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1"/>
  </p:sldMasterIdLst>
  <p:notesMasterIdLst>
    <p:notesMasterId r:id="rId30"/>
  </p:notesMasterIdLst>
  <p:handoutMasterIdLst>
    <p:handoutMasterId r:id="rId31"/>
  </p:handoutMasterIdLst>
  <p:sldIdLst>
    <p:sldId id="256" r:id="rId2"/>
    <p:sldId id="284" r:id="rId3"/>
    <p:sldId id="285" r:id="rId4"/>
    <p:sldId id="286" r:id="rId5"/>
    <p:sldId id="287" r:id="rId6"/>
    <p:sldId id="288" r:id="rId7"/>
    <p:sldId id="289" r:id="rId8"/>
    <p:sldId id="290" r:id="rId9"/>
    <p:sldId id="291" r:id="rId10"/>
    <p:sldId id="292" r:id="rId11"/>
    <p:sldId id="293" r:id="rId12"/>
    <p:sldId id="294" r:id="rId13"/>
    <p:sldId id="274" r:id="rId14"/>
    <p:sldId id="265" r:id="rId15"/>
    <p:sldId id="268" r:id="rId16"/>
    <p:sldId id="269" r:id="rId17"/>
    <p:sldId id="270" r:id="rId18"/>
    <p:sldId id="295" r:id="rId19"/>
    <p:sldId id="273" r:id="rId20"/>
    <p:sldId id="275" r:id="rId21"/>
    <p:sldId id="276" r:id="rId22"/>
    <p:sldId id="277" r:id="rId23"/>
    <p:sldId id="279" r:id="rId24"/>
    <p:sldId id="280" r:id="rId25"/>
    <p:sldId id="296" r:id="rId26"/>
    <p:sldId id="297" r:id="rId27"/>
    <p:sldId id="298" r:id="rId28"/>
    <p:sldId id="25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45" autoAdjust="0"/>
    <p:restoredTop sz="86460"/>
  </p:normalViewPr>
  <p:slideViewPr>
    <p:cSldViewPr snapToGrid="0" snapToObjects="1" showGuides="1">
      <p:cViewPr varScale="1">
        <p:scale>
          <a:sx n="109" d="100"/>
          <a:sy n="109" d="100"/>
        </p:scale>
        <p:origin x="384"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87" d="100"/>
          <a:sy n="87" d="100"/>
        </p:scale>
        <p:origin x="384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B6CEC1-FEE5-D747-9011-FB84BC9D631A}" type="datetimeFigureOut">
              <a:rPr lang="en-US" smtClean="0"/>
              <a:t>5/3/17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8DD259-306C-F444-A36B-16805CCF529E}" type="slidenum">
              <a:rPr lang="en-US" smtClean="0"/>
              <a:t>‹#›</a:t>
            </a:fld>
            <a:endParaRPr lang="en-US"/>
          </a:p>
        </p:txBody>
      </p:sp>
    </p:spTree>
    <p:extLst>
      <p:ext uri="{BB962C8B-B14F-4D97-AF65-F5344CB8AC3E}">
        <p14:creationId xmlns:p14="http://schemas.microsoft.com/office/powerpoint/2010/main" val="611087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C63A0-29C5-CA43-A5A4-3B749EBBBF64}" type="datetimeFigureOut">
              <a:rPr lang="en-US" smtClean="0"/>
              <a:t>5/3/17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20758-0572-0948-BC66-823DA4FB7C08}" type="slidenum">
              <a:rPr lang="en-US" smtClean="0"/>
              <a:t>‹#›</a:t>
            </a:fld>
            <a:endParaRPr lang="en-US"/>
          </a:p>
        </p:txBody>
      </p:sp>
    </p:spTree>
    <p:extLst>
      <p:ext uri="{BB962C8B-B14F-4D97-AF65-F5344CB8AC3E}">
        <p14:creationId xmlns:p14="http://schemas.microsoft.com/office/powerpoint/2010/main" val="12002164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Since 2002, the total dollar amount of defense contracts in Indiana has doubled [1], up to $2.5 billion from the Department of Defense (DoD) alone in 2014. </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Corporate partners have funded more than $73.7 million in research and development projects at Purdue.</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 In 2015, Rolls Royce became the first corporate partner in the newly formed Aerospace District at Purdue Research Park. With the 2016 opening of a new institute of Global Defense and Security Innovation, more corporate partners are in the works, with corresponding growth in projects, facility needs and regulatory oversight.</a:t>
            </a:r>
            <a:endParaRPr lang="en-US" dirty="0"/>
          </a:p>
        </p:txBody>
      </p:sp>
      <p:sp>
        <p:nvSpPr>
          <p:cNvPr id="4" name="Slide Number Placeholder 3"/>
          <p:cNvSpPr>
            <a:spLocks noGrp="1"/>
          </p:cNvSpPr>
          <p:nvPr>
            <p:ph type="sldNum" sz="quarter" idx="10"/>
          </p:nvPr>
        </p:nvSpPr>
        <p:spPr/>
        <p:txBody>
          <a:bodyPr/>
          <a:lstStyle/>
          <a:p>
            <a:fld id="{9E420758-0572-0948-BC66-823DA4FB7C08}" type="slidenum">
              <a:rPr lang="en-US" smtClean="0"/>
              <a:t>5</a:t>
            </a:fld>
            <a:endParaRPr lang="en-US"/>
          </a:p>
        </p:txBody>
      </p:sp>
    </p:spTree>
    <p:extLst>
      <p:ext uri="{BB962C8B-B14F-4D97-AF65-F5344CB8AC3E}">
        <p14:creationId xmlns:p14="http://schemas.microsoft.com/office/powerpoint/2010/main" val="490003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a:t>
            </a:r>
            <a:r>
              <a:rPr lang="en-US" baseline="0" dirty="0"/>
              <a:t> our basis for designing REED.</a:t>
            </a:r>
            <a:endParaRPr lang="en-US" dirty="0"/>
          </a:p>
        </p:txBody>
      </p:sp>
      <p:sp>
        <p:nvSpPr>
          <p:cNvPr id="4" name="Slide Number Placeholder 3"/>
          <p:cNvSpPr>
            <a:spLocks noGrp="1"/>
          </p:cNvSpPr>
          <p:nvPr>
            <p:ph type="sldNum" sz="quarter" idx="10"/>
          </p:nvPr>
        </p:nvSpPr>
        <p:spPr/>
        <p:txBody>
          <a:bodyPr/>
          <a:lstStyle/>
          <a:p>
            <a:fld id="{9E420758-0572-0948-BC66-823DA4FB7C08}" type="slidenum">
              <a:rPr lang="en-US" smtClean="0"/>
              <a:t>8</a:t>
            </a:fld>
            <a:endParaRPr lang="en-US"/>
          </a:p>
        </p:txBody>
      </p:sp>
    </p:spTree>
    <p:extLst>
      <p:ext uri="{BB962C8B-B14F-4D97-AF65-F5344CB8AC3E}">
        <p14:creationId xmlns:p14="http://schemas.microsoft.com/office/powerpoint/2010/main" val="936355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CUI</a:t>
            </a:r>
            <a:r>
              <a:rPr lang="en-US" baseline="0" dirty="0"/>
              <a:t> data is DFARS. </a:t>
            </a:r>
            <a:endParaRPr lang="en-US" dirty="0"/>
          </a:p>
        </p:txBody>
      </p:sp>
      <p:sp>
        <p:nvSpPr>
          <p:cNvPr id="4" name="Slide Number Placeholder 3"/>
          <p:cNvSpPr>
            <a:spLocks noGrp="1"/>
          </p:cNvSpPr>
          <p:nvPr>
            <p:ph type="sldNum" sz="quarter" idx="10"/>
          </p:nvPr>
        </p:nvSpPr>
        <p:spPr/>
        <p:txBody>
          <a:bodyPr/>
          <a:lstStyle/>
          <a:p>
            <a:fld id="{9E420758-0572-0948-BC66-823DA4FB7C08}" type="slidenum">
              <a:rPr lang="en-US" smtClean="0"/>
              <a:t>10</a:t>
            </a:fld>
            <a:endParaRPr lang="en-US"/>
          </a:p>
        </p:txBody>
      </p:sp>
    </p:spTree>
    <p:extLst>
      <p:ext uri="{BB962C8B-B14F-4D97-AF65-F5344CB8AC3E}">
        <p14:creationId xmlns:p14="http://schemas.microsoft.com/office/powerpoint/2010/main" val="1954347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Dedicated Instances, can’t use C4</a:t>
            </a:r>
            <a:br>
              <a:rPr lang="en-US" dirty="0"/>
            </a:br>
            <a:r>
              <a:rPr lang="en-US" dirty="0"/>
              <a:t>No Lambda</a:t>
            </a:r>
            <a:r>
              <a:rPr lang="en-US" baseline="0" dirty="0"/>
              <a:t> functions in GovCloud</a:t>
            </a:r>
            <a:br>
              <a:rPr lang="en-US" baseline="0" dirty="0"/>
            </a:br>
            <a:r>
              <a:rPr lang="en-US" baseline="0" dirty="0"/>
              <a:t>Roughly half of AWS services not in GC</a:t>
            </a:r>
            <a:endParaRPr lang="en-US" dirty="0"/>
          </a:p>
        </p:txBody>
      </p:sp>
      <p:sp>
        <p:nvSpPr>
          <p:cNvPr id="4" name="Slide Number Placeholder 3"/>
          <p:cNvSpPr>
            <a:spLocks noGrp="1"/>
          </p:cNvSpPr>
          <p:nvPr>
            <p:ph type="sldNum" sz="quarter" idx="10"/>
          </p:nvPr>
        </p:nvSpPr>
        <p:spPr/>
        <p:txBody>
          <a:bodyPr/>
          <a:lstStyle/>
          <a:p>
            <a:fld id="{9E420758-0572-0948-BC66-823DA4FB7C08}" type="slidenum">
              <a:rPr lang="en-US" smtClean="0"/>
              <a:t>11</a:t>
            </a:fld>
            <a:endParaRPr lang="en-US"/>
          </a:p>
        </p:txBody>
      </p:sp>
    </p:spTree>
    <p:extLst>
      <p:ext uri="{BB962C8B-B14F-4D97-AF65-F5344CB8AC3E}">
        <p14:creationId xmlns:p14="http://schemas.microsoft.com/office/powerpoint/2010/main" val="992783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32656" y="1035170"/>
            <a:ext cx="9231086" cy="589903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1423357"/>
            <a:ext cx="7829550" cy="2086605"/>
          </a:xfrm>
        </p:spPr>
        <p:txBody>
          <a:bodyPr lIns="0" tIns="0" rIns="0" bIns="0" anchor="ctr" anchorCtr="0"/>
          <a:lstStyle>
            <a:lvl1pPr algn="ctr">
              <a:defRPr sz="6000" baseline="0">
                <a:solidFill>
                  <a:schemeClr val="bg1"/>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602037"/>
            <a:ext cx="7829550" cy="2401947"/>
          </a:xfrm>
        </p:spPr>
        <p:txBody>
          <a:bodyPr lIns="0" tIns="0" rIns="0" bIns="0" anchor="ctr" anchorCtr="1">
            <a:normAutofit/>
          </a:bodyPr>
          <a:lstStyle>
            <a:lvl1pPr marL="0" indent="0" algn="ctr">
              <a:buNone/>
              <a:defRPr sz="18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Month XX, 2016</a:t>
            </a:r>
          </a:p>
          <a:p>
            <a:r>
              <a:rPr lang="en-US" dirty="0"/>
              <a:t>YOUR OFFICE OR DEPARTMENT HERE</a:t>
            </a:r>
          </a:p>
          <a:p>
            <a:r>
              <a:rPr lang="en-US" dirty="0"/>
              <a:t>Presenter Name</a:t>
            </a:r>
          </a:p>
        </p:txBody>
      </p:sp>
      <p:sp>
        <p:nvSpPr>
          <p:cNvPr id="4" name="Date Placeholder 3"/>
          <p:cNvSpPr>
            <a:spLocks noGrp="1"/>
          </p:cNvSpPr>
          <p:nvPr>
            <p:ph type="dt" sz="half" idx="10"/>
          </p:nvPr>
        </p:nvSpPr>
        <p:spPr/>
        <p:txBody>
          <a:bodyPr/>
          <a:lstStyle>
            <a:lvl1pPr>
              <a:defRPr baseline="0">
                <a:solidFill>
                  <a:schemeClr val="bg1">
                    <a:lumMod val="95000"/>
                  </a:schemeClr>
                </a:solidFill>
              </a:defRPr>
            </a:lvl1pPr>
          </a:lstStyle>
          <a:p>
            <a:fld id="{BAC0769B-A08A-F84A-853F-87C289B91E36}" type="datetimeFigureOut">
              <a:rPr lang="en-US" smtClean="0"/>
              <a:pPr/>
              <a:t>5/3/17</a:t>
            </a:fld>
            <a:endParaRPr lang="en-US" dirty="0"/>
          </a:p>
        </p:txBody>
      </p:sp>
      <p:sp>
        <p:nvSpPr>
          <p:cNvPr id="5" name="Footer Placeholder 4"/>
          <p:cNvSpPr>
            <a:spLocks noGrp="1"/>
          </p:cNvSpPr>
          <p:nvPr>
            <p:ph type="ftr" sz="quarter" idx="11"/>
          </p:nvPr>
        </p:nvSpPr>
        <p:spPr/>
        <p:txBody>
          <a:bodyPr/>
          <a:lstStyle>
            <a:lvl1pPr>
              <a:defRPr baseline="0">
                <a:solidFill>
                  <a:schemeClr val="bg1">
                    <a:lumMod val="9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baseline="0">
                <a:solidFill>
                  <a:schemeClr val="bg1">
                    <a:lumMod val="95000"/>
                  </a:schemeClr>
                </a:solidFill>
              </a:defRPr>
            </a:lvl1pPr>
          </a:lstStyle>
          <a:p>
            <a:fld id="{E05EB2EB-69F8-D948-986A-A0FFB8F3ADC8}" type="slidenum">
              <a:rPr lang="en-US" smtClean="0"/>
              <a:pPr/>
              <a:t>‹#›</a:t>
            </a:fld>
            <a:endParaRPr lang="en-US" dirty="0"/>
          </a:p>
        </p:txBody>
      </p:sp>
    </p:spTree>
    <p:extLst>
      <p:ext uri="{BB962C8B-B14F-4D97-AF65-F5344CB8AC3E}">
        <p14:creationId xmlns:p14="http://schemas.microsoft.com/office/powerpoint/2010/main" val="1764530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grpSp>
        <p:nvGrpSpPr>
          <p:cNvPr id="2" name="Group 1"/>
          <p:cNvGrpSpPr/>
          <p:nvPr userDrawn="1"/>
        </p:nvGrpSpPr>
        <p:grpSpPr>
          <a:xfrm>
            <a:off x="0" y="0"/>
            <a:ext cx="9144001" cy="6858252"/>
            <a:chOff x="0" y="0"/>
            <a:chExt cx="9144001" cy="6858252"/>
          </a:xfrm>
        </p:grpSpPr>
        <p:sp>
          <p:nvSpPr>
            <p:cNvPr id="6" name="object 2"/>
            <p:cNvSpPr/>
            <p:nvPr userDrawn="1"/>
          </p:nvSpPr>
          <p:spPr>
            <a:xfrm>
              <a:off x="7028181" y="3222242"/>
              <a:ext cx="2115820" cy="3636010"/>
            </a:xfrm>
            <a:custGeom>
              <a:avLst/>
              <a:gdLst/>
              <a:ahLst/>
              <a:cxnLst/>
              <a:rect l="l" t="t" r="r" b="b"/>
              <a:pathLst>
                <a:path w="2115820" h="3636009">
                  <a:moveTo>
                    <a:pt x="2115820" y="0"/>
                  </a:moveTo>
                  <a:lnTo>
                    <a:pt x="0" y="0"/>
                  </a:lnTo>
                  <a:lnTo>
                    <a:pt x="1977339" y="3635755"/>
                  </a:lnTo>
                  <a:lnTo>
                    <a:pt x="2115820" y="3635755"/>
                  </a:lnTo>
                  <a:lnTo>
                    <a:pt x="2115820" y="0"/>
                  </a:lnTo>
                  <a:close/>
                </a:path>
              </a:pathLst>
            </a:custGeom>
            <a:solidFill>
              <a:srgbClr val="C5C5C5"/>
            </a:solidFill>
          </p:spPr>
          <p:txBody>
            <a:bodyPr wrap="square" lIns="0" tIns="0" rIns="0" bIns="0" rtlCol="0"/>
            <a:lstStyle/>
            <a:p>
              <a:endParaRPr/>
            </a:p>
          </p:txBody>
        </p:sp>
        <p:sp>
          <p:nvSpPr>
            <p:cNvPr id="7" name="object 3"/>
            <p:cNvSpPr/>
            <p:nvPr userDrawn="1"/>
          </p:nvSpPr>
          <p:spPr>
            <a:xfrm>
              <a:off x="0" y="0"/>
              <a:ext cx="6961505" cy="3104515"/>
            </a:xfrm>
            <a:custGeom>
              <a:avLst/>
              <a:gdLst/>
              <a:ahLst/>
              <a:cxnLst/>
              <a:rect l="l" t="t" r="r" b="b"/>
              <a:pathLst>
                <a:path w="6961505" h="3104515">
                  <a:moveTo>
                    <a:pt x="5265394" y="0"/>
                  </a:moveTo>
                  <a:lnTo>
                    <a:pt x="0" y="0"/>
                  </a:lnTo>
                  <a:lnTo>
                    <a:pt x="0" y="3104095"/>
                  </a:lnTo>
                  <a:lnTo>
                    <a:pt x="6961492" y="3104070"/>
                  </a:lnTo>
                  <a:lnTo>
                    <a:pt x="5265394" y="0"/>
                  </a:lnTo>
                  <a:close/>
                </a:path>
              </a:pathLst>
            </a:custGeom>
            <a:solidFill>
              <a:srgbClr val="000000"/>
            </a:solidFill>
          </p:spPr>
          <p:txBody>
            <a:bodyPr wrap="square" lIns="0" tIns="0" rIns="0" bIns="0" rtlCol="0"/>
            <a:lstStyle/>
            <a:p>
              <a:endParaRPr/>
            </a:p>
          </p:txBody>
        </p:sp>
        <p:sp>
          <p:nvSpPr>
            <p:cNvPr id="8" name="object 4"/>
            <p:cNvSpPr/>
            <p:nvPr userDrawn="1"/>
          </p:nvSpPr>
          <p:spPr>
            <a:xfrm>
              <a:off x="0" y="3130029"/>
              <a:ext cx="9144000" cy="73660"/>
            </a:xfrm>
            <a:custGeom>
              <a:avLst/>
              <a:gdLst/>
              <a:ahLst/>
              <a:cxnLst/>
              <a:rect l="l" t="t" r="r" b="b"/>
              <a:pathLst>
                <a:path w="9144000" h="73660">
                  <a:moveTo>
                    <a:pt x="0" y="73151"/>
                  </a:moveTo>
                  <a:lnTo>
                    <a:pt x="9144000" y="73151"/>
                  </a:lnTo>
                  <a:lnTo>
                    <a:pt x="9144000" y="0"/>
                  </a:lnTo>
                  <a:lnTo>
                    <a:pt x="0" y="0"/>
                  </a:lnTo>
                  <a:lnTo>
                    <a:pt x="0" y="73151"/>
                  </a:lnTo>
                  <a:close/>
                </a:path>
              </a:pathLst>
            </a:custGeom>
            <a:solidFill>
              <a:srgbClr val="B0810A"/>
            </a:solidFill>
          </p:spPr>
          <p:txBody>
            <a:bodyPr wrap="square" lIns="0" tIns="0" rIns="0" bIns="0" rtlCol="0"/>
            <a:lstStyle/>
            <a:p>
              <a:endParaRPr/>
            </a:p>
          </p:txBody>
        </p:sp>
        <p:sp>
          <p:nvSpPr>
            <p:cNvPr id="12" name="bk object 17"/>
            <p:cNvSpPr/>
            <p:nvPr userDrawn="1"/>
          </p:nvSpPr>
          <p:spPr>
            <a:xfrm>
              <a:off x="6961188" y="362846"/>
              <a:ext cx="1859619" cy="555406"/>
            </a:xfrm>
            <a:prstGeom prst="rect">
              <a:avLst/>
            </a:prstGeom>
            <a:blipFill>
              <a:blip r:embed="rId2" cstate="print"/>
              <a:stretch>
                <a:fillRect/>
              </a:stretch>
            </a:blipFill>
          </p:spPr>
          <p:txBody>
            <a:bodyPr wrap="square" lIns="0" tIns="0" rIns="0" bIns="0" rtlCol="0"/>
            <a:lstStyle/>
            <a:p>
              <a:endParaRPr/>
            </a:p>
          </p:txBody>
        </p:sp>
      </p:grpSp>
      <p:sp>
        <p:nvSpPr>
          <p:cNvPr id="10" name="Title 9"/>
          <p:cNvSpPr>
            <a:spLocks noGrp="1"/>
          </p:cNvSpPr>
          <p:nvPr>
            <p:ph type="title" hasCustomPrompt="1"/>
          </p:nvPr>
        </p:nvSpPr>
        <p:spPr>
          <a:xfrm>
            <a:off x="628650" y="1971653"/>
            <a:ext cx="5416100" cy="880624"/>
          </a:xfrm>
        </p:spPr>
        <p:txBody>
          <a:bodyPr lIns="0" tIns="0" rIns="0" bIns="0" anchor="t" anchorCtr="0">
            <a:noAutofit/>
          </a:bodyPr>
          <a:lstStyle>
            <a:lvl1pPr algn="l">
              <a:defRPr sz="7500" baseline="0">
                <a:solidFill>
                  <a:schemeClr val="bg1"/>
                </a:solidFill>
              </a:defRPr>
            </a:lvl1pPr>
          </a:lstStyle>
          <a:p>
            <a:r>
              <a:rPr lang="en-US" dirty="0"/>
              <a:t>TITLE HERE</a:t>
            </a:r>
          </a:p>
        </p:txBody>
      </p:sp>
      <p:sp>
        <p:nvSpPr>
          <p:cNvPr id="16" name="Date Placeholder 15"/>
          <p:cNvSpPr>
            <a:spLocks noGrp="1"/>
          </p:cNvSpPr>
          <p:nvPr>
            <p:ph type="dt" sz="half" idx="15"/>
          </p:nvPr>
        </p:nvSpPr>
        <p:spPr/>
        <p:txBody>
          <a:bodyPr/>
          <a:lstStyle/>
          <a:p>
            <a:fld id="{BAC0769B-A08A-F84A-853F-87C289B91E36}" type="datetimeFigureOut">
              <a:rPr lang="en-US" smtClean="0"/>
              <a:t>5/3/17</a:t>
            </a:fld>
            <a:endParaRPr lang="en-US"/>
          </a:p>
        </p:txBody>
      </p:sp>
      <p:sp>
        <p:nvSpPr>
          <p:cNvPr id="17" name="Footer Placeholder 16"/>
          <p:cNvSpPr>
            <a:spLocks noGrp="1"/>
          </p:cNvSpPr>
          <p:nvPr>
            <p:ph type="ftr" sz="quarter" idx="16"/>
          </p:nvPr>
        </p:nvSpPr>
        <p:spPr/>
        <p:txBody>
          <a:bodyPr/>
          <a:lstStyle/>
          <a:p>
            <a:endParaRPr lang="en-US"/>
          </a:p>
        </p:txBody>
      </p:sp>
      <p:sp>
        <p:nvSpPr>
          <p:cNvPr id="18" name="Slide Number Placeholder 17"/>
          <p:cNvSpPr>
            <a:spLocks noGrp="1"/>
          </p:cNvSpPr>
          <p:nvPr>
            <p:ph type="sldNum" sz="quarter" idx="17"/>
          </p:nvPr>
        </p:nvSpPr>
        <p:spPr/>
        <p:txBody>
          <a:bodyPr/>
          <a:lstStyle/>
          <a:p>
            <a:fld id="{E05EB2EB-69F8-D948-986A-A0FFB8F3ADC8}" type="slidenum">
              <a:rPr lang="en-US" smtClean="0"/>
              <a:t>‹#›</a:t>
            </a:fld>
            <a:endParaRPr lang="en-US"/>
          </a:p>
        </p:txBody>
      </p:sp>
      <p:sp>
        <p:nvSpPr>
          <p:cNvPr id="3" name="Text Placeholder 2"/>
          <p:cNvSpPr>
            <a:spLocks noGrp="1"/>
          </p:cNvSpPr>
          <p:nvPr>
            <p:ph type="body" sz="quarter" idx="18" hasCustomPrompt="1"/>
          </p:nvPr>
        </p:nvSpPr>
        <p:spPr>
          <a:xfrm>
            <a:off x="628650" y="3494088"/>
            <a:ext cx="6332538" cy="490537"/>
          </a:xfrm>
        </p:spPr>
        <p:txBody>
          <a:bodyPr lIns="0" tIns="0" rIns="0" bIns="0"/>
          <a:lstStyle>
            <a:lvl1pPr marL="0" indent="0">
              <a:buFontTx/>
              <a:buNone/>
              <a:defRPr b="1" i="0" baseline="0">
                <a:latin typeface="Arial" charset="0"/>
              </a:defRPr>
            </a:lvl1pPr>
          </a:lstStyle>
          <a:p>
            <a:pPr lvl="0"/>
            <a:r>
              <a:rPr lang="en-US" dirty="0"/>
              <a:t>QUESTIONS</a:t>
            </a:r>
          </a:p>
        </p:txBody>
      </p:sp>
      <p:sp>
        <p:nvSpPr>
          <p:cNvPr id="5" name="Text Placeholder 4"/>
          <p:cNvSpPr>
            <a:spLocks noGrp="1"/>
          </p:cNvSpPr>
          <p:nvPr>
            <p:ph type="body" sz="quarter" idx="19" hasCustomPrompt="1"/>
          </p:nvPr>
        </p:nvSpPr>
        <p:spPr>
          <a:xfrm>
            <a:off x="628650" y="4162425"/>
            <a:ext cx="6332538" cy="1532145"/>
          </a:xfrm>
        </p:spPr>
        <p:txBody>
          <a:bodyPr lIns="0" tIns="0" rIns="0" bIns="0">
            <a:normAutofit/>
          </a:bodyPr>
          <a:lstStyle>
            <a:lvl1pPr marL="0" indent="0">
              <a:buFontTx/>
              <a:buNone/>
              <a:defRPr sz="200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Conclusion or contact here</a:t>
            </a:r>
          </a:p>
        </p:txBody>
      </p:sp>
      <p:sp>
        <p:nvSpPr>
          <p:cNvPr id="14" name="Text Placeholder 13"/>
          <p:cNvSpPr>
            <a:spLocks noGrp="1"/>
          </p:cNvSpPr>
          <p:nvPr>
            <p:ph type="body" sz="quarter" idx="20" hasCustomPrompt="1"/>
          </p:nvPr>
        </p:nvSpPr>
        <p:spPr>
          <a:xfrm>
            <a:off x="628650" y="5768975"/>
            <a:ext cx="2057400" cy="268288"/>
          </a:xfrm>
        </p:spPr>
        <p:txBody>
          <a:bodyPr lIns="0" tIns="0" rIns="0" bIns="0">
            <a:noAutofit/>
          </a:bodyPr>
          <a:lstStyle>
            <a:lvl1pPr marL="0" indent="0">
              <a:buFontTx/>
              <a:buNone/>
              <a:defRPr sz="1000" baseline="0"/>
            </a:lvl1pPr>
          </a:lstStyle>
          <a:p>
            <a:pPr lvl="0"/>
            <a:r>
              <a:rPr lang="en-US" dirty="0"/>
              <a:t>EA/EOU</a:t>
            </a:r>
          </a:p>
        </p:txBody>
      </p:sp>
    </p:spTree>
    <p:extLst>
      <p:ext uri="{BB962C8B-B14F-4D97-AF65-F5344CB8AC3E}">
        <p14:creationId xmlns:p14="http://schemas.microsoft.com/office/powerpoint/2010/main" val="647230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593002"/>
            <a:ext cx="6332855" cy="462376"/>
          </a:xfrm>
        </p:spPr>
        <p:txBody>
          <a:bodyPr lIns="0" tIns="0" rIns="0" bIns="0" anchor="t" anchorCtr="0">
            <a:noAutofit/>
          </a:bodyPr>
          <a:lstStyle>
            <a:lvl1pPr>
              <a:defRPr sz="3600" baseline="0"/>
            </a:lvl1pPr>
          </a:lstStyle>
          <a:p>
            <a:r>
              <a:rPr lang="en-US"/>
              <a:t>Click to edit Master title style</a:t>
            </a:r>
            <a:endParaRPr lang="en-US" dirty="0"/>
          </a:p>
        </p:txBody>
      </p:sp>
      <p:sp>
        <p:nvSpPr>
          <p:cNvPr id="3" name="Content Placeholder 2"/>
          <p:cNvSpPr>
            <a:spLocks noGrp="1"/>
          </p:cNvSpPr>
          <p:nvPr>
            <p:ph idx="1"/>
          </p:nvPr>
        </p:nvSpPr>
        <p:spPr>
          <a:xfrm>
            <a:off x="628650" y="2512113"/>
            <a:ext cx="6332855" cy="2944896"/>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C0769B-A08A-F84A-853F-87C289B91E36}"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5EB2EB-69F8-D948-986A-A0FFB8F3ADC8}" type="slidenum">
              <a:rPr lang="en-US" smtClean="0"/>
              <a:t>‹#›</a:t>
            </a:fld>
            <a:endParaRPr lang="en-US"/>
          </a:p>
        </p:txBody>
      </p:sp>
    </p:spTree>
    <p:extLst>
      <p:ext uri="{BB962C8B-B14F-4D97-AF65-F5344CB8AC3E}">
        <p14:creationId xmlns:p14="http://schemas.microsoft.com/office/powerpoint/2010/main" val="1858129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6380761" cy="2852737"/>
          </a:xfrm>
        </p:spPr>
        <p:txBody>
          <a:bodyPr lIns="0" tIns="0" rIns="0" bIns="0" anchor="b" anchorCtr="0"/>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6380761" cy="1500187"/>
          </a:xfrm>
        </p:spPr>
        <p:txBody>
          <a:bodyPr lIns="0" tIns="0" rIns="0" bIns="0"/>
          <a:lstStyle>
            <a:lvl1pPr marL="0" indent="0">
              <a:buNone/>
              <a:defRPr sz="2400" baseline="0">
                <a:solidFill>
                  <a:schemeClr val="tx1"/>
                </a:solidFill>
                <a:latin typeface="Arial"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AC0769B-A08A-F84A-853F-87C289B91E36}" type="datetimeFigureOut">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5EB2EB-69F8-D948-986A-A0FFB8F3ADC8}" type="slidenum">
              <a:rPr lang="en-US" smtClean="0"/>
              <a:t>‹#›</a:t>
            </a:fld>
            <a:endParaRPr lang="en-US"/>
          </a:p>
        </p:txBody>
      </p:sp>
    </p:spTree>
    <p:extLst>
      <p:ext uri="{BB962C8B-B14F-4D97-AF65-F5344CB8AC3E}">
        <p14:creationId xmlns:p14="http://schemas.microsoft.com/office/powerpoint/2010/main" val="87505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28650" y="1594022"/>
            <a:ext cx="6350120" cy="485632"/>
          </a:xfrm>
        </p:spPr>
        <p:txBody>
          <a:bodyPr anchor="t" anchorCtr="0">
            <a:normAutofit/>
          </a:bodyPr>
          <a:lstStyle>
            <a:lvl1pPr>
              <a:defRPr sz="3600" baseline="0"/>
            </a:lvl1pPr>
          </a:lstStyle>
          <a:p>
            <a:r>
              <a:rPr lang="en-US"/>
              <a:t>Click to edit Master title style</a:t>
            </a:r>
            <a:endParaRPr lang="en-US" dirty="0"/>
          </a:p>
        </p:txBody>
      </p:sp>
      <p:sp>
        <p:nvSpPr>
          <p:cNvPr id="3" name="Text Placeholder 2"/>
          <p:cNvSpPr>
            <a:spLocks noGrp="1"/>
          </p:cNvSpPr>
          <p:nvPr>
            <p:ph type="body" idx="1"/>
          </p:nvPr>
        </p:nvSpPr>
        <p:spPr>
          <a:xfrm>
            <a:off x="628650" y="2514609"/>
            <a:ext cx="3372815" cy="1113406"/>
          </a:xfrm>
        </p:spPr>
        <p:txBody>
          <a:bodyPr lIns="0" tIns="0" rIns="0" anchor="t" anchorCtr="0"/>
          <a:lstStyle>
            <a:lvl1pPr marL="0" indent="0">
              <a:buNone/>
              <a:defRPr sz="2400" b="1" baseline="0">
                <a:latin typeface="Arial 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8649" y="3629269"/>
            <a:ext cx="3372815" cy="2336928"/>
          </a:xfrm>
        </p:spPr>
        <p:txBody>
          <a:bodyPr lIns="0" tIns="0" rIns="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73992" y="2514609"/>
            <a:ext cx="3416059" cy="1113406"/>
          </a:xfrm>
        </p:spPr>
        <p:txBody>
          <a:bodyPr lIns="0" tIns="0" rIns="0" bIns="45720" anchor="t" anchorCtr="0"/>
          <a:lstStyle>
            <a:lvl1pPr marL="0" indent="0">
              <a:buNone/>
              <a:defRPr sz="2400" b="1" baseline="0">
                <a:latin typeface="Arial Bold"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173992" y="3629268"/>
            <a:ext cx="3416059" cy="2336929"/>
          </a:xfrm>
        </p:spPr>
        <p:txBody>
          <a:bodyPr lIns="0" tIns="0" rIns="0" bIns="0"/>
          <a:lstStyle>
            <a:lvl1pPr>
              <a:defRPr baseline="0">
                <a:latin typeface="Arial" charset="0"/>
              </a:defRPr>
            </a:lvl1pPr>
            <a:lvl2pPr>
              <a:defRPr baseline="0">
                <a:latin typeface="Arial" charset="0"/>
              </a:defRPr>
            </a:lvl2pPr>
            <a:lvl3pPr>
              <a:defRPr baseline="0">
                <a:latin typeface="Arial" charset="0"/>
              </a:defRPr>
            </a:lvl3pPr>
            <a:lvl4pPr>
              <a:defRPr baseline="0">
                <a:latin typeface="Arial" charset="0"/>
              </a:defRPr>
            </a:lvl4pPr>
            <a:lvl5pPr>
              <a:defRPr baseline="0">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C0769B-A08A-F84A-853F-87C289B91E36}" type="datetimeFigureOut">
              <a:rPr lang="en-US" smtClean="0"/>
              <a:t>5/3/17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5EB2EB-69F8-D948-986A-A0FFB8F3ADC8}" type="slidenum">
              <a:rPr lang="en-US" smtClean="0"/>
              <a:t>‹#›</a:t>
            </a:fld>
            <a:endParaRPr lang="en-US"/>
          </a:p>
        </p:txBody>
      </p:sp>
    </p:spTree>
    <p:extLst>
      <p:ext uri="{BB962C8B-B14F-4D97-AF65-F5344CB8AC3E}">
        <p14:creationId xmlns:p14="http://schemas.microsoft.com/office/powerpoint/2010/main" val="415572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Proof poi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1398792"/>
            <a:ext cx="6332855" cy="4674204"/>
          </a:xfrm>
        </p:spPr>
        <p:txBody>
          <a:bodyPr lIns="0" tIns="0" rIns="0" bIns="0" anchor="ctr" anchorCtr="0">
            <a:normAutofit/>
          </a:bodyPr>
          <a:lstStyle>
            <a:lvl1pPr>
              <a:defRPr sz="7500" baseline="0"/>
            </a:lvl1pPr>
          </a:lstStyle>
          <a:p>
            <a:r>
              <a:rPr lang="en-US" dirty="0"/>
              <a:t>#1 Best Slide </a:t>
            </a:r>
            <a:br>
              <a:rPr lang="en-US" dirty="0"/>
            </a:br>
            <a:r>
              <a:rPr lang="en-US" dirty="0"/>
              <a:t>to use A </a:t>
            </a:r>
            <a:br>
              <a:rPr lang="en-US" dirty="0"/>
            </a:br>
            <a:r>
              <a:rPr lang="en-US" dirty="0"/>
              <a:t>PROOF POINT</a:t>
            </a:r>
          </a:p>
        </p:txBody>
      </p:sp>
      <p:sp>
        <p:nvSpPr>
          <p:cNvPr id="3" name="Date Placeholder 2"/>
          <p:cNvSpPr>
            <a:spLocks noGrp="1"/>
          </p:cNvSpPr>
          <p:nvPr>
            <p:ph type="dt" sz="half" idx="10"/>
          </p:nvPr>
        </p:nvSpPr>
        <p:spPr/>
        <p:txBody>
          <a:bodyPr/>
          <a:lstStyle/>
          <a:p>
            <a:fld id="{BAC0769B-A08A-F84A-853F-87C289B91E36}" type="datetimeFigureOut">
              <a:rPr lang="en-US" smtClean="0"/>
              <a:t>5/3/17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5EB2EB-69F8-D948-986A-A0FFB8F3ADC8}" type="slidenum">
              <a:rPr lang="en-US" smtClean="0"/>
              <a:t>‹#›</a:t>
            </a:fld>
            <a:endParaRPr lang="en-US"/>
          </a:p>
        </p:txBody>
      </p:sp>
    </p:spTree>
    <p:extLst>
      <p:ext uri="{BB962C8B-B14F-4D97-AF65-F5344CB8AC3E}">
        <p14:creationId xmlns:p14="http://schemas.microsoft.com/office/powerpoint/2010/main" val="915044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AC0769B-A08A-F84A-853F-87C289B91E36}"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5EB2EB-69F8-D948-986A-A0FFB8F3ADC8}" type="slidenum">
              <a:rPr lang="en-US" smtClean="0"/>
              <a:t>‹#›</a:t>
            </a:fld>
            <a:endParaRPr lang="en-US"/>
          </a:p>
        </p:txBody>
      </p:sp>
      <p:sp>
        <p:nvSpPr>
          <p:cNvPr id="8" name="Title 7"/>
          <p:cNvSpPr>
            <a:spLocks noGrp="1"/>
          </p:cNvSpPr>
          <p:nvPr>
            <p:ph type="title"/>
          </p:nvPr>
        </p:nvSpPr>
        <p:spPr>
          <a:xfrm>
            <a:off x="628650" y="1586354"/>
            <a:ext cx="2949178" cy="1559940"/>
          </a:xfrm>
        </p:spPr>
        <p:txBody>
          <a:bodyPr lIns="0" tIns="0" rIns="0" bIns="0" anchor="t" anchorCtr="0">
            <a:noAutofit/>
          </a:bodyPr>
          <a:lstStyle>
            <a:lvl1pPr>
              <a:defRPr sz="3600" baseline="0"/>
            </a:lvl1pPr>
          </a:lstStyle>
          <a:p>
            <a:r>
              <a:rPr lang="en-US"/>
              <a:t>Click to edit Master title style</a:t>
            </a:r>
            <a:endParaRPr lang="en-US" dirty="0"/>
          </a:p>
        </p:txBody>
      </p:sp>
      <p:sp>
        <p:nvSpPr>
          <p:cNvPr id="9" name="Text Placeholder 8"/>
          <p:cNvSpPr>
            <a:spLocks noGrp="1"/>
          </p:cNvSpPr>
          <p:nvPr>
            <p:ph type="body" sz="quarter" idx="13" hasCustomPrompt="1"/>
          </p:nvPr>
        </p:nvSpPr>
        <p:spPr>
          <a:xfrm>
            <a:off x="628650" y="3330575"/>
            <a:ext cx="2949178" cy="2497138"/>
          </a:xfrm>
        </p:spPr>
        <p:txBody>
          <a:bodyPr lIns="0" tIns="0" rIns="0" bIns="0">
            <a:normAutofit/>
          </a:bodyPr>
          <a:lstStyle>
            <a:lvl1pPr marL="0" indent="0">
              <a:lnSpc>
                <a:spcPct val="100000"/>
              </a:lnSpc>
              <a:buFontTx/>
              <a:buNone/>
              <a:defRPr sz="2000" b="1" i="0" baseline="0">
                <a:latin typeface="Arial" charset="0"/>
              </a:defRPr>
            </a:lvl1pPr>
          </a:lstStyle>
          <a:p>
            <a:pPr lvl="0"/>
            <a:r>
              <a:rPr lang="en-US" dirty="0"/>
              <a:t>Subhead here Two Lines</a:t>
            </a:r>
          </a:p>
        </p:txBody>
      </p:sp>
      <p:sp>
        <p:nvSpPr>
          <p:cNvPr id="13" name="Content Placeholder 12"/>
          <p:cNvSpPr>
            <a:spLocks noGrp="1"/>
          </p:cNvSpPr>
          <p:nvPr>
            <p:ph sz="quarter" idx="14" hasCustomPrompt="1"/>
          </p:nvPr>
        </p:nvSpPr>
        <p:spPr>
          <a:xfrm>
            <a:off x="3848100" y="1585913"/>
            <a:ext cx="3125788" cy="4241800"/>
          </a:xfrm>
        </p:spPr>
        <p:txBody>
          <a:bodyPr>
            <a:normAutofit/>
          </a:bodyPr>
          <a:lstStyle>
            <a:lvl1pPr>
              <a:defRPr sz="2000" baseline="0">
                <a:latin typeface="Arial" charset="0"/>
              </a:defRPr>
            </a:lvl1pPr>
          </a:lstStyle>
          <a:p>
            <a:pPr lvl="0"/>
            <a:r>
              <a:rPr lang="en-US" dirty="0"/>
              <a:t>Chart or Text Here</a:t>
            </a:r>
          </a:p>
          <a:p>
            <a:pPr lvl="0"/>
            <a:endParaRPr lang="en-US" dirty="0"/>
          </a:p>
        </p:txBody>
      </p:sp>
    </p:spTree>
    <p:extLst>
      <p:ext uri="{BB962C8B-B14F-4D97-AF65-F5344CB8AC3E}">
        <p14:creationId xmlns:p14="http://schemas.microsoft.com/office/powerpoint/2010/main" val="27452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1-Column">
    <p:spTree>
      <p:nvGrpSpPr>
        <p:cNvPr id="1" name=""/>
        <p:cNvGrpSpPr/>
        <p:nvPr/>
      </p:nvGrpSpPr>
      <p:grpSpPr>
        <a:xfrm>
          <a:off x="0" y="0"/>
          <a:ext cx="0" cy="0"/>
          <a:chOff x="0" y="0"/>
          <a:chExt cx="0" cy="0"/>
        </a:xfrm>
      </p:grpSpPr>
      <p:sp>
        <p:nvSpPr>
          <p:cNvPr id="2" name="Title 1"/>
          <p:cNvSpPr>
            <a:spLocks noGrp="1"/>
          </p:cNvSpPr>
          <p:nvPr>
            <p:ph type="title"/>
          </p:nvPr>
        </p:nvSpPr>
        <p:spPr>
          <a:xfrm>
            <a:off x="3165872" y="1794595"/>
            <a:ext cx="3864656" cy="1251818"/>
          </a:xfrm>
        </p:spPr>
        <p:txBody>
          <a:bodyPr anchor="t" anchorCtr="0">
            <a:normAutofit/>
          </a:bodyPr>
          <a:lstStyle>
            <a:lvl1pPr>
              <a:defRPr sz="36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794594"/>
            <a:ext cx="3028950" cy="3941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165872" y="3321170"/>
            <a:ext cx="3864656" cy="2415396"/>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C0769B-A08A-F84A-853F-87C289B91E36}" type="datetimeFigureOut">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5EB2EB-69F8-D948-986A-A0FFB8F3ADC8}" type="slidenum">
              <a:rPr lang="en-US" smtClean="0"/>
              <a:t>‹#›</a:t>
            </a:fld>
            <a:endParaRPr lang="en-US"/>
          </a:p>
        </p:txBody>
      </p:sp>
    </p:spTree>
    <p:extLst>
      <p:ext uri="{BB962C8B-B14F-4D97-AF65-F5344CB8AC3E}">
        <p14:creationId xmlns:p14="http://schemas.microsoft.com/office/powerpoint/2010/main" val="107083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No Triangle">
    <p:spTree>
      <p:nvGrpSpPr>
        <p:cNvPr id="1" name=""/>
        <p:cNvGrpSpPr/>
        <p:nvPr/>
      </p:nvGrpSpPr>
      <p:grpSpPr>
        <a:xfrm>
          <a:off x="0" y="0"/>
          <a:ext cx="0" cy="0"/>
          <a:chOff x="0" y="0"/>
          <a:chExt cx="0" cy="0"/>
        </a:xfrm>
      </p:grpSpPr>
      <p:sp>
        <p:nvSpPr>
          <p:cNvPr id="2" name="Title 1"/>
          <p:cNvSpPr>
            <a:spLocks noGrp="1"/>
          </p:cNvSpPr>
          <p:nvPr>
            <p:ph type="title"/>
          </p:nvPr>
        </p:nvSpPr>
        <p:spPr>
          <a:xfrm>
            <a:off x="580409" y="1612369"/>
            <a:ext cx="7886700" cy="486652"/>
          </a:xfrm>
        </p:spPr>
        <p:txBody>
          <a:bodyPr lIns="0" tIns="0" rIns="0" bIns="0" anchor="t" anchorCtr="0">
            <a:noAutofit/>
          </a:bodyPr>
          <a:lstStyle>
            <a:lvl1pPr>
              <a:defRPr sz="3600" baseline="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C0769B-A08A-F84A-853F-87C289B91E36}" type="datetimeFigureOut">
              <a:rPr lang="en-US" smtClean="0"/>
              <a:t>5/3/17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5EB2EB-69F8-D948-986A-A0FFB8F3ADC8}" type="slidenum">
              <a:rPr lang="en-US" smtClean="0"/>
              <a:t>‹#›</a:t>
            </a:fld>
            <a:endParaRPr lang="en-US"/>
          </a:p>
        </p:txBody>
      </p:sp>
      <p:sp>
        <p:nvSpPr>
          <p:cNvPr id="7" name="Text Placeholder 6"/>
          <p:cNvSpPr>
            <a:spLocks noGrp="1"/>
          </p:cNvSpPr>
          <p:nvPr>
            <p:ph type="body" sz="quarter" idx="13"/>
          </p:nvPr>
        </p:nvSpPr>
        <p:spPr>
          <a:xfrm>
            <a:off x="608616" y="2533397"/>
            <a:ext cx="7899400" cy="2728913"/>
          </a:xfrm>
        </p:spPr>
        <p:txBody>
          <a:bodyPr lIns="0" tIns="0" rIns="0" bIns="0">
            <a:normAutofit/>
          </a:bodyPr>
          <a:lstStyle>
            <a:lvl1pPr marL="0" indent="0">
              <a:buFontTx/>
              <a:buNone/>
              <a:defRPr sz="1800" baseline="0"/>
            </a:lvl1pPr>
            <a:lvl2pPr marL="457200" indent="0">
              <a:buFontTx/>
              <a:buNone/>
              <a:defRPr sz="1800" baseline="0"/>
            </a:lvl2pPr>
            <a:lvl3pPr marL="914400" indent="0">
              <a:buFontTx/>
              <a:buNone/>
              <a:defRPr sz="1800" baseline="0"/>
            </a:lvl3pPr>
            <a:lvl4pPr marL="1371600" indent="0">
              <a:buFontTx/>
              <a:buNone/>
              <a:defRPr sz="1800" baseline="0"/>
            </a:lvl4pPr>
            <a:lvl5pPr marL="1828800" indent="0">
              <a:buFontTx/>
              <a:buNone/>
              <a:defRPr sz="18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0" y="0"/>
            <a:ext cx="9144000" cy="1108176"/>
            <a:chOff x="0" y="0"/>
            <a:chExt cx="9144000" cy="1108176"/>
          </a:xfrm>
        </p:grpSpPr>
        <p:grpSp>
          <p:nvGrpSpPr>
            <p:cNvPr id="9" name="Group 8"/>
            <p:cNvGrpSpPr/>
            <p:nvPr userDrawn="1"/>
          </p:nvGrpSpPr>
          <p:grpSpPr>
            <a:xfrm>
              <a:off x="0" y="0"/>
              <a:ext cx="6961505" cy="1009161"/>
              <a:chOff x="0" y="0"/>
              <a:chExt cx="6961505" cy="1009161"/>
            </a:xfrm>
          </p:grpSpPr>
          <p:sp>
            <p:nvSpPr>
              <p:cNvPr id="10" name="bk object 18"/>
              <p:cNvSpPr/>
              <p:nvPr/>
            </p:nvSpPr>
            <p:spPr>
              <a:xfrm>
                <a:off x="0" y="0"/>
                <a:ext cx="6961505" cy="1009015"/>
              </a:xfrm>
              <a:custGeom>
                <a:avLst/>
                <a:gdLst/>
                <a:ahLst/>
                <a:cxnLst/>
                <a:rect l="l" t="t" r="r" b="b"/>
                <a:pathLst>
                  <a:path w="6961505" h="1009015">
                    <a:moveTo>
                      <a:pt x="6414998" y="0"/>
                    </a:moveTo>
                    <a:lnTo>
                      <a:pt x="0" y="0"/>
                    </a:lnTo>
                    <a:lnTo>
                      <a:pt x="0" y="1008595"/>
                    </a:lnTo>
                    <a:lnTo>
                      <a:pt x="6961492" y="1008557"/>
                    </a:lnTo>
                    <a:lnTo>
                      <a:pt x="6414998" y="0"/>
                    </a:lnTo>
                    <a:close/>
                  </a:path>
                </a:pathLst>
              </a:custGeom>
              <a:solidFill>
                <a:srgbClr val="B0810A"/>
              </a:solidFill>
            </p:spPr>
            <p:txBody>
              <a:bodyPr wrap="square" lIns="0" tIns="0" rIns="0" bIns="0" rtlCol="0"/>
              <a:lstStyle/>
              <a:p>
                <a:endParaRPr/>
              </a:p>
            </p:txBody>
          </p:sp>
          <p:sp>
            <p:nvSpPr>
              <p:cNvPr id="11" name="bk object 19"/>
              <p:cNvSpPr/>
              <p:nvPr/>
            </p:nvSpPr>
            <p:spPr>
              <a:xfrm>
                <a:off x="6338668" y="0"/>
                <a:ext cx="549275" cy="1009015"/>
              </a:xfrm>
              <a:custGeom>
                <a:avLst/>
                <a:gdLst/>
                <a:ahLst/>
                <a:cxnLst/>
                <a:rect l="l" t="t" r="r" b="b"/>
                <a:pathLst>
                  <a:path w="549275" h="1009015">
                    <a:moveTo>
                      <a:pt x="548701" y="1008558"/>
                    </a:moveTo>
                    <a:lnTo>
                      <a:pt x="0" y="0"/>
                    </a:lnTo>
                  </a:path>
                </a:pathLst>
              </a:custGeom>
              <a:ln w="9626">
                <a:solidFill>
                  <a:srgbClr val="FFFFFF"/>
                </a:solidFill>
              </a:ln>
            </p:spPr>
            <p:txBody>
              <a:bodyPr wrap="square" lIns="0" tIns="0" rIns="0" bIns="0" rtlCol="0"/>
              <a:lstStyle/>
              <a:p>
                <a:endParaRPr/>
              </a:p>
            </p:txBody>
          </p:sp>
          <p:sp>
            <p:nvSpPr>
              <p:cNvPr id="12" name="bk object 20"/>
              <p:cNvSpPr/>
              <p:nvPr/>
            </p:nvSpPr>
            <p:spPr>
              <a:xfrm>
                <a:off x="6261374" y="0"/>
                <a:ext cx="549275" cy="1009015"/>
              </a:xfrm>
              <a:custGeom>
                <a:avLst/>
                <a:gdLst/>
                <a:ahLst/>
                <a:cxnLst/>
                <a:rect l="l" t="t" r="r" b="b"/>
                <a:pathLst>
                  <a:path w="549275" h="1009015">
                    <a:moveTo>
                      <a:pt x="548701" y="1008558"/>
                    </a:moveTo>
                    <a:lnTo>
                      <a:pt x="0" y="0"/>
                    </a:lnTo>
                  </a:path>
                </a:pathLst>
              </a:custGeom>
              <a:ln w="9626">
                <a:solidFill>
                  <a:srgbClr val="FFFFFF"/>
                </a:solidFill>
              </a:ln>
            </p:spPr>
            <p:txBody>
              <a:bodyPr wrap="square" lIns="0" tIns="0" rIns="0" bIns="0" rtlCol="0"/>
              <a:lstStyle/>
              <a:p>
                <a:endParaRPr/>
              </a:p>
            </p:txBody>
          </p:sp>
          <p:sp>
            <p:nvSpPr>
              <p:cNvPr id="13" name="bk object 21"/>
              <p:cNvSpPr/>
              <p:nvPr/>
            </p:nvSpPr>
            <p:spPr>
              <a:xfrm>
                <a:off x="6184081" y="0"/>
                <a:ext cx="549275" cy="1009015"/>
              </a:xfrm>
              <a:custGeom>
                <a:avLst/>
                <a:gdLst/>
                <a:ahLst/>
                <a:cxnLst/>
                <a:rect l="l" t="t" r="r" b="b"/>
                <a:pathLst>
                  <a:path w="549275" h="1009015">
                    <a:moveTo>
                      <a:pt x="548701" y="1008559"/>
                    </a:moveTo>
                    <a:lnTo>
                      <a:pt x="0" y="0"/>
                    </a:lnTo>
                  </a:path>
                </a:pathLst>
              </a:custGeom>
              <a:ln w="9626">
                <a:solidFill>
                  <a:srgbClr val="FFFFFF"/>
                </a:solidFill>
              </a:ln>
            </p:spPr>
            <p:txBody>
              <a:bodyPr wrap="square" lIns="0" tIns="0" rIns="0" bIns="0" rtlCol="0"/>
              <a:lstStyle/>
              <a:p>
                <a:endParaRPr/>
              </a:p>
            </p:txBody>
          </p:sp>
          <p:sp>
            <p:nvSpPr>
              <p:cNvPr id="14" name="bk object 22"/>
              <p:cNvSpPr/>
              <p:nvPr/>
            </p:nvSpPr>
            <p:spPr>
              <a:xfrm>
                <a:off x="6106766" y="0"/>
                <a:ext cx="549275" cy="1009015"/>
              </a:xfrm>
              <a:custGeom>
                <a:avLst/>
                <a:gdLst/>
                <a:ahLst/>
                <a:cxnLst/>
                <a:rect l="l" t="t" r="r" b="b"/>
                <a:pathLst>
                  <a:path w="549275" h="1009015">
                    <a:moveTo>
                      <a:pt x="548702" y="1008559"/>
                    </a:moveTo>
                    <a:lnTo>
                      <a:pt x="0" y="0"/>
                    </a:lnTo>
                  </a:path>
                </a:pathLst>
              </a:custGeom>
              <a:ln w="9626">
                <a:solidFill>
                  <a:srgbClr val="FFFFFF"/>
                </a:solidFill>
              </a:ln>
            </p:spPr>
            <p:txBody>
              <a:bodyPr wrap="square" lIns="0" tIns="0" rIns="0" bIns="0" rtlCol="0"/>
              <a:lstStyle/>
              <a:p>
                <a:endParaRPr/>
              </a:p>
            </p:txBody>
          </p:sp>
          <p:sp>
            <p:nvSpPr>
              <p:cNvPr id="15" name="bk object 23"/>
              <p:cNvSpPr/>
              <p:nvPr/>
            </p:nvSpPr>
            <p:spPr>
              <a:xfrm>
                <a:off x="6029483" y="0"/>
                <a:ext cx="549275" cy="1009015"/>
              </a:xfrm>
              <a:custGeom>
                <a:avLst/>
                <a:gdLst/>
                <a:ahLst/>
                <a:cxnLst/>
                <a:rect l="l" t="t" r="r" b="b"/>
                <a:pathLst>
                  <a:path w="549275" h="1009015">
                    <a:moveTo>
                      <a:pt x="548700" y="1008559"/>
                    </a:moveTo>
                    <a:lnTo>
                      <a:pt x="0" y="0"/>
                    </a:lnTo>
                  </a:path>
                </a:pathLst>
              </a:custGeom>
              <a:ln w="9626">
                <a:solidFill>
                  <a:srgbClr val="FFFFFF"/>
                </a:solidFill>
              </a:ln>
            </p:spPr>
            <p:txBody>
              <a:bodyPr wrap="square" lIns="0" tIns="0" rIns="0" bIns="0" rtlCol="0"/>
              <a:lstStyle/>
              <a:p>
                <a:endParaRPr/>
              </a:p>
            </p:txBody>
          </p:sp>
          <p:sp>
            <p:nvSpPr>
              <p:cNvPr id="16" name="bk object 24"/>
              <p:cNvSpPr/>
              <p:nvPr/>
            </p:nvSpPr>
            <p:spPr>
              <a:xfrm>
                <a:off x="5952190" y="0"/>
                <a:ext cx="549275" cy="1009015"/>
              </a:xfrm>
              <a:custGeom>
                <a:avLst/>
                <a:gdLst/>
                <a:ahLst/>
                <a:cxnLst/>
                <a:rect l="l" t="t" r="r" b="b"/>
                <a:pathLst>
                  <a:path w="549275" h="1009015">
                    <a:moveTo>
                      <a:pt x="548701" y="1008560"/>
                    </a:moveTo>
                    <a:lnTo>
                      <a:pt x="0" y="0"/>
                    </a:lnTo>
                  </a:path>
                </a:pathLst>
              </a:custGeom>
              <a:ln w="9626">
                <a:solidFill>
                  <a:srgbClr val="FFFFFF"/>
                </a:solidFill>
              </a:ln>
            </p:spPr>
            <p:txBody>
              <a:bodyPr wrap="square" lIns="0" tIns="0" rIns="0" bIns="0" rtlCol="0"/>
              <a:lstStyle/>
              <a:p>
                <a:endParaRPr/>
              </a:p>
            </p:txBody>
          </p:sp>
          <p:sp>
            <p:nvSpPr>
              <p:cNvPr id="17" name="bk object 25"/>
              <p:cNvSpPr/>
              <p:nvPr/>
            </p:nvSpPr>
            <p:spPr>
              <a:xfrm>
                <a:off x="5874902" y="0"/>
                <a:ext cx="549275" cy="1009015"/>
              </a:xfrm>
              <a:custGeom>
                <a:avLst/>
                <a:gdLst/>
                <a:ahLst/>
                <a:cxnLst/>
                <a:rect l="l" t="t" r="r" b="b"/>
                <a:pathLst>
                  <a:path w="549275" h="1009015">
                    <a:moveTo>
                      <a:pt x="548703" y="1008560"/>
                    </a:moveTo>
                    <a:lnTo>
                      <a:pt x="0" y="0"/>
                    </a:lnTo>
                  </a:path>
                </a:pathLst>
              </a:custGeom>
              <a:ln w="9626">
                <a:solidFill>
                  <a:srgbClr val="FFFFFF"/>
                </a:solidFill>
              </a:ln>
            </p:spPr>
            <p:txBody>
              <a:bodyPr wrap="square" lIns="0" tIns="0" rIns="0" bIns="0" rtlCol="0"/>
              <a:lstStyle/>
              <a:p>
                <a:endParaRPr/>
              </a:p>
            </p:txBody>
          </p:sp>
          <p:sp>
            <p:nvSpPr>
              <p:cNvPr id="18" name="bk object 26"/>
              <p:cNvSpPr/>
              <p:nvPr/>
            </p:nvSpPr>
            <p:spPr>
              <a:xfrm>
                <a:off x="5797586" y="0"/>
                <a:ext cx="549275" cy="1009015"/>
              </a:xfrm>
              <a:custGeom>
                <a:avLst/>
                <a:gdLst/>
                <a:ahLst/>
                <a:cxnLst/>
                <a:rect l="l" t="t" r="r" b="b"/>
                <a:pathLst>
                  <a:path w="549275" h="1009015">
                    <a:moveTo>
                      <a:pt x="548704" y="1008561"/>
                    </a:moveTo>
                    <a:lnTo>
                      <a:pt x="0" y="0"/>
                    </a:lnTo>
                  </a:path>
                </a:pathLst>
              </a:custGeom>
              <a:ln w="9626">
                <a:solidFill>
                  <a:srgbClr val="FFFFFF"/>
                </a:solidFill>
              </a:ln>
            </p:spPr>
            <p:txBody>
              <a:bodyPr wrap="square" lIns="0" tIns="0" rIns="0" bIns="0" rtlCol="0"/>
              <a:lstStyle/>
              <a:p>
                <a:endParaRPr/>
              </a:p>
            </p:txBody>
          </p:sp>
          <p:sp>
            <p:nvSpPr>
              <p:cNvPr id="19" name="bk object 27"/>
              <p:cNvSpPr/>
              <p:nvPr/>
            </p:nvSpPr>
            <p:spPr>
              <a:xfrm>
                <a:off x="5720292" y="0"/>
                <a:ext cx="549275" cy="1009015"/>
              </a:xfrm>
              <a:custGeom>
                <a:avLst/>
                <a:gdLst/>
                <a:ahLst/>
                <a:cxnLst/>
                <a:rect l="l" t="t" r="r" b="b"/>
                <a:pathLst>
                  <a:path w="549275" h="1009015">
                    <a:moveTo>
                      <a:pt x="548703" y="1008561"/>
                    </a:moveTo>
                    <a:lnTo>
                      <a:pt x="0" y="0"/>
                    </a:lnTo>
                  </a:path>
                </a:pathLst>
              </a:custGeom>
              <a:ln w="9626">
                <a:solidFill>
                  <a:srgbClr val="FFFFFF"/>
                </a:solidFill>
              </a:ln>
            </p:spPr>
            <p:txBody>
              <a:bodyPr wrap="square" lIns="0" tIns="0" rIns="0" bIns="0" rtlCol="0"/>
              <a:lstStyle/>
              <a:p>
                <a:endParaRPr/>
              </a:p>
            </p:txBody>
          </p:sp>
          <p:sp>
            <p:nvSpPr>
              <p:cNvPr id="20" name="bk object 28"/>
              <p:cNvSpPr/>
              <p:nvPr/>
            </p:nvSpPr>
            <p:spPr>
              <a:xfrm>
                <a:off x="5642996" y="0"/>
                <a:ext cx="549275" cy="1009015"/>
              </a:xfrm>
              <a:custGeom>
                <a:avLst/>
                <a:gdLst/>
                <a:ahLst/>
                <a:cxnLst/>
                <a:rect l="l" t="t" r="r" b="b"/>
                <a:pathLst>
                  <a:path w="549275" h="1009015">
                    <a:moveTo>
                      <a:pt x="548701" y="1008562"/>
                    </a:moveTo>
                    <a:lnTo>
                      <a:pt x="0" y="0"/>
                    </a:lnTo>
                  </a:path>
                </a:pathLst>
              </a:custGeom>
              <a:ln w="9626">
                <a:solidFill>
                  <a:srgbClr val="FFFFFF"/>
                </a:solidFill>
              </a:ln>
            </p:spPr>
            <p:txBody>
              <a:bodyPr wrap="square" lIns="0" tIns="0" rIns="0" bIns="0" rtlCol="0"/>
              <a:lstStyle/>
              <a:p>
                <a:endParaRPr/>
              </a:p>
            </p:txBody>
          </p:sp>
          <p:sp>
            <p:nvSpPr>
              <p:cNvPr id="21" name="bk object 29"/>
              <p:cNvSpPr/>
              <p:nvPr/>
            </p:nvSpPr>
            <p:spPr>
              <a:xfrm>
                <a:off x="5565704" y="0"/>
                <a:ext cx="549275" cy="1009015"/>
              </a:xfrm>
              <a:custGeom>
                <a:avLst/>
                <a:gdLst/>
                <a:ahLst/>
                <a:cxnLst/>
                <a:rect l="l" t="t" r="r" b="b"/>
                <a:pathLst>
                  <a:path w="549275" h="1009015">
                    <a:moveTo>
                      <a:pt x="548702" y="1008562"/>
                    </a:moveTo>
                    <a:lnTo>
                      <a:pt x="0" y="0"/>
                    </a:lnTo>
                  </a:path>
                </a:pathLst>
              </a:custGeom>
              <a:ln w="9626">
                <a:solidFill>
                  <a:srgbClr val="FFFFFF"/>
                </a:solidFill>
              </a:ln>
            </p:spPr>
            <p:txBody>
              <a:bodyPr wrap="square" lIns="0" tIns="0" rIns="0" bIns="0" rtlCol="0"/>
              <a:lstStyle/>
              <a:p>
                <a:endParaRPr/>
              </a:p>
            </p:txBody>
          </p:sp>
          <p:sp>
            <p:nvSpPr>
              <p:cNvPr id="22" name="bk object 30"/>
              <p:cNvSpPr/>
              <p:nvPr/>
            </p:nvSpPr>
            <p:spPr>
              <a:xfrm>
                <a:off x="5488413" y="0"/>
                <a:ext cx="549275" cy="1009015"/>
              </a:xfrm>
              <a:custGeom>
                <a:avLst/>
                <a:gdLst/>
                <a:ahLst/>
                <a:cxnLst/>
                <a:rect l="l" t="t" r="r" b="b"/>
                <a:pathLst>
                  <a:path w="549275" h="1009015">
                    <a:moveTo>
                      <a:pt x="548703" y="1008562"/>
                    </a:moveTo>
                    <a:lnTo>
                      <a:pt x="0" y="0"/>
                    </a:lnTo>
                  </a:path>
                </a:pathLst>
              </a:custGeom>
              <a:ln w="9626">
                <a:solidFill>
                  <a:srgbClr val="FFFFFF"/>
                </a:solidFill>
              </a:ln>
            </p:spPr>
            <p:txBody>
              <a:bodyPr wrap="square" lIns="0" tIns="0" rIns="0" bIns="0" rtlCol="0"/>
              <a:lstStyle/>
              <a:p>
                <a:endParaRPr/>
              </a:p>
            </p:txBody>
          </p:sp>
          <p:sp>
            <p:nvSpPr>
              <p:cNvPr id="23" name="bk object 31"/>
              <p:cNvSpPr/>
              <p:nvPr/>
            </p:nvSpPr>
            <p:spPr>
              <a:xfrm>
                <a:off x="5411120" y="0"/>
                <a:ext cx="549275" cy="1009015"/>
              </a:xfrm>
              <a:custGeom>
                <a:avLst/>
                <a:gdLst/>
                <a:ahLst/>
                <a:cxnLst/>
                <a:rect l="l" t="t" r="r" b="b"/>
                <a:pathLst>
                  <a:path w="549275" h="1009015">
                    <a:moveTo>
                      <a:pt x="548702" y="1008563"/>
                    </a:moveTo>
                    <a:lnTo>
                      <a:pt x="0" y="0"/>
                    </a:lnTo>
                  </a:path>
                </a:pathLst>
              </a:custGeom>
              <a:ln w="9626">
                <a:solidFill>
                  <a:srgbClr val="FFFFFF"/>
                </a:solidFill>
              </a:ln>
            </p:spPr>
            <p:txBody>
              <a:bodyPr wrap="square" lIns="0" tIns="0" rIns="0" bIns="0" rtlCol="0"/>
              <a:lstStyle/>
              <a:p>
                <a:endParaRPr/>
              </a:p>
            </p:txBody>
          </p:sp>
          <p:sp>
            <p:nvSpPr>
              <p:cNvPr id="24" name="bk object 32"/>
              <p:cNvSpPr/>
              <p:nvPr/>
            </p:nvSpPr>
            <p:spPr>
              <a:xfrm>
                <a:off x="5333807" y="0"/>
                <a:ext cx="549275" cy="1009015"/>
              </a:xfrm>
              <a:custGeom>
                <a:avLst/>
                <a:gdLst/>
                <a:ahLst/>
                <a:cxnLst/>
                <a:rect l="l" t="t" r="r" b="b"/>
                <a:pathLst>
                  <a:path w="549275" h="1009015">
                    <a:moveTo>
                      <a:pt x="548706" y="1008563"/>
                    </a:moveTo>
                    <a:lnTo>
                      <a:pt x="0" y="0"/>
                    </a:lnTo>
                  </a:path>
                </a:pathLst>
              </a:custGeom>
              <a:ln w="9626">
                <a:solidFill>
                  <a:srgbClr val="FFFFFF"/>
                </a:solidFill>
              </a:ln>
            </p:spPr>
            <p:txBody>
              <a:bodyPr wrap="square" lIns="0" tIns="0" rIns="0" bIns="0" rtlCol="0"/>
              <a:lstStyle/>
              <a:p>
                <a:endParaRPr/>
              </a:p>
            </p:txBody>
          </p:sp>
          <p:sp>
            <p:nvSpPr>
              <p:cNvPr id="25" name="bk object 33"/>
              <p:cNvSpPr/>
              <p:nvPr/>
            </p:nvSpPr>
            <p:spPr>
              <a:xfrm>
                <a:off x="5256522" y="0"/>
                <a:ext cx="549275" cy="1009015"/>
              </a:xfrm>
              <a:custGeom>
                <a:avLst/>
                <a:gdLst/>
                <a:ahLst/>
                <a:cxnLst/>
                <a:rect l="l" t="t" r="r" b="b"/>
                <a:pathLst>
                  <a:path w="549275" h="1009015">
                    <a:moveTo>
                      <a:pt x="548703" y="1008564"/>
                    </a:moveTo>
                    <a:lnTo>
                      <a:pt x="0" y="0"/>
                    </a:lnTo>
                  </a:path>
                </a:pathLst>
              </a:custGeom>
              <a:ln w="9626">
                <a:solidFill>
                  <a:srgbClr val="FFFFFF"/>
                </a:solidFill>
              </a:ln>
            </p:spPr>
            <p:txBody>
              <a:bodyPr wrap="square" lIns="0" tIns="0" rIns="0" bIns="0" rtlCol="0"/>
              <a:lstStyle/>
              <a:p>
                <a:endParaRPr/>
              </a:p>
            </p:txBody>
          </p:sp>
          <p:sp>
            <p:nvSpPr>
              <p:cNvPr id="26" name="bk object 34"/>
              <p:cNvSpPr/>
              <p:nvPr/>
            </p:nvSpPr>
            <p:spPr>
              <a:xfrm>
                <a:off x="5179219" y="0"/>
                <a:ext cx="549275" cy="1009015"/>
              </a:xfrm>
              <a:custGeom>
                <a:avLst/>
                <a:gdLst/>
                <a:ahLst/>
                <a:cxnLst/>
                <a:rect l="l" t="t" r="r" b="b"/>
                <a:pathLst>
                  <a:path w="549275" h="1009015">
                    <a:moveTo>
                      <a:pt x="548704" y="1008564"/>
                    </a:moveTo>
                    <a:lnTo>
                      <a:pt x="0" y="0"/>
                    </a:lnTo>
                  </a:path>
                </a:pathLst>
              </a:custGeom>
              <a:ln w="9626">
                <a:solidFill>
                  <a:srgbClr val="FFFFFF"/>
                </a:solidFill>
              </a:ln>
            </p:spPr>
            <p:txBody>
              <a:bodyPr wrap="square" lIns="0" tIns="0" rIns="0" bIns="0" rtlCol="0"/>
              <a:lstStyle/>
              <a:p>
                <a:endParaRPr/>
              </a:p>
            </p:txBody>
          </p:sp>
          <p:sp>
            <p:nvSpPr>
              <p:cNvPr id="27" name="bk object 35"/>
              <p:cNvSpPr/>
              <p:nvPr/>
            </p:nvSpPr>
            <p:spPr>
              <a:xfrm>
                <a:off x="5099398" y="0"/>
                <a:ext cx="549275" cy="1009015"/>
              </a:xfrm>
              <a:custGeom>
                <a:avLst/>
                <a:gdLst/>
                <a:ahLst/>
                <a:cxnLst/>
                <a:rect l="l" t="t" r="r" b="b"/>
                <a:pathLst>
                  <a:path w="549275" h="1009015">
                    <a:moveTo>
                      <a:pt x="548703" y="1008564"/>
                    </a:moveTo>
                    <a:lnTo>
                      <a:pt x="0" y="0"/>
                    </a:lnTo>
                  </a:path>
                </a:pathLst>
              </a:custGeom>
              <a:ln w="9626">
                <a:solidFill>
                  <a:srgbClr val="FFFFFF"/>
                </a:solidFill>
              </a:ln>
            </p:spPr>
            <p:txBody>
              <a:bodyPr wrap="square" lIns="0" tIns="0" rIns="0" bIns="0" rtlCol="0"/>
              <a:lstStyle/>
              <a:p>
                <a:endParaRPr/>
              </a:p>
            </p:txBody>
          </p:sp>
          <p:sp>
            <p:nvSpPr>
              <p:cNvPr id="28" name="bk object 36"/>
              <p:cNvSpPr/>
              <p:nvPr/>
            </p:nvSpPr>
            <p:spPr>
              <a:xfrm>
                <a:off x="5022086" y="0"/>
                <a:ext cx="549275" cy="1009015"/>
              </a:xfrm>
              <a:custGeom>
                <a:avLst/>
                <a:gdLst/>
                <a:ahLst/>
                <a:cxnLst/>
                <a:rect l="l" t="t" r="r" b="b"/>
                <a:pathLst>
                  <a:path w="549275" h="1009015">
                    <a:moveTo>
                      <a:pt x="548706" y="1008565"/>
                    </a:moveTo>
                    <a:lnTo>
                      <a:pt x="0" y="0"/>
                    </a:lnTo>
                  </a:path>
                </a:pathLst>
              </a:custGeom>
              <a:ln w="9626">
                <a:solidFill>
                  <a:srgbClr val="FFFFFF"/>
                </a:solidFill>
              </a:ln>
            </p:spPr>
            <p:txBody>
              <a:bodyPr wrap="square" lIns="0" tIns="0" rIns="0" bIns="0" rtlCol="0"/>
              <a:lstStyle/>
              <a:p>
                <a:endParaRPr/>
              </a:p>
            </p:txBody>
          </p:sp>
          <p:sp>
            <p:nvSpPr>
              <p:cNvPr id="29" name="bk object 37"/>
              <p:cNvSpPr/>
              <p:nvPr/>
            </p:nvSpPr>
            <p:spPr>
              <a:xfrm>
                <a:off x="4944793" y="0"/>
                <a:ext cx="549275" cy="1009015"/>
              </a:xfrm>
              <a:custGeom>
                <a:avLst/>
                <a:gdLst/>
                <a:ahLst/>
                <a:cxnLst/>
                <a:rect l="l" t="t" r="r" b="b"/>
                <a:pathLst>
                  <a:path w="549275" h="1009015">
                    <a:moveTo>
                      <a:pt x="548707" y="1008565"/>
                    </a:moveTo>
                    <a:lnTo>
                      <a:pt x="0" y="0"/>
                    </a:lnTo>
                  </a:path>
                </a:pathLst>
              </a:custGeom>
              <a:ln w="9626">
                <a:solidFill>
                  <a:srgbClr val="FFFFFF"/>
                </a:solidFill>
              </a:ln>
            </p:spPr>
            <p:txBody>
              <a:bodyPr wrap="square" lIns="0" tIns="0" rIns="0" bIns="0" rtlCol="0"/>
              <a:lstStyle/>
              <a:p>
                <a:endParaRPr/>
              </a:p>
            </p:txBody>
          </p:sp>
          <p:sp>
            <p:nvSpPr>
              <p:cNvPr id="30" name="bk object 38"/>
              <p:cNvSpPr/>
              <p:nvPr/>
            </p:nvSpPr>
            <p:spPr>
              <a:xfrm>
                <a:off x="4867476" y="0"/>
                <a:ext cx="549275" cy="1009015"/>
              </a:xfrm>
              <a:custGeom>
                <a:avLst/>
                <a:gdLst/>
                <a:ahLst/>
                <a:cxnLst/>
                <a:rect l="l" t="t" r="r" b="b"/>
                <a:pathLst>
                  <a:path w="549275" h="1009015">
                    <a:moveTo>
                      <a:pt x="548707" y="1008566"/>
                    </a:moveTo>
                    <a:lnTo>
                      <a:pt x="0" y="0"/>
                    </a:lnTo>
                  </a:path>
                </a:pathLst>
              </a:custGeom>
              <a:ln w="9626">
                <a:solidFill>
                  <a:srgbClr val="FFFFFF"/>
                </a:solidFill>
              </a:ln>
            </p:spPr>
            <p:txBody>
              <a:bodyPr wrap="square" lIns="0" tIns="0" rIns="0" bIns="0" rtlCol="0"/>
              <a:lstStyle/>
              <a:p>
                <a:endParaRPr/>
              </a:p>
            </p:txBody>
          </p:sp>
          <p:sp>
            <p:nvSpPr>
              <p:cNvPr id="31" name="bk object 39"/>
              <p:cNvSpPr/>
              <p:nvPr/>
            </p:nvSpPr>
            <p:spPr>
              <a:xfrm>
                <a:off x="4790193" y="0"/>
                <a:ext cx="549275" cy="1009015"/>
              </a:xfrm>
              <a:custGeom>
                <a:avLst/>
                <a:gdLst/>
                <a:ahLst/>
                <a:cxnLst/>
                <a:rect l="l" t="t" r="r" b="b"/>
                <a:pathLst>
                  <a:path w="549275" h="1009015">
                    <a:moveTo>
                      <a:pt x="548705" y="1008566"/>
                    </a:moveTo>
                    <a:lnTo>
                      <a:pt x="0" y="0"/>
                    </a:lnTo>
                  </a:path>
                </a:pathLst>
              </a:custGeom>
              <a:ln w="9626">
                <a:solidFill>
                  <a:srgbClr val="FFFFFF"/>
                </a:solidFill>
              </a:ln>
            </p:spPr>
            <p:txBody>
              <a:bodyPr wrap="square" lIns="0" tIns="0" rIns="0" bIns="0" rtlCol="0"/>
              <a:lstStyle/>
              <a:p>
                <a:endParaRPr/>
              </a:p>
            </p:txBody>
          </p:sp>
          <p:sp>
            <p:nvSpPr>
              <p:cNvPr id="32" name="bk object 40"/>
              <p:cNvSpPr/>
              <p:nvPr/>
            </p:nvSpPr>
            <p:spPr>
              <a:xfrm>
                <a:off x="4712903" y="0"/>
                <a:ext cx="549275" cy="1009015"/>
              </a:xfrm>
              <a:custGeom>
                <a:avLst/>
                <a:gdLst/>
                <a:ahLst/>
                <a:cxnLst/>
                <a:rect l="l" t="t" r="r" b="b"/>
                <a:pathLst>
                  <a:path w="549275" h="1009015">
                    <a:moveTo>
                      <a:pt x="548706" y="1008567"/>
                    </a:moveTo>
                    <a:lnTo>
                      <a:pt x="0" y="0"/>
                    </a:lnTo>
                  </a:path>
                </a:pathLst>
              </a:custGeom>
              <a:ln w="9626">
                <a:solidFill>
                  <a:srgbClr val="FFFFFF"/>
                </a:solidFill>
              </a:ln>
            </p:spPr>
            <p:txBody>
              <a:bodyPr wrap="square" lIns="0" tIns="0" rIns="0" bIns="0" rtlCol="0"/>
              <a:lstStyle/>
              <a:p>
                <a:endParaRPr/>
              </a:p>
            </p:txBody>
          </p:sp>
          <p:sp>
            <p:nvSpPr>
              <p:cNvPr id="33" name="bk object 41"/>
              <p:cNvSpPr/>
              <p:nvPr/>
            </p:nvSpPr>
            <p:spPr>
              <a:xfrm>
                <a:off x="4635610" y="0"/>
                <a:ext cx="549275" cy="1009015"/>
              </a:xfrm>
              <a:custGeom>
                <a:avLst/>
                <a:gdLst/>
                <a:ahLst/>
                <a:cxnLst/>
                <a:rect l="l" t="t" r="r" b="b"/>
                <a:pathLst>
                  <a:path w="549275" h="1009015">
                    <a:moveTo>
                      <a:pt x="548707" y="1008567"/>
                    </a:moveTo>
                    <a:lnTo>
                      <a:pt x="0" y="0"/>
                    </a:lnTo>
                  </a:path>
                </a:pathLst>
              </a:custGeom>
              <a:ln w="9626">
                <a:solidFill>
                  <a:srgbClr val="FFFFFF"/>
                </a:solidFill>
              </a:ln>
            </p:spPr>
            <p:txBody>
              <a:bodyPr wrap="square" lIns="0" tIns="0" rIns="0" bIns="0" rtlCol="0"/>
              <a:lstStyle/>
              <a:p>
                <a:endParaRPr/>
              </a:p>
            </p:txBody>
          </p:sp>
          <p:sp>
            <p:nvSpPr>
              <p:cNvPr id="34" name="bk object 42"/>
              <p:cNvSpPr/>
              <p:nvPr/>
            </p:nvSpPr>
            <p:spPr>
              <a:xfrm>
                <a:off x="4558316" y="0"/>
                <a:ext cx="549275" cy="1009015"/>
              </a:xfrm>
              <a:custGeom>
                <a:avLst/>
                <a:gdLst/>
                <a:ahLst/>
                <a:cxnLst/>
                <a:rect l="l" t="t" r="r" b="b"/>
                <a:pathLst>
                  <a:path w="549275" h="1009015">
                    <a:moveTo>
                      <a:pt x="548706" y="1008567"/>
                    </a:moveTo>
                    <a:lnTo>
                      <a:pt x="0" y="0"/>
                    </a:lnTo>
                  </a:path>
                </a:pathLst>
              </a:custGeom>
              <a:ln w="9626">
                <a:solidFill>
                  <a:srgbClr val="FFFFFF"/>
                </a:solidFill>
              </a:ln>
            </p:spPr>
            <p:txBody>
              <a:bodyPr wrap="square" lIns="0" tIns="0" rIns="0" bIns="0" rtlCol="0"/>
              <a:lstStyle/>
              <a:p>
                <a:endParaRPr/>
              </a:p>
            </p:txBody>
          </p:sp>
          <p:sp>
            <p:nvSpPr>
              <p:cNvPr id="35" name="bk object 43"/>
              <p:cNvSpPr/>
              <p:nvPr/>
            </p:nvSpPr>
            <p:spPr>
              <a:xfrm>
                <a:off x="4481002" y="0"/>
                <a:ext cx="549275" cy="1009015"/>
              </a:xfrm>
              <a:custGeom>
                <a:avLst/>
                <a:gdLst/>
                <a:ahLst/>
                <a:cxnLst/>
                <a:rect l="l" t="t" r="r" b="b"/>
                <a:pathLst>
                  <a:path w="549275" h="1009015">
                    <a:moveTo>
                      <a:pt x="548708" y="1008568"/>
                    </a:moveTo>
                    <a:lnTo>
                      <a:pt x="0" y="0"/>
                    </a:lnTo>
                  </a:path>
                </a:pathLst>
              </a:custGeom>
              <a:ln w="9626">
                <a:solidFill>
                  <a:srgbClr val="FFFFFF"/>
                </a:solidFill>
              </a:ln>
            </p:spPr>
            <p:txBody>
              <a:bodyPr wrap="square" lIns="0" tIns="0" rIns="0" bIns="0" rtlCol="0"/>
              <a:lstStyle/>
              <a:p>
                <a:endParaRPr/>
              </a:p>
            </p:txBody>
          </p:sp>
          <p:sp>
            <p:nvSpPr>
              <p:cNvPr id="36" name="bk object 44"/>
              <p:cNvSpPr/>
              <p:nvPr/>
            </p:nvSpPr>
            <p:spPr>
              <a:xfrm>
                <a:off x="4403708" y="0"/>
                <a:ext cx="549275" cy="1009015"/>
              </a:xfrm>
              <a:custGeom>
                <a:avLst/>
                <a:gdLst/>
                <a:ahLst/>
                <a:cxnLst/>
                <a:rect l="l" t="t" r="r" b="b"/>
                <a:pathLst>
                  <a:path w="549275" h="1009015">
                    <a:moveTo>
                      <a:pt x="548707" y="1008568"/>
                    </a:moveTo>
                    <a:lnTo>
                      <a:pt x="0" y="0"/>
                    </a:lnTo>
                  </a:path>
                </a:pathLst>
              </a:custGeom>
              <a:ln w="9626">
                <a:solidFill>
                  <a:srgbClr val="FFFFFF"/>
                </a:solidFill>
              </a:ln>
            </p:spPr>
            <p:txBody>
              <a:bodyPr wrap="square" lIns="0" tIns="0" rIns="0" bIns="0" rtlCol="0"/>
              <a:lstStyle/>
              <a:p>
                <a:endParaRPr/>
              </a:p>
            </p:txBody>
          </p:sp>
          <p:sp>
            <p:nvSpPr>
              <p:cNvPr id="37" name="bk object 45"/>
              <p:cNvSpPr/>
              <p:nvPr/>
            </p:nvSpPr>
            <p:spPr>
              <a:xfrm>
                <a:off x="4326418" y="0"/>
                <a:ext cx="549275" cy="1009015"/>
              </a:xfrm>
              <a:custGeom>
                <a:avLst/>
                <a:gdLst/>
                <a:ahLst/>
                <a:cxnLst/>
                <a:rect l="l" t="t" r="r" b="b"/>
                <a:pathLst>
                  <a:path w="549275" h="1009015">
                    <a:moveTo>
                      <a:pt x="548709" y="1008569"/>
                    </a:moveTo>
                    <a:lnTo>
                      <a:pt x="0" y="0"/>
                    </a:lnTo>
                  </a:path>
                </a:pathLst>
              </a:custGeom>
              <a:ln w="9626">
                <a:solidFill>
                  <a:srgbClr val="FFFFFF"/>
                </a:solidFill>
              </a:ln>
            </p:spPr>
            <p:txBody>
              <a:bodyPr wrap="square" lIns="0" tIns="0" rIns="0" bIns="0" rtlCol="0"/>
              <a:lstStyle/>
              <a:p>
                <a:endParaRPr/>
              </a:p>
            </p:txBody>
          </p:sp>
          <p:sp>
            <p:nvSpPr>
              <p:cNvPr id="38" name="bk object 46"/>
              <p:cNvSpPr/>
              <p:nvPr/>
            </p:nvSpPr>
            <p:spPr>
              <a:xfrm>
                <a:off x="4249122" y="0"/>
                <a:ext cx="549275" cy="1009015"/>
              </a:xfrm>
              <a:custGeom>
                <a:avLst/>
                <a:gdLst/>
                <a:ahLst/>
                <a:cxnLst/>
                <a:rect l="l" t="t" r="r" b="b"/>
                <a:pathLst>
                  <a:path w="549275" h="1009015">
                    <a:moveTo>
                      <a:pt x="548707" y="1008569"/>
                    </a:moveTo>
                    <a:lnTo>
                      <a:pt x="0" y="0"/>
                    </a:lnTo>
                  </a:path>
                </a:pathLst>
              </a:custGeom>
              <a:ln w="9626">
                <a:solidFill>
                  <a:srgbClr val="FFFFFF"/>
                </a:solidFill>
              </a:ln>
            </p:spPr>
            <p:txBody>
              <a:bodyPr wrap="square" lIns="0" tIns="0" rIns="0" bIns="0" rtlCol="0"/>
              <a:lstStyle/>
              <a:p>
                <a:endParaRPr/>
              </a:p>
            </p:txBody>
          </p:sp>
          <p:sp>
            <p:nvSpPr>
              <p:cNvPr id="39" name="bk object 47"/>
              <p:cNvSpPr/>
              <p:nvPr/>
            </p:nvSpPr>
            <p:spPr>
              <a:xfrm>
                <a:off x="4171830" y="0"/>
                <a:ext cx="549275" cy="1009015"/>
              </a:xfrm>
              <a:custGeom>
                <a:avLst/>
                <a:gdLst/>
                <a:ahLst/>
                <a:cxnLst/>
                <a:rect l="l" t="t" r="r" b="b"/>
                <a:pathLst>
                  <a:path w="549275" h="1009015">
                    <a:moveTo>
                      <a:pt x="548707" y="1008570"/>
                    </a:moveTo>
                    <a:lnTo>
                      <a:pt x="0" y="0"/>
                    </a:lnTo>
                  </a:path>
                </a:pathLst>
              </a:custGeom>
              <a:ln w="9626">
                <a:solidFill>
                  <a:srgbClr val="FFFFFF"/>
                </a:solidFill>
              </a:ln>
            </p:spPr>
            <p:txBody>
              <a:bodyPr wrap="square" lIns="0" tIns="0" rIns="0" bIns="0" rtlCol="0"/>
              <a:lstStyle/>
              <a:p>
                <a:endParaRPr/>
              </a:p>
            </p:txBody>
          </p:sp>
          <p:sp>
            <p:nvSpPr>
              <p:cNvPr id="40" name="bk object 48"/>
              <p:cNvSpPr/>
              <p:nvPr/>
            </p:nvSpPr>
            <p:spPr>
              <a:xfrm>
                <a:off x="4094512" y="0"/>
                <a:ext cx="549275" cy="1009015"/>
              </a:xfrm>
              <a:custGeom>
                <a:avLst/>
                <a:gdLst/>
                <a:ahLst/>
                <a:cxnLst/>
                <a:rect l="l" t="t" r="r" b="b"/>
                <a:pathLst>
                  <a:path w="549275" h="1009015">
                    <a:moveTo>
                      <a:pt x="548707" y="1008570"/>
                    </a:moveTo>
                    <a:lnTo>
                      <a:pt x="0" y="0"/>
                    </a:lnTo>
                  </a:path>
                </a:pathLst>
              </a:custGeom>
              <a:ln w="9626">
                <a:solidFill>
                  <a:srgbClr val="FFFFFF"/>
                </a:solidFill>
              </a:ln>
            </p:spPr>
            <p:txBody>
              <a:bodyPr wrap="square" lIns="0" tIns="0" rIns="0" bIns="0" rtlCol="0"/>
              <a:lstStyle/>
              <a:p>
                <a:endParaRPr/>
              </a:p>
            </p:txBody>
          </p:sp>
          <p:sp>
            <p:nvSpPr>
              <p:cNvPr id="41" name="bk object 49"/>
              <p:cNvSpPr/>
              <p:nvPr/>
            </p:nvSpPr>
            <p:spPr>
              <a:xfrm>
                <a:off x="4017231" y="0"/>
                <a:ext cx="549275" cy="1009015"/>
              </a:xfrm>
              <a:custGeom>
                <a:avLst/>
                <a:gdLst/>
                <a:ahLst/>
                <a:cxnLst/>
                <a:rect l="l" t="t" r="r" b="b"/>
                <a:pathLst>
                  <a:path w="549275" h="1009015">
                    <a:moveTo>
                      <a:pt x="548706" y="1008570"/>
                    </a:moveTo>
                    <a:lnTo>
                      <a:pt x="0" y="0"/>
                    </a:lnTo>
                  </a:path>
                </a:pathLst>
              </a:custGeom>
              <a:ln w="9626">
                <a:solidFill>
                  <a:srgbClr val="FFFFFF"/>
                </a:solidFill>
              </a:ln>
            </p:spPr>
            <p:txBody>
              <a:bodyPr wrap="square" lIns="0" tIns="0" rIns="0" bIns="0" rtlCol="0"/>
              <a:lstStyle/>
              <a:p>
                <a:endParaRPr/>
              </a:p>
            </p:txBody>
          </p:sp>
          <p:sp>
            <p:nvSpPr>
              <p:cNvPr id="42" name="bk object 50"/>
              <p:cNvSpPr/>
              <p:nvPr/>
            </p:nvSpPr>
            <p:spPr>
              <a:xfrm>
                <a:off x="3939939" y="0"/>
                <a:ext cx="549275" cy="1009015"/>
              </a:xfrm>
              <a:custGeom>
                <a:avLst/>
                <a:gdLst/>
                <a:ahLst/>
                <a:cxnLst/>
                <a:rect l="l" t="t" r="r" b="b"/>
                <a:pathLst>
                  <a:path w="549275" h="1009015">
                    <a:moveTo>
                      <a:pt x="548707" y="1008571"/>
                    </a:moveTo>
                    <a:lnTo>
                      <a:pt x="0" y="0"/>
                    </a:lnTo>
                  </a:path>
                </a:pathLst>
              </a:custGeom>
              <a:ln w="9626">
                <a:solidFill>
                  <a:srgbClr val="FFFFFF"/>
                </a:solidFill>
              </a:ln>
            </p:spPr>
            <p:txBody>
              <a:bodyPr wrap="square" lIns="0" tIns="0" rIns="0" bIns="0" rtlCol="0"/>
              <a:lstStyle/>
              <a:p>
                <a:endParaRPr/>
              </a:p>
            </p:txBody>
          </p:sp>
          <p:sp>
            <p:nvSpPr>
              <p:cNvPr id="43" name="bk object 51"/>
              <p:cNvSpPr/>
              <p:nvPr/>
            </p:nvSpPr>
            <p:spPr>
              <a:xfrm>
                <a:off x="3862650" y="0"/>
                <a:ext cx="549275" cy="1009015"/>
              </a:xfrm>
              <a:custGeom>
                <a:avLst/>
                <a:gdLst/>
                <a:ahLst/>
                <a:cxnLst/>
                <a:rect l="l" t="t" r="r" b="b"/>
                <a:pathLst>
                  <a:path w="549275" h="1009015">
                    <a:moveTo>
                      <a:pt x="548709" y="1008571"/>
                    </a:moveTo>
                    <a:lnTo>
                      <a:pt x="0" y="0"/>
                    </a:lnTo>
                  </a:path>
                </a:pathLst>
              </a:custGeom>
              <a:ln w="9626">
                <a:solidFill>
                  <a:srgbClr val="FFFFFF"/>
                </a:solidFill>
              </a:ln>
            </p:spPr>
            <p:txBody>
              <a:bodyPr wrap="square" lIns="0" tIns="0" rIns="0" bIns="0" rtlCol="0"/>
              <a:lstStyle/>
              <a:p>
                <a:endParaRPr/>
              </a:p>
            </p:txBody>
          </p:sp>
          <p:sp>
            <p:nvSpPr>
              <p:cNvPr id="44" name="bk object 52"/>
              <p:cNvSpPr/>
              <p:nvPr/>
            </p:nvSpPr>
            <p:spPr>
              <a:xfrm>
                <a:off x="3785356" y="0"/>
                <a:ext cx="549275" cy="1009015"/>
              </a:xfrm>
              <a:custGeom>
                <a:avLst/>
                <a:gdLst/>
                <a:ahLst/>
                <a:cxnLst/>
                <a:rect l="l" t="t" r="r" b="b"/>
                <a:pathLst>
                  <a:path w="549275" h="1009015">
                    <a:moveTo>
                      <a:pt x="548708" y="1008572"/>
                    </a:moveTo>
                    <a:lnTo>
                      <a:pt x="0" y="0"/>
                    </a:lnTo>
                  </a:path>
                </a:pathLst>
              </a:custGeom>
              <a:ln w="9626">
                <a:solidFill>
                  <a:srgbClr val="FFFFFF"/>
                </a:solidFill>
              </a:ln>
            </p:spPr>
            <p:txBody>
              <a:bodyPr wrap="square" lIns="0" tIns="0" rIns="0" bIns="0" rtlCol="0"/>
              <a:lstStyle/>
              <a:p>
                <a:endParaRPr/>
              </a:p>
            </p:txBody>
          </p:sp>
          <p:sp>
            <p:nvSpPr>
              <p:cNvPr id="45" name="bk object 53"/>
              <p:cNvSpPr/>
              <p:nvPr/>
            </p:nvSpPr>
            <p:spPr>
              <a:xfrm>
                <a:off x="3708040" y="0"/>
                <a:ext cx="549275" cy="1009015"/>
              </a:xfrm>
              <a:custGeom>
                <a:avLst/>
                <a:gdLst/>
                <a:ahLst/>
                <a:cxnLst/>
                <a:rect l="l" t="t" r="r" b="b"/>
                <a:pathLst>
                  <a:path w="549275" h="1009015">
                    <a:moveTo>
                      <a:pt x="548709" y="1008572"/>
                    </a:moveTo>
                    <a:lnTo>
                      <a:pt x="0" y="0"/>
                    </a:lnTo>
                  </a:path>
                </a:pathLst>
              </a:custGeom>
              <a:ln w="9626">
                <a:solidFill>
                  <a:srgbClr val="FFFFFF"/>
                </a:solidFill>
              </a:ln>
            </p:spPr>
            <p:txBody>
              <a:bodyPr wrap="square" lIns="0" tIns="0" rIns="0" bIns="0" rtlCol="0"/>
              <a:lstStyle/>
              <a:p>
                <a:endParaRPr/>
              </a:p>
            </p:txBody>
          </p:sp>
          <p:sp>
            <p:nvSpPr>
              <p:cNvPr id="46" name="bk object 54"/>
              <p:cNvSpPr/>
              <p:nvPr/>
            </p:nvSpPr>
            <p:spPr>
              <a:xfrm>
                <a:off x="3630745" y="0"/>
                <a:ext cx="549275" cy="1009015"/>
              </a:xfrm>
              <a:custGeom>
                <a:avLst/>
                <a:gdLst/>
                <a:ahLst/>
                <a:cxnLst/>
                <a:rect l="l" t="t" r="r" b="b"/>
                <a:pathLst>
                  <a:path w="549275" h="1009015">
                    <a:moveTo>
                      <a:pt x="548707" y="1008573"/>
                    </a:moveTo>
                    <a:lnTo>
                      <a:pt x="0" y="0"/>
                    </a:lnTo>
                  </a:path>
                </a:pathLst>
              </a:custGeom>
              <a:ln w="9626">
                <a:solidFill>
                  <a:srgbClr val="FFFFFF"/>
                </a:solidFill>
              </a:ln>
            </p:spPr>
            <p:txBody>
              <a:bodyPr wrap="square" lIns="0" tIns="0" rIns="0" bIns="0" rtlCol="0"/>
              <a:lstStyle/>
              <a:p>
                <a:endParaRPr/>
              </a:p>
            </p:txBody>
          </p:sp>
          <p:sp>
            <p:nvSpPr>
              <p:cNvPr id="47" name="bk object 55"/>
              <p:cNvSpPr/>
              <p:nvPr/>
            </p:nvSpPr>
            <p:spPr>
              <a:xfrm>
                <a:off x="3553454" y="0"/>
                <a:ext cx="549275" cy="1009015"/>
              </a:xfrm>
              <a:custGeom>
                <a:avLst/>
                <a:gdLst/>
                <a:ahLst/>
                <a:cxnLst/>
                <a:rect l="l" t="t" r="r" b="b"/>
                <a:pathLst>
                  <a:path w="549275" h="1009015">
                    <a:moveTo>
                      <a:pt x="548709" y="1008573"/>
                    </a:moveTo>
                    <a:lnTo>
                      <a:pt x="0" y="0"/>
                    </a:lnTo>
                  </a:path>
                </a:pathLst>
              </a:custGeom>
              <a:ln w="9626">
                <a:solidFill>
                  <a:srgbClr val="FFFFFF"/>
                </a:solidFill>
              </a:ln>
            </p:spPr>
            <p:txBody>
              <a:bodyPr wrap="square" lIns="0" tIns="0" rIns="0" bIns="0" rtlCol="0"/>
              <a:lstStyle/>
              <a:p>
                <a:endParaRPr/>
              </a:p>
            </p:txBody>
          </p:sp>
          <p:sp>
            <p:nvSpPr>
              <p:cNvPr id="48" name="bk object 56"/>
              <p:cNvSpPr/>
              <p:nvPr/>
            </p:nvSpPr>
            <p:spPr>
              <a:xfrm>
                <a:off x="3476162" y="0"/>
                <a:ext cx="549275" cy="1009015"/>
              </a:xfrm>
              <a:custGeom>
                <a:avLst/>
                <a:gdLst/>
                <a:ahLst/>
                <a:cxnLst/>
                <a:rect l="l" t="t" r="r" b="b"/>
                <a:pathLst>
                  <a:path w="549275" h="1009015">
                    <a:moveTo>
                      <a:pt x="548709" y="1008573"/>
                    </a:moveTo>
                    <a:lnTo>
                      <a:pt x="0" y="0"/>
                    </a:lnTo>
                  </a:path>
                </a:pathLst>
              </a:custGeom>
              <a:ln w="9626">
                <a:solidFill>
                  <a:srgbClr val="FFFFFF"/>
                </a:solidFill>
              </a:ln>
            </p:spPr>
            <p:txBody>
              <a:bodyPr wrap="square" lIns="0" tIns="0" rIns="0" bIns="0" rtlCol="0"/>
              <a:lstStyle/>
              <a:p>
                <a:endParaRPr/>
              </a:p>
            </p:txBody>
          </p:sp>
          <p:sp>
            <p:nvSpPr>
              <p:cNvPr id="49" name="bk object 57"/>
              <p:cNvSpPr/>
              <p:nvPr/>
            </p:nvSpPr>
            <p:spPr>
              <a:xfrm>
                <a:off x="3398870" y="0"/>
                <a:ext cx="549275" cy="1009015"/>
              </a:xfrm>
              <a:custGeom>
                <a:avLst/>
                <a:gdLst/>
                <a:ahLst/>
                <a:cxnLst/>
                <a:rect l="l" t="t" r="r" b="b"/>
                <a:pathLst>
                  <a:path w="549275" h="1009015">
                    <a:moveTo>
                      <a:pt x="548709" y="1008574"/>
                    </a:moveTo>
                    <a:lnTo>
                      <a:pt x="0" y="0"/>
                    </a:lnTo>
                  </a:path>
                </a:pathLst>
              </a:custGeom>
              <a:ln w="9626">
                <a:solidFill>
                  <a:srgbClr val="FFFFFF"/>
                </a:solidFill>
              </a:ln>
            </p:spPr>
            <p:txBody>
              <a:bodyPr wrap="square" lIns="0" tIns="0" rIns="0" bIns="0" rtlCol="0"/>
              <a:lstStyle/>
              <a:p>
                <a:endParaRPr/>
              </a:p>
            </p:txBody>
          </p:sp>
          <p:sp>
            <p:nvSpPr>
              <p:cNvPr id="50" name="bk object 58"/>
              <p:cNvSpPr/>
              <p:nvPr/>
            </p:nvSpPr>
            <p:spPr>
              <a:xfrm>
                <a:off x="3321567" y="0"/>
                <a:ext cx="549275" cy="1009015"/>
              </a:xfrm>
              <a:custGeom>
                <a:avLst/>
                <a:gdLst/>
                <a:ahLst/>
                <a:cxnLst/>
                <a:rect l="l" t="t" r="r" b="b"/>
                <a:pathLst>
                  <a:path w="549275" h="1009015">
                    <a:moveTo>
                      <a:pt x="548710" y="1008574"/>
                    </a:moveTo>
                    <a:lnTo>
                      <a:pt x="0" y="0"/>
                    </a:lnTo>
                  </a:path>
                </a:pathLst>
              </a:custGeom>
              <a:ln w="9626">
                <a:solidFill>
                  <a:srgbClr val="FFFFFF"/>
                </a:solidFill>
              </a:ln>
            </p:spPr>
            <p:txBody>
              <a:bodyPr wrap="square" lIns="0" tIns="0" rIns="0" bIns="0" rtlCol="0"/>
              <a:lstStyle/>
              <a:p>
                <a:endParaRPr/>
              </a:p>
            </p:txBody>
          </p:sp>
          <p:sp>
            <p:nvSpPr>
              <p:cNvPr id="51" name="bk object 59"/>
              <p:cNvSpPr/>
              <p:nvPr/>
            </p:nvSpPr>
            <p:spPr>
              <a:xfrm>
                <a:off x="3244271" y="0"/>
                <a:ext cx="549275" cy="1009015"/>
              </a:xfrm>
              <a:custGeom>
                <a:avLst/>
                <a:gdLst/>
                <a:ahLst/>
                <a:cxnLst/>
                <a:rect l="l" t="t" r="r" b="b"/>
                <a:pathLst>
                  <a:path w="549275" h="1009015">
                    <a:moveTo>
                      <a:pt x="548709" y="1008575"/>
                    </a:moveTo>
                    <a:lnTo>
                      <a:pt x="0" y="0"/>
                    </a:lnTo>
                  </a:path>
                </a:pathLst>
              </a:custGeom>
              <a:ln w="9626">
                <a:solidFill>
                  <a:srgbClr val="FFFFFF"/>
                </a:solidFill>
              </a:ln>
            </p:spPr>
            <p:txBody>
              <a:bodyPr wrap="square" lIns="0" tIns="0" rIns="0" bIns="0" rtlCol="0"/>
              <a:lstStyle/>
              <a:p>
                <a:endParaRPr/>
              </a:p>
            </p:txBody>
          </p:sp>
          <p:sp>
            <p:nvSpPr>
              <p:cNvPr id="52" name="bk object 60"/>
              <p:cNvSpPr/>
              <p:nvPr/>
            </p:nvSpPr>
            <p:spPr>
              <a:xfrm>
                <a:off x="3166960" y="0"/>
                <a:ext cx="549275" cy="1009015"/>
              </a:xfrm>
              <a:custGeom>
                <a:avLst/>
                <a:gdLst/>
                <a:ahLst/>
                <a:cxnLst/>
                <a:rect l="l" t="t" r="r" b="b"/>
                <a:pathLst>
                  <a:path w="549275" h="1009015">
                    <a:moveTo>
                      <a:pt x="548713" y="1008575"/>
                    </a:moveTo>
                    <a:lnTo>
                      <a:pt x="0" y="0"/>
                    </a:lnTo>
                  </a:path>
                </a:pathLst>
              </a:custGeom>
              <a:ln w="9626">
                <a:solidFill>
                  <a:srgbClr val="FFFFFF"/>
                </a:solidFill>
              </a:ln>
            </p:spPr>
            <p:txBody>
              <a:bodyPr wrap="square" lIns="0" tIns="0" rIns="0" bIns="0" rtlCol="0"/>
              <a:lstStyle/>
              <a:p>
                <a:endParaRPr/>
              </a:p>
            </p:txBody>
          </p:sp>
          <p:sp>
            <p:nvSpPr>
              <p:cNvPr id="53" name="bk object 61"/>
              <p:cNvSpPr/>
              <p:nvPr/>
            </p:nvSpPr>
            <p:spPr>
              <a:xfrm>
                <a:off x="3089666" y="0"/>
                <a:ext cx="549275" cy="1009015"/>
              </a:xfrm>
              <a:custGeom>
                <a:avLst/>
                <a:gdLst/>
                <a:ahLst/>
                <a:cxnLst/>
                <a:rect l="l" t="t" r="r" b="b"/>
                <a:pathLst>
                  <a:path w="549275" h="1009015">
                    <a:moveTo>
                      <a:pt x="548712" y="1008575"/>
                    </a:moveTo>
                    <a:lnTo>
                      <a:pt x="0" y="0"/>
                    </a:lnTo>
                  </a:path>
                </a:pathLst>
              </a:custGeom>
              <a:ln w="9626">
                <a:solidFill>
                  <a:srgbClr val="FFFFFF"/>
                </a:solidFill>
              </a:ln>
            </p:spPr>
            <p:txBody>
              <a:bodyPr wrap="square" lIns="0" tIns="0" rIns="0" bIns="0" rtlCol="0"/>
              <a:lstStyle/>
              <a:p>
                <a:endParaRPr/>
              </a:p>
            </p:txBody>
          </p:sp>
          <p:sp>
            <p:nvSpPr>
              <p:cNvPr id="54" name="bk object 62"/>
              <p:cNvSpPr/>
              <p:nvPr/>
            </p:nvSpPr>
            <p:spPr>
              <a:xfrm>
                <a:off x="3012358" y="0"/>
                <a:ext cx="549275" cy="1009015"/>
              </a:xfrm>
              <a:custGeom>
                <a:avLst/>
                <a:gdLst/>
                <a:ahLst/>
                <a:cxnLst/>
                <a:rect l="l" t="t" r="r" b="b"/>
                <a:pathLst>
                  <a:path w="549275" h="1009015">
                    <a:moveTo>
                      <a:pt x="548710" y="1008576"/>
                    </a:moveTo>
                    <a:lnTo>
                      <a:pt x="0" y="0"/>
                    </a:lnTo>
                  </a:path>
                </a:pathLst>
              </a:custGeom>
              <a:ln w="9626">
                <a:solidFill>
                  <a:srgbClr val="FFFFFF"/>
                </a:solidFill>
              </a:ln>
            </p:spPr>
            <p:txBody>
              <a:bodyPr wrap="square" lIns="0" tIns="0" rIns="0" bIns="0" rtlCol="0"/>
              <a:lstStyle/>
              <a:p>
                <a:endParaRPr/>
              </a:p>
            </p:txBody>
          </p:sp>
          <p:sp>
            <p:nvSpPr>
              <p:cNvPr id="55" name="bk object 63"/>
              <p:cNvSpPr/>
              <p:nvPr/>
            </p:nvSpPr>
            <p:spPr>
              <a:xfrm>
                <a:off x="2935058" y="0"/>
                <a:ext cx="549275" cy="1009015"/>
              </a:xfrm>
              <a:custGeom>
                <a:avLst/>
                <a:gdLst/>
                <a:ahLst/>
                <a:cxnLst/>
                <a:rect l="l" t="t" r="r" b="b"/>
                <a:pathLst>
                  <a:path w="549275" h="1009015">
                    <a:moveTo>
                      <a:pt x="548714" y="1008576"/>
                    </a:moveTo>
                    <a:lnTo>
                      <a:pt x="0" y="0"/>
                    </a:lnTo>
                  </a:path>
                </a:pathLst>
              </a:custGeom>
              <a:ln w="9626">
                <a:solidFill>
                  <a:srgbClr val="FFFFFF"/>
                </a:solidFill>
              </a:ln>
            </p:spPr>
            <p:txBody>
              <a:bodyPr wrap="square" lIns="0" tIns="0" rIns="0" bIns="0" rtlCol="0"/>
              <a:lstStyle/>
              <a:p>
                <a:endParaRPr/>
              </a:p>
            </p:txBody>
          </p:sp>
          <p:sp>
            <p:nvSpPr>
              <p:cNvPr id="56" name="bk object 64"/>
              <p:cNvSpPr/>
              <p:nvPr/>
            </p:nvSpPr>
            <p:spPr>
              <a:xfrm>
                <a:off x="2857785" y="0"/>
                <a:ext cx="549275" cy="1009015"/>
              </a:xfrm>
              <a:custGeom>
                <a:avLst/>
                <a:gdLst/>
                <a:ahLst/>
                <a:cxnLst/>
                <a:rect l="l" t="t" r="r" b="b"/>
                <a:pathLst>
                  <a:path w="549275" h="1009015">
                    <a:moveTo>
                      <a:pt x="548710" y="1008577"/>
                    </a:moveTo>
                    <a:lnTo>
                      <a:pt x="0" y="0"/>
                    </a:lnTo>
                  </a:path>
                </a:pathLst>
              </a:custGeom>
              <a:ln w="9626">
                <a:solidFill>
                  <a:srgbClr val="FFFFFF"/>
                </a:solidFill>
              </a:ln>
            </p:spPr>
            <p:txBody>
              <a:bodyPr wrap="square" lIns="0" tIns="0" rIns="0" bIns="0" rtlCol="0"/>
              <a:lstStyle/>
              <a:p>
                <a:endParaRPr/>
              </a:p>
            </p:txBody>
          </p:sp>
          <p:sp>
            <p:nvSpPr>
              <p:cNvPr id="57" name="bk object 65"/>
              <p:cNvSpPr/>
              <p:nvPr/>
            </p:nvSpPr>
            <p:spPr>
              <a:xfrm>
                <a:off x="2780492" y="0"/>
                <a:ext cx="549275" cy="1009015"/>
              </a:xfrm>
              <a:custGeom>
                <a:avLst/>
                <a:gdLst/>
                <a:ahLst/>
                <a:cxnLst/>
                <a:rect l="l" t="t" r="r" b="b"/>
                <a:pathLst>
                  <a:path w="549275" h="1009015">
                    <a:moveTo>
                      <a:pt x="548710" y="1008577"/>
                    </a:moveTo>
                    <a:lnTo>
                      <a:pt x="0" y="0"/>
                    </a:lnTo>
                  </a:path>
                </a:pathLst>
              </a:custGeom>
              <a:ln w="9626">
                <a:solidFill>
                  <a:srgbClr val="FFFFFF"/>
                </a:solidFill>
              </a:ln>
            </p:spPr>
            <p:txBody>
              <a:bodyPr wrap="square" lIns="0" tIns="0" rIns="0" bIns="0" rtlCol="0"/>
              <a:lstStyle/>
              <a:p>
                <a:endParaRPr/>
              </a:p>
            </p:txBody>
          </p:sp>
          <p:sp>
            <p:nvSpPr>
              <p:cNvPr id="58" name="bk object 66"/>
              <p:cNvSpPr/>
              <p:nvPr/>
            </p:nvSpPr>
            <p:spPr>
              <a:xfrm>
                <a:off x="2703202" y="0"/>
                <a:ext cx="549275" cy="1009015"/>
              </a:xfrm>
              <a:custGeom>
                <a:avLst/>
                <a:gdLst/>
                <a:ahLst/>
                <a:cxnLst/>
                <a:rect l="l" t="t" r="r" b="b"/>
                <a:pathLst>
                  <a:path w="549275" h="1009015">
                    <a:moveTo>
                      <a:pt x="548711" y="1008578"/>
                    </a:moveTo>
                    <a:lnTo>
                      <a:pt x="0" y="0"/>
                    </a:lnTo>
                  </a:path>
                </a:pathLst>
              </a:custGeom>
              <a:ln w="9626">
                <a:solidFill>
                  <a:srgbClr val="FFFFFF"/>
                </a:solidFill>
              </a:ln>
            </p:spPr>
            <p:txBody>
              <a:bodyPr wrap="square" lIns="0" tIns="0" rIns="0" bIns="0" rtlCol="0"/>
              <a:lstStyle/>
              <a:p>
                <a:endParaRPr/>
              </a:p>
            </p:txBody>
          </p:sp>
          <p:sp>
            <p:nvSpPr>
              <p:cNvPr id="59" name="bk object 67"/>
              <p:cNvSpPr/>
              <p:nvPr/>
            </p:nvSpPr>
            <p:spPr>
              <a:xfrm>
                <a:off x="2625884" y="0"/>
                <a:ext cx="549275" cy="1009015"/>
              </a:xfrm>
              <a:custGeom>
                <a:avLst/>
                <a:gdLst/>
                <a:ahLst/>
                <a:cxnLst/>
                <a:rect l="l" t="t" r="r" b="b"/>
                <a:pathLst>
                  <a:path w="549275" h="1009015">
                    <a:moveTo>
                      <a:pt x="548711" y="1008578"/>
                    </a:moveTo>
                    <a:lnTo>
                      <a:pt x="0" y="0"/>
                    </a:lnTo>
                  </a:path>
                </a:pathLst>
              </a:custGeom>
              <a:ln w="9626">
                <a:solidFill>
                  <a:srgbClr val="FFFFFF"/>
                </a:solidFill>
              </a:ln>
            </p:spPr>
            <p:txBody>
              <a:bodyPr wrap="square" lIns="0" tIns="0" rIns="0" bIns="0" rtlCol="0"/>
              <a:lstStyle/>
              <a:p>
                <a:endParaRPr/>
              </a:p>
            </p:txBody>
          </p:sp>
          <p:sp>
            <p:nvSpPr>
              <p:cNvPr id="60" name="bk object 68"/>
              <p:cNvSpPr/>
              <p:nvPr/>
            </p:nvSpPr>
            <p:spPr>
              <a:xfrm>
                <a:off x="2548574" y="0"/>
                <a:ext cx="549275" cy="1009015"/>
              </a:xfrm>
              <a:custGeom>
                <a:avLst/>
                <a:gdLst/>
                <a:ahLst/>
                <a:cxnLst/>
                <a:rect l="l" t="t" r="r" b="b"/>
                <a:pathLst>
                  <a:path w="549275" h="1009015">
                    <a:moveTo>
                      <a:pt x="548716" y="1008578"/>
                    </a:moveTo>
                    <a:lnTo>
                      <a:pt x="0" y="0"/>
                    </a:lnTo>
                  </a:path>
                </a:pathLst>
              </a:custGeom>
              <a:ln w="9626">
                <a:solidFill>
                  <a:srgbClr val="FFFFFF"/>
                </a:solidFill>
              </a:ln>
            </p:spPr>
            <p:txBody>
              <a:bodyPr wrap="square" lIns="0" tIns="0" rIns="0" bIns="0" rtlCol="0"/>
              <a:lstStyle/>
              <a:p>
                <a:endParaRPr/>
              </a:p>
            </p:txBody>
          </p:sp>
          <p:sp>
            <p:nvSpPr>
              <p:cNvPr id="61" name="bk object 69"/>
              <p:cNvSpPr/>
              <p:nvPr/>
            </p:nvSpPr>
            <p:spPr>
              <a:xfrm>
                <a:off x="2471278" y="0"/>
                <a:ext cx="549275" cy="1009015"/>
              </a:xfrm>
              <a:custGeom>
                <a:avLst/>
                <a:gdLst/>
                <a:ahLst/>
                <a:cxnLst/>
                <a:rect l="l" t="t" r="r" b="b"/>
                <a:pathLst>
                  <a:path w="549275" h="1009015">
                    <a:moveTo>
                      <a:pt x="548714" y="1008579"/>
                    </a:moveTo>
                    <a:lnTo>
                      <a:pt x="0" y="0"/>
                    </a:lnTo>
                  </a:path>
                </a:pathLst>
              </a:custGeom>
              <a:ln w="9626">
                <a:solidFill>
                  <a:srgbClr val="FFFFFF"/>
                </a:solidFill>
              </a:ln>
            </p:spPr>
            <p:txBody>
              <a:bodyPr wrap="square" lIns="0" tIns="0" rIns="0" bIns="0" rtlCol="0"/>
              <a:lstStyle/>
              <a:p>
                <a:endParaRPr/>
              </a:p>
            </p:txBody>
          </p:sp>
          <p:sp>
            <p:nvSpPr>
              <p:cNvPr id="62" name="bk object 70"/>
              <p:cNvSpPr/>
              <p:nvPr/>
            </p:nvSpPr>
            <p:spPr>
              <a:xfrm>
                <a:off x="2393993" y="0"/>
                <a:ext cx="549275" cy="1009015"/>
              </a:xfrm>
              <a:custGeom>
                <a:avLst/>
                <a:gdLst/>
                <a:ahLst/>
                <a:cxnLst/>
                <a:rect l="l" t="t" r="r" b="b"/>
                <a:pathLst>
                  <a:path w="549275" h="1009015">
                    <a:moveTo>
                      <a:pt x="548711" y="1008579"/>
                    </a:moveTo>
                    <a:lnTo>
                      <a:pt x="0" y="0"/>
                    </a:lnTo>
                  </a:path>
                </a:pathLst>
              </a:custGeom>
              <a:ln w="9626">
                <a:solidFill>
                  <a:srgbClr val="FFFFFF"/>
                </a:solidFill>
              </a:ln>
            </p:spPr>
            <p:txBody>
              <a:bodyPr wrap="square" lIns="0" tIns="0" rIns="0" bIns="0" rtlCol="0"/>
              <a:lstStyle/>
              <a:p>
                <a:endParaRPr/>
              </a:p>
            </p:txBody>
          </p:sp>
          <p:sp>
            <p:nvSpPr>
              <p:cNvPr id="63" name="bk object 71"/>
              <p:cNvSpPr/>
              <p:nvPr/>
            </p:nvSpPr>
            <p:spPr>
              <a:xfrm>
                <a:off x="2316705" y="0"/>
                <a:ext cx="549275" cy="1009015"/>
              </a:xfrm>
              <a:custGeom>
                <a:avLst/>
                <a:gdLst/>
                <a:ahLst/>
                <a:cxnLst/>
                <a:rect l="l" t="t" r="r" b="b"/>
                <a:pathLst>
                  <a:path w="549275" h="1009015">
                    <a:moveTo>
                      <a:pt x="548713" y="1008580"/>
                    </a:moveTo>
                    <a:lnTo>
                      <a:pt x="0" y="0"/>
                    </a:lnTo>
                  </a:path>
                </a:pathLst>
              </a:custGeom>
              <a:ln w="9626">
                <a:solidFill>
                  <a:srgbClr val="FFFFFF"/>
                </a:solidFill>
              </a:ln>
            </p:spPr>
            <p:txBody>
              <a:bodyPr wrap="square" lIns="0" tIns="0" rIns="0" bIns="0" rtlCol="0"/>
              <a:lstStyle/>
              <a:p>
                <a:endParaRPr/>
              </a:p>
            </p:txBody>
          </p:sp>
          <p:sp>
            <p:nvSpPr>
              <p:cNvPr id="64" name="bk object 72"/>
              <p:cNvSpPr/>
              <p:nvPr/>
            </p:nvSpPr>
            <p:spPr>
              <a:xfrm>
                <a:off x="2239390" y="0"/>
                <a:ext cx="549275" cy="1009015"/>
              </a:xfrm>
              <a:custGeom>
                <a:avLst/>
                <a:gdLst/>
                <a:ahLst/>
                <a:cxnLst/>
                <a:rect l="l" t="t" r="r" b="b"/>
                <a:pathLst>
                  <a:path w="549275" h="1009015">
                    <a:moveTo>
                      <a:pt x="548716" y="1008580"/>
                    </a:moveTo>
                    <a:lnTo>
                      <a:pt x="0" y="0"/>
                    </a:lnTo>
                  </a:path>
                </a:pathLst>
              </a:custGeom>
              <a:ln w="9626">
                <a:solidFill>
                  <a:srgbClr val="FFFFFF"/>
                </a:solidFill>
              </a:ln>
            </p:spPr>
            <p:txBody>
              <a:bodyPr wrap="square" lIns="0" tIns="0" rIns="0" bIns="0" rtlCol="0"/>
              <a:lstStyle/>
              <a:p>
                <a:endParaRPr/>
              </a:p>
            </p:txBody>
          </p:sp>
          <p:sp>
            <p:nvSpPr>
              <p:cNvPr id="65" name="bk object 73"/>
              <p:cNvSpPr/>
              <p:nvPr/>
            </p:nvSpPr>
            <p:spPr>
              <a:xfrm>
                <a:off x="2162120" y="0"/>
                <a:ext cx="549275" cy="1009015"/>
              </a:xfrm>
              <a:custGeom>
                <a:avLst/>
                <a:gdLst/>
                <a:ahLst/>
                <a:cxnLst/>
                <a:rect l="l" t="t" r="r" b="b"/>
                <a:pathLst>
                  <a:path w="549275" h="1009015">
                    <a:moveTo>
                      <a:pt x="548714" y="1008581"/>
                    </a:moveTo>
                    <a:lnTo>
                      <a:pt x="0" y="0"/>
                    </a:lnTo>
                  </a:path>
                </a:pathLst>
              </a:custGeom>
              <a:ln w="9626">
                <a:solidFill>
                  <a:srgbClr val="FFFFFF"/>
                </a:solidFill>
              </a:ln>
            </p:spPr>
            <p:txBody>
              <a:bodyPr wrap="square" lIns="0" tIns="0" rIns="0" bIns="0" rtlCol="0"/>
              <a:lstStyle/>
              <a:p>
                <a:endParaRPr/>
              </a:p>
            </p:txBody>
          </p:sp>
          <p:sp>
            <p:nvSpPr>
              <p:cNvPr id="66" name="bk object 74"/>
              <p:cNvSpPr/>
              <p:nvPr/>
            </p:nvSpPr>
            <p:spPr>
              <a:xfrm>
                <a:off x="2084802" y="0"/>
                <a:ext cx="549275" cy="1009015"/>
              </a:xfrm>
              <a:custGeom>
                <a:avLst/>
                <a:gdLst/>
                <a:ahLst/>
                <a:cxnLst/>
                <a:rect l="l" t="t" r="r" b="b"/>
                <a:pathLst>
                  <a:path w="549275" h="1009015">
                    <a:moveTo>
                      <a:pt x="548714" y="1008581"/>
                    </a:moveTo>
                    <a:lnTo>
                      <a:pt x="0" y="0"/>
                    </a:lnTo>
                  </a:path>
                </a:pathLst>
              </a:custGeom>
              <a:ln w="9626">
                <a:solidFill>
                  <a:srgbClr val="FFFFFF"/>
                </a:solidFill>
              </a:ln>
            </p:spPr>
            <p:txBody>
              <a:bodyPr wrap="square" lIns="0" tIns="0" rIns="0" bIns="0" rtlCol="0"/>
              <a:lstStyle/>
              <a:p>
                <a:endParaRPr/>
              </a:p>
            </p:txBody>
          </p:sp>
          <p:sp>
            <p:nvSpPr>
              <p:cNvPr id="67" name="bk object 75"/>
              <p:cNvSpPr/>
              <p:nvPr/>
            </p:nvSpPr>
            <p:spPr>
              <a:xfrm>
                <a:off x="2007521" y="0"/>
                <a:ext cx="549275" cy="1009015"/>
              </a:xfrm>
              <a:custGeom>
                <a:avLst/>
                <a:gdLst/>
                <a:ahLst/>
                <a:cxnLst/>
                <a:rect l="l" t="t" r="r" b="b"/>
                <a:pathLst>
                  <a:path w="549275" h="1009015">
                    <a:moveTo>
                      <a:pt x="548713" y="1008581"/>
                    </a:moveTo>
                    <a:lnTo>
                      <a:pt x="0" y="0"/>
                    </a:lnTo>
                  </a:path>
                </a:pathLst>
              </a:custGeom>
              <a:ln w="9626">
                <a:solidFill>
                  <a:srgbClr val="FFFFFF"/>
                </a:solidFill>
              </a:ln>
            </p:spPr>
            <p:txBody>
              <a:bodyPr wrap="square" lIns="0" tIns="0" rIns="0" bIns="0" rtlCol="0"/>
              <a:lstStyle/>
              <a:p>
                <a:endParaRPr/>
              </a:p>
            </p:txBody>
          </p:sp>
          <p:sp>
            <p:nvSpPr>
              <p:cNvPr id="68" name="bk object 76"/>
              <p:cNvSpPr/>
              <p:nvPr/>
            </p:nvSpPr>
            <p:spPr>
              <a:xfrm>
                <a:off x="1930220" y="0"/>
                <a:ext cx="549275" cy="1009015"/>
              </a:xfrm>
              <a:custGeom>
                <a:avLst/>
                <a:gdLst/>
                <a:ahLst/>
                <a:cxnLst/>
                <a:rect l="l" t="t" r="r" b="b"/>
                <a:pathLst>
                  <a:path w="549275" h="1009015">
                    <a:moveTo>
                      <a:pt x="548716" y="1008582"/>
                    </a:moveTo>
                    <a:lnTo>
                      <a:pt x="0" y="0"/>
                    </a:lnTo>
                  </a:path>
                </a:pathLst>
              </a:custGeom>
              <a:ln w="9626">
                <a:solidFill>
                  <a:srgbClr val="FFFFFF"/>
                </a:solidFill>
              </a:ln>
            </p:spPr>
            <p:txBody>
              <a:bodyPr wrap="square" lIns="0" tIns="0" rIns="0" bIns="0" rtlCol="0"/>
              <a:lstStyle/>
              <a:p>
                <a:endParaRPr/>
              </a:p>
            </p:txBody>
          </p:sp>
          <p:sp>
            <p:nvSpPr>
              <p:cNvPr id="69" name="bk object 77"/>
              <p:cNvSpPr/>
              <p:nvPr/>
            </p:nvSpPr>
            <p:spPr>
              <a:xfrm>
                <a:off x="1852906" y="0"/>
                <a:ext cx="549275" cy="1009015"/>
              </a:xfrm>
              <a:custGeom>
                <a:avLst/>
                <a:gdLst/>
                <a:ahLst/>
                <a:cxnLst/>
                <a:rect l="l" t="t" r="r" b="b"/>
                <a:pathLst>
                  <a:path w="549275" h="1009015">
                    <a:moveTo>
                      <a:pt x="548718" y="1008582"/>
                    </a:moveTo>
                    <a:lnTo>
                      <a:pt x="0" y="0"/>
                    </a:lnTo>
                  </a:path>
                </a:pathLst>
              </a:custGeom>
              <a:ln w="9626">
                <a:solidFill>
                  <a:srgbClr val="FFFFFF"/>
                </a:solidFill>
              </a:ln>
            </p:spPr>
            <p:txBody>
              <a:bodyPr wrap="square" lIns="0" tIns="0" rIns="0" bIns="0" rtlCol="0"/>
              <a:lstStyle/>
              <a:p>
                <a:endParaRPr/>
              </a:p>
            </p:txBody>
          </p:sp>
          <p:sp>
            <p:nvSpPr>
              <p:cNvPr id="70" name="bk object 78"/>
              <p:cNvSpPr/>
              <p:nvPr/>
            </p:nvSpPr>
            <p:spPr>
              <a:xfrm>
                <a:off x="1775621" y="0"/>
                <a:ext cx="549275" cy="1009015"/>
              </a:xfrm>
              <a:custGeom>
                <a:avLst/>
                <a:gdLst/>
                <a:ahLst/>
                <a:cxnLst/>
                <a:rect l="l" t="t" r="r" b="b"/>
                <a:pathLst>
                  <a:path w="549275" h="1009015">
                    <a:moveTo>
                      <a:pt x="548715" y="1008583"/>
                    </a:moveTo>
                    <a:lnTo>
                      <a:pt x="0" y="0"/>
                    </a:lnTo>
                  </a:path>
                </a:pathLst>
              </a:custGeom>
              <a:ln w="9626">
                <a:solidFill>
                  <a:srgbClr val="FFFFFF"/>
                </a:solidFill>
              </a:ln>
            </p:spPr>
            <p:txBody>
              <a:bodyPr wrap="square" lIns="0" tIns="0" rIns="0" bIns="0" rtlCol="0"/>
              <a:lstStyle/>
              <a:p>
                <a:endParaRPr/>
              </a:p>
            </p:txBody>
          </p:sp>
          <p:sp>
            <p:nvSpPr>
              <p:cNvPr id="71" name="bk object 79"/>
              <p:cNvSpPr/>
              <p:nvPr/>
            </p:nvSpPr>
            <p:spPr>
              <a:xfrm>
                <a:off x="1698325" y="0"/>
                <a:ext cx="549275" cy="1009015"/>
              </a:xfrm>
              <a:custGeom>
                <a:avLst/>
                <a:gdLst/>
                <a:ahLst/>
                <a:cxnLst/>
                <a:rect l="l" t="t" r="r" b="b"/>
                <a:pathLst>
                  <a:path w="549275" h="1009015">
                    <a:moveTo>
                      <a:pt x="548713" y="1008583"/>
                    </a:moveTo>
                    <a:lnTo>
                      <a:pt x="0" y="0"/>
                    </a:lnTo>
                  </a:path>
                </a:pathLst>
              </a:custGeom>
              <a:ln w="9626">
                <a:solidFill>
                  <a:srgbClr val="FFFFFF"/>
                </a:solidFill>
              </a:ln>
            </p:spPr>
            <p:txBody>
              <a:bodyPr wrap="square" lIns="0" tIns="0" rIns="0" bIns="0" rtlCol="0"/>
              <a:lstStyle/>
              <a:p>
                <a:endParaRPr/>
              </a:p>
            </p:txBody>
          </p:sp>
          <p:sp>
            <p:nvSpPr>
              <p:cNvPr id="72" name="bk object 80"/>
              <p:cNvSpPr/>
              <p:nvPr/>
            </p:nvSpPr>
            <p:spPr>
              <a:xfrm>
                <a:off x="1621022" y="0"/>
                <a:ext cx="549275" cy="1009015"/>
              </a:xfrm>
              <a:custGeom>
                <a:avLst/>
                <a:gdLst/>
                <a:ahLst/>
                <a:cxnLst/>
                <a:rect l="l" t="t" r="r" b="b"/>
                <a:pathLst>
                  <a:path w="549275" h="1009015">
                    <a:moveTo>
                      <a:pt x="548714" y="1008584"/>
                    </a:moveTo>
                    <a:lnTo>
                      <a:pt x="0" y="0"/>
                    </a:lnTo>
                  </a:path>
                </a:pathLst>
              </a:custGeom>
              <a:ln w="9626">
                <a:solidFill>
                  <a:srgbClr val="FFFFFF"/>
                </a:solidFill>
              </a:ln>
            </p:spPr>
            <p:txBody>
              <a:bodyPr wrap="square" lIns="0" tIns="0" rIns="0" bIns="0" rtlCol="0"/>
              <a:lstStyle/>
              <a:p>
                <a:endParaRPr/>
              </a:p>
            </p:txBody>
          </p:sp>
          <p:sp>
            <p:nvSpPr>
              <p:cNvPr id="73" name="bk object 81"/>
              <p:cNvSpPr/>
              <p:nvPr/>
            </p:nvSpPr>
            <p:spPr>
              <a:xfrm>
                <a:off x="1543744" y="0"/>
                <a:ext cx="549275" cy="1009015"/>
              </a:xfrm>
              <a:custGeom>
                <a:avLst/>
                <a:gdLst/>
                <a:ahLst/>
                <a:cxnLst/>
                <a:rect l="l" t="t" r="r" b="b"/>
                <a:pathLst>
                  <a:path w="549275" h="1009015">
                    <a:moveTo>
                      <a:pt x="548716" y="1008584"/>
                    </a:moveTo>
                    <a:lnTo>
                      <a:pt x="0" y="0"/>
                    </a:lnTo>
                  </a:path>
                </a:pathLst>
              </a:custGeom>
              <a:ln w="9626">
                <a:solidFill>
                  <a:srgbClr val="FFFFFF"/>
                </a:solidFill>
              </a:ln>
            </p:spPr>
            <p:txBody>
              <a:bodyPr wrap="square" lIns="0" tIns="0" rIns="0" bIns="0" rtlCol="0"/>
              <a:lstStyle/>
              <a:p>
                <a:endParaRPr/>
              </a:p>
            </p:txBody>
          </p:sp>
          <p:sp>
            <p:nvSpPr>
              <p:cNvPr id="74" name="bk object 82"/>
              <p:cNvSpPr/>
              <p:nvPr/>
            </p:nvSpPr>
            <p:spPr>
              <a:xfrm>
                <a:off x="1466432" y="0"/>
                <a:ext cx="549275" cy="1009015"/>
              </a:xfrm>
              <a:custGeom>
                <a:avLst/>
                <a:gdLst/>
                <a:ahLst/>
                <a:cxnLst/>
                <a:rect l="l" t="t" r="r" b="b"/>
                <a:pathLst>
                  <a:path w="549275" h="1009015">
                    <a:moveTo>
                      <a:pt x="548719" y="1008584"/>
                    </a:moveTo>
                    <a:lnTo>
                      <a:pt x="0" y="0"/>
                    </a:lnTo>
                  </a:path>
                </a:pathLst>
              </a:custGeom>
              <a:ln w="9626">
                <a:solidFill>
                  <a:srgbClr val="FFFFFF"/>
                </a:solidFill>
              </a:ln>
            </p:spPr>
            <p:txBody>
              <a:bodyPr wrap="square" lIns="0" tIns="0" rIns="0" bIns="0" rtlCol="0"/>
              <a:lstStyle/>
              <a:p>
                <a:endParaRPr/>
              </a:p>
            </p:txBody>
          </p:sp>
          <p:sp>
            <p:nvSpPr>
              <p:cNvPr id="75" name="bk object 83"/>
              <p:cNvSpPr/>
              <p:nvPr/>
            </p:nvSpPr>
            <p:spPr>
              <a:xfrm>
                <a:off x="1389158" y="0"/>
                <a:ext cx="549275" cy="1009015"/>
              </a:xfrm>
              <a:custGeom>
                <a:avLst/>
                <a:gdLst/>
                <a:ahLst/>
                <a:cxnLst/>
                <a:rect l="l" t="t" r="r" b="b"/>
                <a:pathLst>
                  <a:path w="549275" h="1009015">
                    <a:moveTo>
                      <a:pt x="548715" y="1008585"/>
                    </a:moveTo>
                    <a:lnTo>
                      <a:pt x="0" y="0"/>
                    </a:lnTo>
                  </a:path>
                </a:pathLst>
              </a:custGeom>
              <a:ln w="9626">
                <a:solidFill>
                  <a:srgbClr val="FFFFFF"/>
                </a:solidFill>
              </a:ln>
            </p:spPr>
            <p:txBody>
              <a:bodyPr wrap="square" lIns="0" tIns="0" rIns="0" bIns="0" rtlCol="0"/>
              <a:lstStyle/>
              <a:p>
                <a:endParaRPr/>
              </a:p>
            </p:txBody>
          </p:sp>
          <p:sp>
            <p:nvSpPr>
              <p:cNvPr id="76" name="bk object 84"/>
              <p:cNvSpPr/>
              <p:nvPr/>
            </p:nvSpPr>
            <p:spPr>
              <a:xfrm>
                <a:off x="1311842" y="0"/>
                <a:ext cx="549275" cy="1009015"/>
              </a:xfrm>
              <a:custGeom>
                <a:avLst/>
                <a:gdLst/>
                <a:ahLst/>
                <a:cxnLst/>
                <a:rect l="l" t="t" r="r" b="b"/>
                <a:pathLst>
                  <a:path w="549275" h="1009015">
                    <a:moveTo>
                      <a:pt x="548716" y="1008585"/>
                    </a:moveTo>
                    <a:lnTo>
                      <a:pt x="0" y="0"/>
                    </a:lnTo>
                  </a:path>
                </a:pathLst>
              </a:custGeom>
              <a:ln w="9626">
                <a:solidFill>
                  <a:srgbClr val="FFFFFF"/>
                </a:solidFill>
              </a:ln>
            </p:spPr>
            <p:txBody>
              <a:bodyPr wrap="square" lIns="0" tIns="0" rIns="0" bIns="0" rtlCol="0"/>
              <a:lstStyle/>
              <a:p>
                <a:endParaRPr/>
              </a:p>
            </p:txBody>
          </p:sp>
          <p:sp>
            <p:nvSpPr>
              <p:cNvPr id="77" name="bk object 85"/>
              <p:cNvSpPr/>
              <p:nvPr/>
            </p:nvSpPr>
            <p:spPr>
              <a:xfrm>
                <a:off x="1234526" y="0"/>
                <a:ext cx="549275" cy="1009015"/>
              </a:xfrm>
              <a:custGeom>
                <a:avLst/>
                <a:gdLst/>
                <a:ahLst/>
                <a:cxnLst/>
                <a:rect l="l" t="t" r="r" b="b"/>
                <a:pathLst>
                  <a:path w="549275" h="1009015">
                    <a:moveTo>
                      <a:pt x="548718" y="1008586"/>
                    </a:moveTo>
                    <a:lnTo>
                      <a:pt x="0" y="0"/>
                    </a:lnTo>
                  </a:path>
                </a:pathLst>
              </a:custGeom>
              <a:ln w="9626">
                <a:solidFill>
                  <a:srgbClr val="FFFFFF"/>
                </a:solidFill>
              </a:ln>
            </p:spPr>
            <p:txBody>
              <a:bodyPr wrap="square" lIns="0" tIns="0" rIns="0" bIns="0" rtlCol="0"/>
              <a:lstStyle/>
              <a:p>
                <a:endParaRPr/>
              </a:p>
            </p:txBody>
          </p:sp>
          <p:sp>
            <p:nvSpPr>
              <p:cNvPr id="78" name="bk object 86"/>
              <p:cNvSpPr/>
              <p:nvPr/>
            </p:nvSpPr>
            <p:spPr>
              <a:xfrm>
                <a:off x="1157271" y="0"/>
                <a:ext cx="549275" cy="1009015"/>
              </a:xfrm>
              <a:custGeom>
                <a:avLst/>
                <a:gdLst/>
                <a:ahLst/>
                <a:cxnLst/>
                <a:rect l="l" t="t" r="r" b="b"/>
                <a:pathLst>
                  <a:path w="549275" h="1009015">
                    <a:moveTo>
                      <a:pt x="548717" y="1008586"/>
                    </a:moveTo>
                    <a:lnTo>
                      <a:pt x="0" y="0"/>
                    </a:lnTo>
                  </a:path>
                </a:pathLst>
              </a:custGeom>
              <a:ln w="9626">
                <a:solidFill>
                  <a:srgbClr val="FFFFFF"/>
                </a:solidFill>
              </a:ln>
            </p:spPr>
            <p:txBody>
              <a:bodyPr wrap="square" lIns="0" tIns="0" rIns="0" bIns="0" rtlCol="0"/>
              <a:lstStyle/>
              <a:p>
                <a:endParaRPr/>
              </a:p>
            </p:txBody>
          </p:sp>
          <p:sp>
            <p:nvSpPr>
              <p:cNvPr id="79" name="bk object 87"/>
              <p:cNvSpPr/>
              <p:nvPr/>
            </p:nvSpPr>
            <p:spPr>
              <a:xfrm>
                <a:off x="1079942" y="0"/>
                <a:ext cx="549275" cy="1009015"/>
              </a:xfrm>
              <a:custGeom>
                <a:avLst/>
                <a:gdLst/>
                <a:ahLst/>
                <a:cxnLst/>
                <a:rect l="l" t="t" r="r" b="b"/>
                <a:pathLst>
                  <a:path w="549275" h="1009015">
                    <a:moveTo>
                      <a:pt x="548718" y="1008586"/>
                    </a:moveTo>
                    <a:lnTo>
                      <a:pt x="0" y="0"/>
                    </a:lnTo>
                  </a:path>
                </a:pathLst>
              </a:custGeom>
              <a:ln w="9626">
                <a:solidFill>
                  <a:srgbClr val="FFFFFF"/>
                </a:solidFill>
              </a:ln>
            </p:spPr>
            <p:txBody>
              <a:bodyPr wrap="square" lIns="0" tIns="0" rIns="0" bIns="0" rtlCol="0"/>
              <a:lstStyle/>
              <a:p>
                <a:endParaRPr/>
              </a:p>
            </p:txBody>
          </p:sp>
          <p:sp>
            <p:nvSpPr>
              <p:cNvPr id="80" name="bk object 88"/>
              <p:cNvSpPr/>
              <p:nvPr/>
            </p:nvSpPr>
            <p:spPr>
              <a:xfrm>
                <a:off x="1002650" y="0"/>
                <a:ext cx="549275" cy="1009015"/>
              </a:xfrm>
              <a:custGeom>
                <a:avLst/>
                <a:gdLst/>
                <a:ahLst/>
                <a:cxnLst/>
                <a:rect l="l" t="t" r="r" b="b"/>
                <a:pathLst>
                  <a:path w="549275" h="1009015">
                    <a:moveTo>
                      <a:pt x="548718" y="1008587"/>
                    </a:moveTo>
                    <a:lnTo>
                      <a:pt x="0" y="0"/>
                    </a:lnTo>
                  </a:path>
                </a:pathLst>
              </a:custGeom>
              <a:ln w="9626">
                <a:solidFill>
                  <a:srgbClr val="FFFFFF"/>
                </a:solidFill>
              </a:ln>
            </p:spPr>
            <p:txBody>
              <a:bodyPr wrap="square" lIns="0" tIns="0" rIns="0" bIns="0" rtlCol="0"/>
              <a:lstStyle/>
              <a:p>
                <a:endParaRPr/>
              </a:p>
            </p:txBody>
          </p:sp>
          <p:sp>
            <p:nvSpPr>
              <p:cNvPr id="81" name="bk object 89"/>
              <p:cNvSpPr/>
              <p:nvPr/>
            </p:nvSpPr>
            <p:spPr>
              <a:xfrm>
                <a:off x="925369" y="0"/>
                <a:ext cx="549275" cy="1009015"/>
              </a:xfrm>
              <a:custGeom>
                <a:avLst/>
                <a:gdLst/>
                <a:ahLst/>
                <a:cxnLst/>
                <a:rect l="l" t="t" r="r" b="b"/>
                <a:pathLst>
                  <a:path w="549275" h="1009015">
                    <a:moveTo>
                      <a:pt x="548718" y="1008587"/>
                    </a:moveTo>
                    <a:lnTo>
                      <a:pt x="0" y="0"/>
                    </a:lnTo>
                  </a:path>
                </a:pathLst>
              </a:custGeom>
              <a:ln w="9626">
                <a:solidFill>
                  <a:srgbClr val="FFFFFF"/>
                </a:solidFill>
              </a:ln>
            </p:spPr>
            <p:txBody>
              <a:bodyPr wrap="square" lIns="0" tIns="0" rIns="0" bIns="0" rtlCol="0"/>
              <a:lstStyle/>
              <a:p>
                <a:endParaRPr/>
              </a:p>
            </p:txBody>
          </p:sp>
          <p:sp>
            <p:nvSpPr>
              <p:cNvPr id="82" name="bk object 90"/>
              <p:cNvSpPr/>
              <p:nvPr/>
            </p:nvSpPr>
            <p:spPr>
              <a:xfrm>
                <a:off x="848062" y="0"/>
                <a:ext cx="549275" cy="1009015"/>
              </a:xfrm>
              <a:custGeom>
                <a:avLst/>
                <a:gdLst/>
                <a:ahLst/>
                <a:cxnLst/>
                <a:rect l="l" t="t" r="r" b="b"/>
                <a:pathLst>
                  <a:path w="549275" h="1009015">
                    <a:moveTo>
                      <a:pt x="548717" y="1008588"/>
                    </a:moveTo>
                    <a:lnTo>
                      <a:pt x="0" y="0"/>
                    </a:lnTo>
                  </a:path>
                </a:pathLst>
              </a:custGeom>
              <a:ln w="9626">
                <a:solidFill>
                  <a:srgbClr val="FFFFFF"/>
                </a:solidFill>
              </a:ln>
            </p:spPr>
            <p:txBody>
              <a:bodyPr wrap="square" lIns="0" tIns="0" rIns="0" bIns="0" rtlCol="0"/>
              <a:lstStyle/>
              <a:p>
                <a:endParaRPr/>
              </a:p>
            </p:txBody>
          </p:sp>
          <p:sp>
            <p:nvSpPr>
              <p:cNvPr id="83" name="bk object 91"/>
              <p:cNvSpPr/>
              <p:nvPr/>
            </p:nvSpPr>
            <p:spPr>
              <a:xfrm>
                <a:off x="770792" y="0"/>
                <a:ext cx="549275" cy="1009015"/>
              </a:xfrm>
              <a:custGeom>
                <a:avLst/>
                <a:gdLst/>
                <a:ahLst/>
                <a:cxnLst/>
                <a:rect l="l" t="t" r="r" b="b"/>
                <a:pathLst>
                  <a:path w="549275" h="1009015">
                    <a:moveTo>
                      <a:pt x="548715" y="1008588"/>
                    </a:moveTo>
                    <a:lnTo>
                      <a:pt x="0" y="0"/>
                    </a:lnTo>
                  </a:path>
                </a:pathLst>
              </a:custGeom>
              <a:ln w="9626">
                <a:solidFill>
                  <a:srgbClr val="FFFFFF"/>
                </a:solidFill>
              </a:ln>
            </p:spPr>
            <p:txBody>
              <a:bodyPr wrap="square" lIns="0" tIns="0" rIns="0" bIns="0" rtlCol="0"/>
              <a:lstStyle/>
              <a:p>
                <a:endParaRPr/>
              </a:p>
            </p:txBody>
          </p:sp>
          <p:sp>
            <p:nvSpPr>
              <p:cNvPr id="84" name="bk object 92"/>
              <p:cNvSpPr/>
              <p:nvPr/>
            </p:nvSpPr>
            <p:spPr>
              <a:xfrm>
                <a:off x="693468" y="0"/>
                <a:ext cx="549275" cy="1009015"/>
              </a:xfrm>
              <a:custGeom>
                <a:avLst/>
                <a:gdLst/>
                <a:ahLst/>
                <a:cxnLst/>
                <a:rect l="l" t="t" r="r" b="b"/>
                <a:pathLst>
                  <a:path w="549275" h="1009015">
                    <a:moveTo>
                      <a:pt x="548719" y="1008589"/>
                    </a:moveTo>
                    <a:lnTo>
                      <a:pt x="0" y="0"/>
                    </a:lnTo>
                  </a:path>
                </a:pathLst>
              </a:custGeom>
              <a:ln w="9626">
                <a:solidFill>
                  <a:srgbClr val="FFFFFF"/>
                </a:solidFill>
              </a:ln>
            </p:spPr>
            <p:txBody>
              <a:bodyPr wrap="square" lIns="0" tIns="0" rIns="0" bIns="0" rtlCol="0"/>
              <a:lstStyle/>
              <a:p>
                <a:endParaRPr/>
              </a:p>
            </p:txBody>
          </p:sp>
          <p:sp>
            <p:nvSpPr>
              <p:cNvPr id="85" name="bk object 93"/>
              <p:cNvSpPr/>
              <p:nvPr/>
            </p:nvSpPr>
            <p:spPr>
              <a:xfrm>
                <a:off x="616154" y="0"/>
                <a:ext cx="549275" cy="1009015"/>
              </a:xfrm>
              <a:custGeom>
                <a:avLst/>
                <a:gdLst/>
                <a:ahLst/>
                <a:cxnLst/>
                <a:rect l="l" t="t" r="r" b="b"/>
                <a:pathLst>
                  <a:path w="549275" h="1009015">
                    <a:moveTo>
                      <a:pt x="548722" y="1008589"/>
                    </a:moveTo>
                    <a:lnTo>
                      <a:pt x="0" y="0"/>
                    </a:lnTo>
                  </a:path>
                </a:pathLst>
              </a:custGeom>
              <a:ln w="9626">
                <a:solidFill>
                  <a:srgbClr val="FFFFFF"/>
                </a:solidFill>
              </a:ln>
            </p:spPr>
            <p:txBody>
              <a:bodyPr wrap="square" lIns="0" tIns="0" rIns="0" bIns="0" rtlCol="0"/>
              <a:lstStyle/>
              <a:p>
                <a:endParaRPr/>
              </a:p>
            </p:txBody>
          </p:sp>
          <p:sp>
            <p:nvSpPr>
              <p:cNvPr id="86" name="bk object 94"/>
              <p:cNvSpPr/>
              <p:nvPr/>
            </p:nvSpPr>
            <p:spPr>
              <a:xfrm>
                <a:off x="532618" y="0"/>
                <a:ext cx="549275" cy="1009015"/>
              </a:xfrm>
              <a:custGeom>
                <a:avLst/>
                <a:gdLst/>
                <a:ahLst/>
                <a:cxnLst/>
                <a:rect l="l" t="t" r="r" b="b"/>
                <a:pathLst>
                  <a:path w="549275" h="1009015">
                    <a:moveTo>
                      <a:pt x="548717" y="1008589"/>
                    </a:moveTo>
                    <a:lnTo>
                      <a:pt x="0" y="0"/>
                    </a:lnTo>
                  </a:path>
                </a:pathLst>
              </a:custGeom>
              <a:ln w="9626">
                <a:solidFill>
                  <a:srgbClr val="FFFFFF"/>
                </a:solidFill>
              </a:ln>
            </p:spPr>
            <p:txBody>
              <a:bodyPr wrap="square" lIns="0" tIns="0" rIns="0" bIns="0" rtlCol="0"/>
              <a:lstStyle/>
              <a:p>
                <a:endParaRPr/>
              </a:p>
            </p:txBody>
          </p:sp>
          <p:sp>
            <p:nvSpPr>
              <p:cNvPr id="87" name="bk object 95"/>
              <p:cNvSpPr/>
              <p:nvPr/>
            </p:nvSpPr>
            <p:spPr>
              <a:xfrm>
                <a:off x="455327" y="0"/>
                <a:ext cx="549275" cy="1009015"/>
              </a:xfrm>
              <a:custGeom>
                <a:avLst/>
                <a:gdLst/>
                <a:ahLst/>
                <a:cxnLst/>
                <a:rect l="l" t="t" r="r" b="b"/>
                <a:pathLst>
                  <a:path w="549275" h="1009015">
                    <a:moveTo>
                      <a:pt x="548718" y="1008590"/>
                    </a:moveTo>
                    <a:lnTo>
                      <a:pt x="0" y="0"/>
                    </a:lnTo>
                  </a:path>
                </a:pathLst>
              </a:custGeom>
              <a:ln w="9626">
                <a:solidFill>
                  <a:srgbClr val="FFFFFF"/>
                </a:solidFill>
              </a:ln>
            </p:spPr>
            <p:txBody>
              <a:bodyPr wrap="square" lIns="0" tIns="0" rIns="0" bIns="0" rtlCol="0"/>
              <a:lstStyle/>
              <a:p>
                <a:endParaRPr/>
              </a:p>
            </p:txBody>
          </p:sp>
          <p:sp>
            <p:nvSpPr>
              <p:cNvPr id="88" name="bk object 96"/>
              <p:cNvSpPr/>
              <p:nvPr/>
            </p:nvSpPr>
            <p:spPr>
              <a:xfrm>
                <a:off x="378013" y="0"/>
                <a:ext cx="549275" cy="1009015"/>
              </a:xfrm>
              <a:custGeom>
                <a:avLst/>
                <a:gdLst/>
                <a:ahLst/>
                <a:cxnLst/>
                <a:rect l="l" t="t" r="r" b="b"/>
                <a:pathLst>
                  <a:path w="549275" h="1009015">
                    <a:moveTo>
                      <a:pt x="548720" y="1008590"/>
                    </a:moveTo>
                    <a:lnTo>
                      <a:pt x="0" y="0"/>
                    </a:lnTo>
                  </a:path>
                </a:pathLst>
              </a:custGeom>
              <a:ln w="9626">
                <a:solidFill>
                  <a:srgbClr val="FFFFFF"/>
                </a:solidFill>
              </a:ln>
            </p:spPr>
            <p:txBody>
              <a:bodyPr wrap="square" lIns="0" tIns="0" rIns="0" bIns="0" rtlCol="0"/>
              <a:lstStyle/>
              <a:p>
                <a:endParaRPr/>
              </a:p>
            </p:txBody>
          </p:sp>
          <p:sp>
            <p:nvSpPr>
              <p:cNvPr id="89" name="bk object 97"/>
              <p:cNvSpPr/>
              <p:nvPr/>
            </p:nvSpPr>
            <p:spPr>
              <a:xfrm>
                <a:off x="300732" y="0"/>
                <a:ext cx="549275" cy="1009015"/>
              </a:xfrm>
              <a:custGeom>
                <a:avLst/>
                <a:gdLst/>
                <a:ahLst/>
                <a:cxnLst/>
                <a:rect l="l" t="t" r="r" b="b"/>
                <a:pathLst>
                  <a:path w="549275" h="1009015">
                    <a:moveTo>
                      <a:pt x="548719" y="1008591"/>
                    </a:moveTo>
                    <a:lnTo>
                      <a:pt x="0" y="0"/>
                    </a:lnTo>
                  </a:path>
                </a:pathLst>
              </a:custGeom>
              <a:ln w="9626">
                <a:solidFill>
                  <a:srgbClr val="FFFFFF"/>
                </a:solidFill>
              </a:ln>
            </p:spPr>
            <p:txBody>
              <a:bodyPr wrap="square" lIns="0" tIns="0" rIns="0" bIns="0" rtlCol="0"/>
              <a:lstStyle/>
              <a:p>
                <a:endParaRPr/>
              </a:p>
            </p:txBody>
          </p:sp>
          <p:sp>
            <p:nvSpPr>
              <p:cNvPr id="90" name="bk object 98"/>
              <p:cNvSpPr/>
              <p:nvPr/>
            </p:nvSpPr>
            <p:spPr>
              <a:xfrm>
                <a:off x="223425" y="0"/>
                <a:ext cx="549275" cy="1009015"/>
              </a:xfrm>
              <a:custGeom>
                <a:avLst/>
                <a:gdLst/>
                <a:ahLst/>
                <a:cxnLst/>
                <a:rect l="l" t="t" r="r" b="b"/>
                <a:pathLst>
                  <a:path w="549275" h="1009015">
                    <a:moveTo>
                      <a:pt x="548719" y="1008591"/>
                    </a:moveTo>
                    <a:lnTo>
                      <a:pt x="0" y="0"/>
                    </a:lnTo>
                  </a:path>
                </a:pathLst>
              </a:custGeom>
              <a:ln w="9626">
                <a:solidFill>
                  <a:srgbClr val="FFFFFF"/>
                </a:solidFill>
              </a:ln>
            </p:spPr>
            <p:txBody>
              <a:bodyPr wrap="square" lIns="0" tIns="0" rIns="0" bIns="0" rtlCol="0"/>
              <a:lstStyle/>
              <a:p>
                <a:endParaRPr/>
              </a:p>
            </p:txBody>
          </p:sp>
          <p:sp>
            <p:nvSpPr>
              <p:cNvPr id="91" name="bk object 99"/>
              <p:cNvSpPr/>
              <p:nvPr/>
            </p:nvSpPr>
            <p:spPr>
              <a:xfrm>
                <a:off x="146122" y="0"/>
                <a:ext cx="549275" cy="1009015"/>
              </a:xfrm>
              <a:custGeom>
                <a:avLst/>
                <a:gdLst/>
                <a:ahLst/>
                <a:cxnLst/>
                <a:rect l="l" t="t" r="r" b="b"/>
                <a:pathLst>
                  <a:path w="549275" h="1009015">
                    <a:moveTo>
                      <a:pt x="548720" y="1008592"/>
                    </a:moveTo>
                    <a:lnTo>
                      <a:pt x="0" y="0"/>
                    </a:lnTo>
                  </a:path>
                </a:pathLst>
              </a:custGeom>
              <a:ln w="9626">
                <a:solidFill>
                  <a:srgbClr val="FFFFFF"/>
                </a:solidFill>
              </a:ln>
            </p:spPr>
            <p:txBody>
              <a:bodyPr wrap="square" lIns="0" tIns="0" rIns="0" bIns="0" rtlCol="0"/>
              <a:lstStyle/>
              <a:p>
                <a:endParaRPr/>
              </a:p>
            </p:txBody>
          </p:sp>
          <p:sp>
            <p:nvSpPr>
              <p:cNvPr id="92" name="bk object 100"/>
              <p:cNvSpPr/>
              <p:nvPr/>
            </p:nvSpPr>
            <p:spPr>
              <a:xfrm>
                <a:off x="68832" y="0"/>
                <a:ext cx="549275" cy="1009015"/>
              </a:xfrm>
              <a:custGeom>
                <a:avLst/>
                <a:gdLst/>
                <a:ahLst/>
                <a:cxnLst/>
                <a:rect l="l" t="t" r="r" b="b"/>
                <a:pathLst>
                  <a:path w="549275" h="1009015">
                    <a:moveTo>
                      <a:pt x="548721" y="1008592"/>
                    </a:moveTo>
                    <a:lnTo>
                      <a:pt x="0" y="0"/>
                    </a:lnTo>
                  </a:path>
                </a:pathLst>
              </a:custGeom>
              <a:ln w="9626">
                <a:solidFill>
                  <a:srgbClr val="FFFFFF"/>
                </a:solidFill>
              </a:ln>
            </p:spPr>
            <p:txBody>
              <a:bodyPr wrap="square" lIns="0" tIns="0" rIns="0" bIns="0" rtlCol="0"/>
              <a:lstStyle/>
              <a:p>
                <a:endParaRPr/>
              </a:p>
            </p:txBody>
          </p:sp>
          <p:sp>
            <p:nvSpPr>
              <p:cNvPr id="93" name="bk object 101"/>
              <p:cNvSpPr/>
              <p:nvPr/>
            </p:nvSpPr>
            <p:spPr>
              <a:xfrm>
                <a:off x="0" y="15571"/>
                <a:ext cx="540385" cy="993140"/>
              </a:xfrm>
              <a:custGeom>
                <a:avLst/>
                <a:gdLst/>
                <a:ahLst/>
                <a:cxnLst/>
                <a:rect l="l" t="t" r="r" b="b"/>
                <a:pathLst>
                  <a:path w="540385" h="993140">
                    <a:moveTo>
                      <a:pt x="540251" y="993022"/>
                    </a:moveTo>
                    <a:lnTo>
                      <a:pt x="0" y="0"/>
                    </a:lnTo>
                  </a:path>
                </a:pathLst>
              </a:custGeom>
              <a:ln w="9626">
                <a:solidFill>
                  <a:srgbClr val="FFFFFF"/>
                </a:solidFill>
              </a:ln>
            </p:spPr>
            <p:txBody>
              <a:bodyPr wrap="square" lIns="0" tIns="0" rIns="0" bIns="0" rtlCol="0"/>
              <a:lstStyle/>
              <a:p>
                <a:endParaRPr/>
              </a:p>
            </p:txBody>
          </p:sp>
          <p:sp>
            <p:nvSpPr>
              <p:cNvPr id="94" name="bk object 102"/>
              <p:cNvSpPr/>
              <p:nvPr/>
            </p:nvSpPr>
            <p:spPr>
              <a:xfrm>
                <a:off x="0" y="157583"/>
                <a:ext cx="463550" cy="851535"/>
              </a:xfrm>
              <a:custGeom>
                <a:avLst/>
                <a:gdLst/>
                <a:ahLst/>
                <a:cxnLst/>
                <a:rect l="l" t="t" r="r" b="b"/>
                <a:pathLst>
                  <a:path w="463550" h="851535">
                    <a:moveTo>
                      <a:pt x="462986" y="851010"/>
                    </a:moveTo>
                    <a:lnTo>
                      <a:pt x="0" y="0"/>
                    </a:lnTo>
                  </a:path>
                </a:pathLst>
              </a:custGeom>
              <a:ln w="9626">
                <a:solidFill>
                  <a:srgbClr val="FFFFFF"/>
                </a:solidFill>
              </a:ln>
            </p:spPr>
            <p:txBody>
              <a:bodyPr wrap="square" lIns="0" tIns="0" rIns="0" bIns="0" rtlCol="0"/>
              <a:lstStyle/>
              <a:p>
                <a:endParaRPr/>
              </a:p>
            </p:txBody>
          </p:sp>
          <p:sp>
            <p:nvSpPr>
              <p:cNvPr id="95" name="bk object 103"/>
              <p:cNvSpPr/>
              <p:nvPr/>
            </p:nvSpPr>
            <p:spPr>
              <a:xfrm>
                <a:off x="0" y="299699"/>
                <a:ext cx="386080" cy="709295"/>
              </a:xfrm>
              <a:custGeom>
                <a:avLst/>
                <a:gdLst/>
                <a:ahLst/>
                <a:cxnLst/>
                <a:rect l="l" t="t" r="r" b="b"/>
                <a:pathLst>
                  <a:path w="386080" h="709294">
                    <a:moveTo>
                      <a:pt x="385669" y="708894"/>
                    </a:moveTo>
                    <a:lnTo>
                      <a:pt x="0" y="0"/>
                    </a:lnTo>
                  </a:path>
                </a:pathLst>
              </a:custGeom>
              <a:ln w="9626">
                <a:solidFill>
                  <a:srgbClr val="FFFFFF"/>
                </a:solidFill>
              </a:ln>
            </p:spPr>
            <p:txBody>
              <a:bodyPr wrap="square" lIns="0" tIns="0" rIns="0" bIns="0" rtlCol="0"/>
              <a:lstStyle/>
              <a:p>
                <a:endParaRPr/>
              </a:p>
            </p:txBody>
          </p:sp>
          <p:sp>
            <p:nvSpPr>
              <p:cNvPr id="96" name="bk object 104"/>
              <p:cNvSpPr/>
              <p:nvPr/>
            </p:nvSpPr>
            <p:spPr>
              <a:xfrm>
                <a:off x="0" y="441769"/>
                <a:ext cx="308610" cy="567055"/>
              </a:xfrm>
              <a:custGeom>
                <a:avLst/>
                <a:gdLst/>
                <a:ahLst/>
                <a:cxnLst/>
                <a:rect l="l" t="t" r="r" b="b"/>
                <a:pathLst>
                  <a:path w="308610" h="567055">
                    <a:moveTo>
                      <a:pt x="308377" y="566824"/>
                    </a:moveTo>
                    <a:lnTo>
                      <a:pt x="0" y="0"/>
                    </a:lnTo>
                  </a:path>
                </a:pathLst>
              </a:custGeom>
              <a:ln w="9626">
                <a:solidFill>
                  <a:srgbClr val="FFFFFF"/>
                </a:solidFill>
              </a:ln>
            </p:spPr>
            <p:txBody>
              <a:bodyPr wrap="square" lIns="0" tIns="0" rIns="0" bIns="0" rtlCol="0"/>
              <a:lstStyle/>
              <a:p>
                <a:endParaRPr/>
              </a:p>
            </p:txBody>
          </p:sp>
          <p:sp>
            <p:nvSpPr>
              <p:cNvPr id="97" name="bk object 105"/>
              <p:cNvSpPr/>
              <p:nvPr/>
            </p:nvSpPr>
            <p:spPr>
              <a:xfrm>
                <a:off x="0" y="583835"/>
                <a:ext cx="231140" cy="424815"/>
              </a:xfrm>
              <a:custGeom>
                <a:avLst/>
                <a:gdLst/>
                <a:ahLst/>
                <a:cxnLst/>
                <a:rect l="l" t="t" r="r" b="b"/>
                <a:pathLst>
                  <a:path w="231140" h="424815">
                    <a:moveTo>
                      <a:pt x="231088" y="424759"/>
                    </a:moveTo>
                    <a:lnTo>
                      <a:pt x="0" y="0"/>
                    </a:lnTo>
                  </a:path>
                </a:pathLst>
              </a:custGeom>
              <a:ln w="9626">
                <a:solidFill>
                  <a:srgbClr val="FFFFFF"/>
                </a:solidFill>
              </a:ln>
            </p:spPr>
            <p:txBody>
              <a:bodyPr wrap="square" lIns="0" tIns="0" rIns="0" bIns="0" rtlCol="0"/>
              <a:lstStyle/>
              <a:p>
                <a:endParaRPr/>
              </a:p>
            </p:txBody>
          </p:sp>
          <p:sp>
            <p:nvSpPr>
              <p:cNvPr id="98" name="bk object 106"/>
              <p:cNvSpPr/>
              <p:nvPr/>
            </p:nvSpPr>
            <p:spPr>
              <a:xfrm>
                <a:off x="0" y="725951"/>
                <a:ext cx="154305" cy="283210"/>
              </a:xfrm>
              <a:custGeom>
                <a:avLst/>
                <a:gdLst/>
                <a:ahLst/>
                <a:cxnLst/>
                <a:rect l="l" t="t" r="r" b="b"/>
                <a:pathLst>
                  <a:path w="154305" h="283209">
                    <a:moveTo>
                      <a:pt x="153770" y="282643"/>
                    </a:moveTo>
                    <a:lnTo>
                      <a:pt x="0" y="0"/>
                    </a:lnTo>
                  </a:path>
                </a:pathLst>
              </a:custGeom>
              <a:ln w="9626">
                <a:solidFill>
                  <a:srgbClr val="FFFFFF"/>
                </a:solidFill>
              </a:ln>
            </p:spPr>
            <p:txBody>
              <a:bodyPr wrap="square" lIns="0" tIns="0" rIns="0" bIns="0" rtlCol="0"/>
              <a:lstStyle/>
              <a:p>
                <a:endParaRPr/>
              </a:p>
            </p:txBody>
          </p:sp>
          <p:sp>
            <p:nvSpPr>
              <p:cNvPr id="99" name="bk object 107"/>
              <p:cNvSpPr/>
              <p:nvPr/>
            </p:nvSpPr>
            <p:spPr>
              <a:xfrm>
                <a:off x="0" y="867955"/>
                <a:ext cx="76835" cy="140970"/>
              </a:xfrm>
              <a:custGeom>
                <a:avLst/>
                <a:gdLst/>
                <a:ahLst/>
                <a:cxnLst/>
                <a:rect l="l" t="t" r="r" b="b"/>
                <a:pathLst>
                  <a:path w="76835" h="140969">
                    <a:moveTo>
                      <a:pt x="76514" y="140639"/>
                    </a:moveTo>
                    <a:lnTo>
                      <a:pt x="0" y="0"/>
                    </a:lnTo>
                  </a:path>
                </a:pathLst>
              </a:custGeom>
              <a:ln w="9626">
                <a:solidFill>
                  <a:srgbClr val="FFFFFF"/>
                </a:solidFill>
              </a:ln>
            </p:spPr>
            <p:txBody>
              <a:bodyPr wrap="square" lIns="0" tIns="0" rIns="0" bIns="0" rtlCol="0"/>
              <a:lstStyle/>
              <a:p>
                <a:endParaRPr/>
              </a:p>
            </p:txBody>
          </p:sp>
        </p:grpSp>
        <p:sp>
          <p:nvSpPr>
            <p:cNvPr id="100" name="bk object 108"/>
            <p:cNvSpPr/>
            <p:nvPr userDrawn="1"/>
          </p:nvSpPr>
          <p:spPr>
            <a:xfrm>
              <a:off x="0" y="1034516"/>
              <a:ext cx="9144000" cy="73660"/>
            </a:xfrm>
            <a:custGeom>
              <a:avLst/>
              <a:gdLst/>
              <a:ahLst/>
              <a:cxnLst/>
              <a:rect l="l" t="t" r="r" b="b"/>
              <a:pathLst>
                <a:path w="9144000" h="73659">
                  <a:moveTo>
                    <a:pt x="0" y="73151"/>
                  </a:moveTo>
                  <a:lnTo>
                    <a:pt x="9144000" y="73151"/>
                  </a:lnTo>
                  <a:lnTo>
                    <a:pt x="9144000" y="0"/>
                  </a:lnTo>
                  <a:lnTo>
                    <a:pt x="0" y="0"/>
                  </a:lnTo>
                  <a:lnTo>
                    <a:pt x="0" y="73151"/>
                  </a:lnTo>
                  <a:close/>
                </a:path>
              </a:pathLst>
            </a:custGeom>
            <a:solidFill>
              <a:srgbClr val="000000"/>
            </a:solidFill>
          </p:spPr>
          <p:txBody>
            <a:bodyPr wrap="square" lIns="0" tIns="0" rIns="0" bIns="0" rtlCol="0"/>
            <a:lstStyle/>
            <a:p>
              <a:endParaRPr/>
            </a:p>
          </p:txBody>
        </p:sp>
        <p:sp>
          <p:nvSpPr>
            <p:cNvPr id="101" name="bk object 17"/>
            <p:cNvSpPr/>
            <p:nvPr userDrawn="1"/>
          </p:nvSpPr>
          <p:spPr>
            <a:xfrm>
              <a:off x="7045041" y="263636"/>
              <a:ext cx="1859619" cy="555406"/>
            </a:xfrm>
            <a:prstGeom prst="rect">
              <a:avLst/>
            </a:prstGeom>
            <a:blipFill>
              <a:blip r:embed="rId2"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102552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628650" y="1601094"/>
            <a:ext cx="7886700" cy="502836"/>
          </a:xfrm>
        </p:spPr>
        <p:txBody>
          <a:bodyPr lIns="0" tIns="0" rIns="0" bIns="0" anchor="t" anchorCtr="0">
            <a:normAutofit/>
          </a:bodyPr>
          <a:lstStyle>
            <a:lvl1pPr>
              <a:defRPr sz="3600" baseline="0"/>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AC0769B-A08A-F84A-853F-87C289B91E36}" type="datetimeFigureOut">
              <a:rPr lang="en-US" smtClean="0"/>
              <a:t>5/3/17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5EB2EB-69F8-D948-986A-A0FFB8F3ADC8}" type="slidenum">
              <a:rPr lang="en-US" smtClean="0"/>
              <a:t>‹#›</a:t>
            </a:fld>
            <a:endParaRPr lang="en-US"/>
          </a:p>
        </p:txBody>
      </p:sp>
      <p:sp>
        <p:nvSpPr>
          <p:cNvPr id="7" name="Text Placeholder 6"/>
          <p:cNvSpPr>
            <a:spLocks noGrp="1"/>
          </p:cNvSpPr>
          <p:nvPr>
            <p:ph type="body" sz="quarter" idx="13"/>
          </p:nvPr>
        </p:nvSpPr>
        <p:spPr>
          <a:xfrm>
            <a:off x="628650" y="2506677"/>
            <a:ext cx="7886700" cy="2962275"/>
          </a:xfrm>
        </p:spPr>
        <p:txBody>
          <a:bodyPr lIns="0" tIns="0" rIns="0" bIns="0">
            <a:noAutofit/>
          </a:bodyPr>
          <a:lstStyle>
            <a:lvl1pPr marL="0" indent="0">
              <a:buFontTx/>
              <a:buNone/>
              <a:defRPr sz="1800" baseline="0">
                <a:latin typeface="Arial" charset="0"/>
              </a:defRPr>
            </a:lvl1pPr>
            <a:lvl2pPr marL="457200" indent="0">
              <a:buFontTx/>
              <a:buNone/>
              <a:defRPr sz="1800" baseline="0">
                <a:latin typeface="Arial" charset="0"/>
              </a:defRPr>
            </a:lvl2pPr>
            <a:lvl3pPr marL="914400" indent="0">
              <a:buFontTx/>
              <a:buNone/>
              <a:defRPr sz="1800" baseline="0">
                <a:latin typeface="Arial" charset="0"/>
              </a:defRPr>
            </a:lvl3pPr>
            <a:lvl4pPr marL="1371600" indent="0">
              <a:buFontTx/>
              <a:buNone/>
              <a:defRPr sz="1800" baseline="0">
                <a:latin typeface="Arial" charset="0"/>
              </a:defRPr>
            </a:lvl4pPr>
            <a:lvl5pPr marL="1828800" indent="0">
              <a:buFontTx/>
              <a:buNone/>
              <a:defRPr sz="1800" baseline="0">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066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object 95"/>
          <p:cNvSpPr/>
          <p:nvPr userDrawn="1"/>
        </p:nvSpPr>
        <p:spPr>
          <a:xfrm>
            <a:off x="0" y="6554216"/>
            <a:ext cx="9144000" cy="73660"/>
          </a:xfrm>
          <a:custGeom>
            <a:avLst/>
            <a:gdLst/>
            <a:ahLst/>
            <a:cxnLst/>
            <a:rect l="l" t="t" r="r" b="b"/>
            <a:pathLst>
              <a:path w="9144000" h="73659">
                <a:moveTo>
                  <a:pt x="0" y="73151"/>
                </a:moveTo>
                <a:lnTo>
                  <a:pt x="9144000" y="73151"/>
                </a:lnTo>
                <a:lnTo>
                  <a:pt x="9144000" y="0"/>
                </a:lnTo>
                <a:lnTo>
                  <a:pt x="0" y="0"/>
                </a:lnTo>
                <a:lnTo>
                  <a:pt x="0" y="73151"/>
                </a:lnTo>
                <a:close/>
              </a:path>
            </a:pathLst>
          </a:custGeom>
          <a:solidFill>
            <a:srgbClr val="231F20"/>
          </a:solidFill>
        </p:spPr>
        <p:txBody>
          <a:bodyPr wrap="square" lIns="0" tIns="0" rIns="0" bIns="0" rtlCol="0"/>
          <a:lstStyle/>
          <a:p>
            <a:endParaRPr/>
          </a:p>
        </p:txBody>
      </p:sp>
      <p:sp>
        <p:nvSpPr>
          <p:cNvPr id="102" name="object 96"/>
          <p:cNvSpPr/>
          <p:nvPr userDrawn="1"/>
        </p:nvSpPr>
        <p:spPr>
          <a:xfrm>
            <a:off x="0" y="6656501"/>
            <a:ext cx="9144000" cy="201930"/>
          </a:xfrm>
          <a:custGeom>
            <a:avLst/>
            <a:gdLst/>
            <a:ahLst/>
            <a:cxnLst/>
            <a:rect l="l" t="t" r="r" b="b"/>
            <a:pathLst>
              <a:path w="9144000" h="201929">
                <a:moveTo>
                  <a:pt x="0" y="201498"/>
                </a:moveTo>
                <a:lnTo>
                  <a:pt x="9144000" y="201498"/>
                </a:lnTo>
                <a:lnTo>
                  <a:pt x="9144000" y="0"/>
                </a:lnTo>
                <a:lnTo>
                  <a:pt x="0" y="0"/>
                </a:lnTo>
                <a:lnTo>
                  <a:pt x="0" y="201498"/>
                </a:lnTo>
                <a:close/>
              </a:path>
            </a:pathLst>
          </a:custGeom>
          <a:solidFill>
            <a:srgbClr val="B0810A"/>
          </a:solidFill>
        </p:spPr>
        <p:txBody>
          <a:bodyPr wrap="square" lIns="0" tIns="0" rIns="0" bIns="0" rtlCol="0"/>
          <a:lstStyle/>
          <a:p>
            <a:endParaRPr/>
          </a:p>
        </p:txBody>
      </p:sp>
      <p:sp>
        <p:nvSpPr>
          <p:cNvPr id="2" name="Title Placeholder 1"/>
          <p:cNvSpPr>
            <a:spLocks noGrp="1"/>
          </p:cNvSpPr>
          <p:nvPr>
            <p:ph type="title"/>
          </p:nvPr>
        </p:nvSpPr>
        <p:spPr>
          <a:xfrm>
            <a:off x="628650" y="1585594"/>
            <a:ext cx="6332855" cy="518335"/>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42551" y="2514406"/>
            <a:ext cx="6332855" cy="29448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19245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C0769B-A08A-F84A-853F-87C289B91E36}" type="datetimeFigureOut">
              <a:rPr lang="en-US" smtClean="0"/>
              <a:t>5/3/17</a:t>
            </a:fld>
            <a:endParaRPr lang="en-US"/>
          </a:p>
        </p:txBody>
      </p:sp>
      <p:sp>
        <p:nvSpPr>
          <p:cNvPr id="5" name="Footer Placeholder 4"/>
          <p:cNvSpPr>
            <a:spLocks noGrp="1"/>
          </p:cNvSpPr>
          <p:nvPr>
            <p:ph type="ftr" sz="quarter" idx="3"/>
          </p:nvPr>
        </p:nvSpPr>
        <p:spPr>
          <a:xfrm>
            <a:off x="3028950" y="619245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19245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5EB2EB-69F8-D948-986A-A0FFB8F3ADC8}" type="slidenum">
              <a:rPr lang="en-US" smtClean="0"/>
              <a:t>‹#›</a:t>
            </a:fld>
            <a:endParaRPr lang="en-US"/>
          </a:p>
        </p:txBody>
      </p:sp>
      <p:grpSp>
        <p:nvGrpSpPr>
          <p:cNvPr id="108" name="Group 107"/>
          <p:cNvGrpSpPr/>
          <p:nvPr userDrawn="1"/>
        </p:nvGrpSpPr>
        <p:grpSpPr>
          <a:xfrm>
            <a:off x="0" y="0"/>
            <a:ext cx="9144573" cy="5001861"/>
            <a:chOff x="0" y="0"/>
            <a:chExt cx="9144573" cy="5001861"/>
          </a:xfrm>
        </p:grpSpPr>
        <p:sp>
          <p:nvSpPr>
            <p:cNvPr id="7" name="bk object 16"/>
            <p:cNvSpPr/>
            <p:nvPr userDrawn="1"/>
          </p:nvSpPr>
          <p:spPr>
            <a:xfrm>
              <a:off x="7044628" y="1141696"/>
              <a:ext cx="2099945" cy="3860165"/>
            </a:xfrm>
            <a:custGeom>
              <a:avLst/>
              <a:gdLst/>
              <a:ahLst/>
              <a:cxnLst/>
              <a:rect l="l" t="t" r="r" b="b"/>
              <a:pathLst>
                <a:path w="2099945" h="3860165">
                  <a:moveTo>
                    <a:pt x="2099373" y="0"/>
                  </a:moveTo>
                  <a:lnTo>
                    <a:pt x="0" y="0"/>
                  </a:lnTo>
                  <a:lnTo>
                    <a:pt x="2099373" y="3860139"/>
                  </a:lnTo>
                  <a:lnTo>
                    <a:pt x="2099373" y="0"/>
                  </a:lnTo>
                  <a:close/>
                </a:path>
              </a:pathLst>
            </a:custGeom>
            <a:solidFill>
              <a:srgbClr val="C5C5C5"/>
            </a:solidFill>
          </p:spPr>
          <p:txBody>
            <a:bodyPr wrap="square" lIns="0" tIns="0" rIns="0" bIns="0" rtlCol="0"/>
            <a:lstStyle/>
            <a:p>
              <a:endParaRPr/>
            </a:p>
          </p:txBody>
        </p:sp>
        <p:grpSp>
          <p:nvGrpSpPr>
            <p:cNvPr id="9" name="Group 8"/>
            <p:cNvGrpSpPr/>
            <p:nvPr userDrawn="1"/>
          </p:nvGrpSpPr>
          <p:grpSpPr>
            <a:xfrm>
              <a:off x="0" y="0"/>
              <a:ext cx="6961505" cy="1009161"/>
              <a:chOff x="0" y="0"/>
              <a:chExt cx="6961505" cy="1009161"/>
            </a:xfrm>
          </p:grpSpPr>
          <p:sp>
            <p:nvSpPr>
              <p:cNvPr id="10" name="bk object 18"/>
              <p:cNvSpPr/>
              <p:nvPr/>
            </p:nvSpPr>
            <p:spPr>
              <a:xfrm>
                <a:off x="0" y="0"/>
                <a:ext cx="6961505" cy="1009015"/>
              </a:xfrm>
              <a:custGeom>
                <a:avLst/>
                <a:gdLst/>
                <a:ahLst/>
                <a:cxnLst/>
                <a:rect l="l" t="t" r="r" b="b"/>
                <a:pathLst>
                  <a:path w="6961505" h="1009015">
                    <a:moveTo>
                      <a:pt x="6414998" y="0"/>
                    </a:moveTo>
                    <a:lnTo>
                      <a:pt x="0" y="0"/>
                    </a:lnTo>
                    <a:lnTo>
                      <a:pt x="0" y="1008595"/>
                    </a:lnTo>
                    <a:lnTo>
                      <a:pt x="6961492" y="1008557"/>
                    </a:lnTo>
                    <a:lnTo>
                      <a:pt x="6414998" y="0"/>
                    </a:lnTo>
                    <a:close/>
                  </a:path>
                </a:pathLst>
              </a:custGeom>
              <a:solidFill>
                <a:srgbClr val="B0810A"/>
              </a:solidFill>
            </p:spPr>
            <p:txBody>
              <a:bodyPr wrap="square" lIns="0" tIns="0" rIns="0" bIns="0" rtlCol="0"/>
              <a:lstStyle/>
              <a:p>
                <a:endParaRPr/>
              </a:p>
            </p:txBody>
          </p:sp>
          <p:sp>
            <p:nvSpPr>
              <p:cNvPr id="11" name="bk object 19"/>
              <p:cNvSpPr/>
              <p:nvPr/>
            </p:nvSpPr>
            <p:spPr>
              <a:xfrm>
                <a:off x="6338668" y="0"/>
                <a:ext cx="549275" cy="1009015"/>
              </a:xfrm>
              <a:custGeom>
                <a:avLst/>
                <a:gdLst/>
                <a:ahLst/>
                <a:cxnLst/>
                <a:rect l="l" t="t" r="r" b="b"/>
                <a:pathLst>
                  <a:path w="549275" h="1009015">
                    <a:moveTo>
                      <a:pt x="548701" y="1008558"/>
                    </a:moveTo>
                    <a:lnTo>
                      <a:pt x="0" y="0"/>
                    </a:lnTo>
                  </a:path>
                </a:pathLst>
              </a:custGeom>
              <a:ln w="9626">
                <a:solidFill>
                  <a:srgbClr val="FFFFFF"/>
                </a:solidFill>
              </a:ln>
            </p:spPr>
            <p:txBody>
              <a:bodyPr wrap="square" lIns="0" tIns="0" rIns="0" bIns="0" rtlCol="0"/>
              <a:lstStyle/>
              <a:p>
                <a:endParaRPr/>
              </a:p>
            </p:txBody>
          </p:sp>
          <p:sp>
            <p:nvSpPr>
              <p:cNvPr id="12" name="bk object 20"/>
              <p:cNvSpPr/>
              <p:nvPr/>
            </p:nvSpPr>
            <p:spPr>
              <a:xfrm>
                <a:off x="6261374" y="0"/>
                <a:ext cx="549275" cy="1009015"/>
              </a:xfrm>
              <a:custGeom>
                <a:avLst/>
                <a:gdLst/>
                <a:ahLst/>
                <a:cxnLst/>
                <a:rect l="l" t="t" r="r" b="b"/>
                <a:pathLst>
                  <a:path w="549275" h="1009015">
                    <a:moveTo>
                      <a:pt x="548701" y="1008558"/>
                    </a:moveTo>
                    <a:lnTo>
                      <a:pt x="0" y="0"/>
                    </a:lnTo>
                  </a:path>
                </a:pathLst>
              </a:custGeom>
              <a:ln w="9626">
                <a:solidFill>
                  <a:srgbClr val="FFFFFF"/>
                </a:solidFill>
              </a:ln>
            </p:spPr>
            <p:txBody>
              <a:bodyPr wrap="square" lIns="0" tIns="0" rIns="0" bIns="0" rtlCol="0"/>
              <a:lstStyle/>
              <a:p>
                <a:endParaRPr/>
              </a:p>
            </p:txBody>
          </p:sp>
          <p:sp>
            <p:nvSpPr>
              <p:cNvPr id="13" name="bk object 21"/>
              <p:cNvSpPr/>
              <p:nvPr/>
            </p:nvSpPr>
            <p:spPr>
              <a:xfrm>
                <a:off x="6184081" y="0"/>
                <a:ext cx="549275" cy="1009015"/>
              </a:xfrm>
              <a:custGeom>
                <a:avLst/>
                <a:gdLst/>
                <a:ahLst/>
                <a:cxnLst/>
                <a:rect l="l" t="t" r="r" b="b"/>
                <a:pathLst>
                  <a:path w="549275" h="1009015">
                    <a:moveTo>
                      <a:pt x="548701" y="1008559"/>
                    </a:moveTo>
                    <a:lnTo>
                      <a:pt x="0" y="0"/>
                    </a:lnTo>
                  </a:path>
                </a:pathLst>
              </a:custGeom>
              <a:ln w="9626">
                <a:solidFill>
                  <a:srgbClr val="FFFFFF"/>
                </a:solidFill>
              </a:ln>
            </p:spPr>
            <p:txBody>
              <a:bodyPr wrap="square" lIns="0" tIns="0" rIns="0" bIns="0" rtlCol="0"/>
              <a:lstStyle/>
              <a:p>
                <a:endParaRPr/>
              </a:p>
            </p:txBody>
          </p:sp>
          <p:sp>
            <p:nvSpPr>
              <p:cNvPr id="14" name="bk object 22"/>
              <p:cNvSpPr/>
              <p:nvPr/>
            </p:nvSpPr>
            <p:spPr>
              <a:xfrm>
                <a:off x="6106766" y="0"/>
                <a:ext cx="549275" cy="1009015"/>
              </a:xfrm>
              <a:custGeom>
                <a:avLst/>
                <a:gdLst/>
                <a:ahLst/>
                <a:cxnLst/>
                <a:rect l="l" t="t" r="r" b="b"/>
                <a:pathLst>
                  <a:path w="549275" h="1009015">
                    <a:moveTo>
                      <a:pt x="548702" y="1008559"/>
                    </a:moveTo>
                    <a:lnTo>
                      <a:pt x="0" y="0"/>
                    </a:lnTo>
                  </a:path>
                </a:pathLst>
              </a:custGeom>
              <a:ln w="9626">
                <a:solidFill>
                  <a:srgbClr val="FFFFFF"/>
                </a:solidFill>
              </a:ln>
            </p:spPr>
            <p:txBody>
              <a:bodyPr wrap="square" lIns="0" tIns="0" rIns="0" bIns="0" rtlCol="0"/>
              <a:lstStyle/>
              <a:p>
                <a:endParaRPr/>
              </a:p>
            </p:txBody>
          </p:sp>
          <p:sp>
            <p:nvSpPr>
              <p:cNvPr id="15" name="bk object 23"/>
              <p:cNvSpPr/>
              <p:nvPr/>
            </p:nvSpPr>
            <p:spPr>
              <a:xfrm>
                <a:off x="6029483" y="0"/>
                <a:ext cx="549275" cy="1009015"/>
              </a:xfrm>
              <a:custGeom>
                <a:avLst/>
                <a:gdLst/>
                <a:ahLst/>
                <a:cxnLst/>
                <a:rect l="l" t="t" r="r" b="b"/>
                <a:pathLst>
                  <a:path w="549275" h="1009015">
                    <a:moveTo>
                      <a:pt x="548700" y="1008559"/>
                    </a:moveTo>
                    <a:lnTo>
                      <a:pt x="0" y="0"/>
                    </a:lnTo>
                  </a:path>
                </a:pathLst>
              </a:custGeom>
              <a:ln w="9626">
                <a:solidFill>
                  <a:srgbClr val="FFFFFF"/>
                </a:solidFill>
              </a:ln>
            </p:spPr>
            <p:txBody>
              <a:bodyPr wrap="square" lIns="0" tIns="0" rIns="0" bIns="0" rtlCol="0"/>
              <a:lstStyle/>
              <a:p>
                <a:endParaRPr/>
              </a:p>
            </p:txBody>
          </p:sp>
          <p:sp>
            <p:nvSpPr>
              <p:cNvPr id="16" name="bk object 24"/>
              <p:cNvSpPr/>
              <p:nvPr/>
            </p:nvSpPr>
            <p:spPr>
              <a:xfrm>
                <a:off x="5952190" y="0"/>
                <a:ext cx="549275" cy="1009015"/>
              </a:xfrm>
              <a:custGeom>
                <a:avLst/>
                <a:gdLst/>
                <a:ahLst/>
                <a:cxnLst/>
                <a:rect l="l" t="t" r="r" b="b"/>
                <a:pathLst>
                  <a:path w="549275" h="1009015">
                    <a:moveTo>
                      <a:pt x="548701" y="1008560"/>
                    </a:moveTo>
                    <a:lnTo>
                      <a:pt x="0" y="0"/>
                    </a:lnTo>
                  </a:path>
                </a:pathLst>
              </a:custGeom>
              <a:ln w="9626">
                <a:solidFill>
                  <a:srgbClr val="FFFFFF"/>
                </a:solidFill>
              </a:ln>
            </p:spPr>
            <p:txBody>
              <a:bodyPr wrap="square" lIns="0" tIns="0" rIns="0" bIns="0" rtlCol="0"/>
              <a:lstStyle/>
              <a:p>
                <a:endParaRPr/>
              </a:p>
            </p:txBody>
          </p:sp>
          <p:sp>
            <p:nvSpPr>
              <p:cNvPr id="17" name="bk object 25"/>
              <p:cNvSpPr/>
              <p:nvPr/>
            </p:nvSpPr>
            <p:spPr>
              <a:xfrm>
                <a:off x="5874902" y="0"/>
                <a:ext cx="549275" cy="1009015"/>
              </a:xfrm>
              <a:custGeom>
                <a:avLst/>
                <a:gdLst/>
                <a:ahLst/>
                <a:cxnLst/>
                <a:rect l="l" t="t" r="r" b="b"/>
                <a:pathLst>
                  <a:path w="549275" h="1009015">
                    <a:moveTo>
                      <a:pt x="548703" y="1008560"/>
                    </a:moveTo>
                    <a:lnTo>
                      <a:pt x="0" y="0"/>
                    </a:lnTo>
                  </a:path>
                </a:pathLst>
              </a:custGeom>
              <a:ln w="9626">
                <a:solidFill>
                  <a:srgbClr val="FFFFFF"/>
                </a:solidFill>
              </a:ln>
            </p:spPr>
            <p:txBody>
              <a:bodyPr wrap="square" lIns="0" tIns="0" rIns="0" bIns="0" rtlCol="0"/>
              <a:lstStyle/>
              <a:p>
                <a:endParaRPr/>
              </a:p>
            </p:txBody>
          </p:sp>
          <p:sp>
            <p:nvSpPr>
              <p:cNvPr id="18" name="bk object 26"/>
              <p:cNvSpPr/>
              <p:nvPr/>
            </p:nvSpPr>
            <p:spPr>
              <a:xfrm>
                <a:off x="5797586" y="0"/>
                <a:ext cx="549275" cy="1009015"/>
              </a:xfrm>
              <a:custGeom>
                <a:avLst/>
                <a:gdLst/>
                <a:ahLst/>
                <a:cxnLst/>
                <a:rect l="l" t="t" r="r" b="b"/>
                <a:pathLst>
                  <a:path w="549275" h="1009015">
                    <a:moveTo>
                      <a:pt x="548704" y="1008561"/>
                    </a:moveTo>
                    <a:lnTo>
                      <a:pt x="0" y="0"/>
                    </a:lnTo>
                  </a:path>
                </a:pathLst>
              </a:custGeom>
              <a:ln w="9626">
                <a:solidFill>
                  <a:srgbClr val="FFFFFF"/>
                </a:solidFill>
              </a:ln>
            </p:spPr>
            <p:txBody>
              <a:bodyPr wrap="square" lIns="0" tIns="0" rIns="0" bIns="0" rtlCol="0"/>
              <a:lstStyle/>
              <a:p>
                <a:endParaRPr/>
              </a:p>
            </p:txBody>
          </p:sp>
          <p:sp>
            <p:nvSpPr>
              <p:cNvPr id="19" name="bk object 27"/>
              <p:cNvSpPr/>
              <p:nvPr/>
            </p:nvSpPr>
            <p:spPr>
              <a:xfrm>
                <a:off x="5720292" y="0"/>
                <a:ext cx="549275" cy="1009015"/>
              </a:xfrm>
              <a:custGeom>
                <a:avLst/>
                <a:gdLst/>
                <a:ahLst/>
                <a:cxnLst/>
                <a:rect l="l" t="t" r="r" b="b"/>
                <a:pathLst>
                  <a:path w="549275" h="1009015">
                    <a:moveTo>
                      <a:pt x="548703" y="1008561"/>
                    </a:moveTo>
                    <a:lnTo>
                      <a:pt x="0" y="0"/>
                    </a:lnTo>
                  </a:path>
                </a:pathLst>
              </a:custGeom>
              <a:ln w="9626">
                <a:solidFill>
                  <a:srgbClr val="FFFFFF"/>
                </a:solidFill>
              </a:ln>
            </p:spPr>
            <p:txBody>
              <a:bodyPr wrap="square" lIns="0" tIns="0" rIns="0" bIns="0" rtlCol="0"/>
              <a:lstStyle/>
              <a:p>
                <a:endParaRPr/>
              </a:p>
            </p:txBody>
          </p:sp>
          <p:sp>
            <p:nvSpPr>
              <p:cNvPr id="20" name="bk object 28"/>
              <p:cNvSpPr/>
              <p:nvPr/>
            </p:nvSpPr>
            <p:spPr>
              <a:xfrm>
                <a:off x="5642996" y="0"/>
                <a:ext cx="549275" cy="1009015"/>
              </a:xfrm>
              <a:custGeom>
                <a:avLst/>
                <a:gdLst/>
                <a:ahLst/>
                <a:cxnLst/>
                <a:rect l="l" t="t" r="r" b="b"/>
                <a:pathLst>
                  <a:path w="549275" h="1009015">
                    <a:moveTo>
                      <a:pt x="548701" y="1008562"/>
                    </a:moveTo>
                    <a:lnTo>
                      <a:pt x="0" y="0"/>
                    </a:lnTo>
                  </a:path>
                </a:pathLst>
              </a:custGeom>
              <a:ln w="9626">
                <a:solidFill>
                  <a:srgbClr val="FFFFFF"/>
                </a:solidFill>
              </a:ln>
            </p:spPr>
            <p:txBody>
              <a:bodyPr wrap="square" lIns="0" tIns="0" rIns="0" bIns="0" rtlCol="0"/>
              <a:lstStyle/>
              <a:p>
                <a:endParaRPr/>
              </a:p>
            </p:txBody>
          </p:sp>
          <p:sp>
            <p:nvSpPr>
              <p:cNvPr id="21" name="bk object 29"/>
              <p:cNvSpPr/>
              <p:nvPr/>
            </p:nvSpPr>
            <p:spPr>
              <a:xfrm>
                <a:off x="5565704" y="0"/>
                <a:ext cx="549275" cy="1009015"/>
              </a:xfrm>
              <a:custGeom>
                <a:avLst/>
                <a:gdLst/>
                <a:ahLst/>
                <a:cxnLst/>
                <a:rect l="l" t="t" r="r" b="b"/>
                <a:pathLst>
                  <a:path w="549275" h="1009015">
                    <a:moveTo>
                      <a:pt x="548702" y="1008562"/>
                    </a:moveTo>
                    <a:lnTo>
                      <a:pt x="0" y="0"/>
                    </a:lnTo>
                  </a:path>
                </a:pathLst>
              </a:custGeom>
              <a:ln w="9626">
                <a:solidFill>
                  <a:srgbClr val="FFFFFF"/>
                </a:solidFill>
              </a:ln>
            </p:spPr>
            <p:txBody>
              <a:bodyPr wrap="square" lIns="0" tIns="0" rIns="0" bIns="0" rtlCol="0"/>
              <a:lstStyle/>
              <a:p>
                <a:endParaRPr/>
              </a:p>
            </p:txBody>
          </p:sp>
          <p:sp>
            <p:nvSpPr>
              <p:cNvPr id="22" name="bk object 30"/>
              <p:cNvSpPr/>
              <p:nvPr/>
            </p:nvSpPr>
            <p:spPr>
              <a:xfrm>
                <a:off x="5488413" y="0"/>
                <a:ext cx="549275" cy="1009015"/>
              </a:xfrm>
              <a:custGeom>
                <a:avLst/>
                <a:gdLst/>
                <a:ahLst/>
                <a:cxnLst/>
                <a:rect l="l" t="t" r="r" b="b"/>
                <a:pathLst>
                  <a:path w="549275" h="1009015">
                    <a:moveTo>
                      <a:pt x="548703" y="1008562"/>
                    </a:moveTo>
                    <a:lnTo>
                      <a:pt x="0" y="0"/>
                    </a:lnTo>
                  </a:path>
                </a:pathLst>
              </a:custGeom>
              <a:ln w="9626">
                <a:solidFill>
                  <a:srgbClr val="FFFFFF"/>
                </a:solidFill>
              </a:ln>
            </p:spPr>
            <p:txBody>
              <a:bodyPr wrap="square" lIns="0" tIns="0" rIns="0" bIns="0" rtlCol="0"/>
              <a:lstStyle/>
              <a:p>
                <a:endParaRPr/>
              </a:p>
            </p:txBody>
          </p:sp>
          <p:sp>
            <p:nvSpPr>
              <p:cNvPr id="23" name="bk object 31"/>
              <p:cNvSpPr/>
              <p:nvPr/>
            </p:nvSpPr>
            <p:spPr>
              <a:xfrm>
                <a:off x="5411120" y="0"/>
                <a:ext cx="549275" cy="1009015"/>
              </a:xfrm>
              <a:custGeom>
                <a:avLst/>
                <a:gdLst/>
                <a:ahLst/>
                <a:cxnLst/>
                <a:rect l="l" t="t" r="r" b="b"/>
                <a:pathLst>
                  <a:path w="549275" h="1009015">
                    <a:moveTo>
                      <a:pt x="548702" y="1008563"/>
                    </a:moveTo>
                    <a:lnTo>
                      <a:pt x="0" y="0"/>
                    </a:lnTo>
                  </a:path>
                </a:pathLst>
              </a:custGeom>
              <a:ln w="9626">
                <a:solidFill>
                  <a:srgbClr val="FFFFFF"/>
                </a:solidFill>
              </a:ln>
            </p:spPr>
            <p:txBody>
              <a:bodyPr wrap="square" lIns="0" tIns="0" rIns="0" bIns="0" rtlCol="0"/>
              <a:lstStyle/>
              <a:p>
                <a:endParaRPr/>
              </a:p>
            </p:txBody>
          </p:sp>
          <p:sp>
            <p:nvSpPr>
              <p:cNvPr id="24" name="bk object 32"/>
              <p:cNvSpPr/>
              <p:nvPr/>
            </p:nvSpPr>
            <p:spPr>
              <a:xfrm>
                <a:off x="5333807" y="0"/>
                <a:ext cx="549275" cy="1009015"/>
              </a:xfrm>
              <a:custGeom>
                <a:avLst/>
                <a:gdLst/>
                <a:ahLst/>
                <a:cxnLst/>
                <a:rect l="l" t="t" r="r" b="b"/>
                <a:pathLst>
                  <a:path w="549275" h="1009015">
                    <a:moveTo>
                      <a:pt x="548706" y="1008563"/>
                    </a:moveTo>
                    <a:lnTo>
                      <a:pt x="0" y="0"/>
                    </a:lnTo>
                  </a:path>
                </a:pathLst>
              </a:custGeom>
              <a:ln w="9626">
                <a:solidFill>
                  <a:srgbClr val="FFFFFF"/>
                </a:solidFill>
              </a:ln>
            </p:spPr>
            <p:txBody>
              <a:bodyPr wrap="square" lIns="0" tIns="0" rIns="0" bIns="0" rtlCol="0"/>
              <a:lstStyle/>
              <a:p>
                <a:endParaRPr/>
              </a:p>
            </p:txBody>
          </p:sp>
          <p:sp>
            <p:nvSpPr>
              <p:cNvPr id="25" name="bk object 33"/>
              <p:cNvSpPr/>
              <p:nvPr/>
            </p:nvSpPr>
            <p:spPr>
              <a:xfrm>
                <a:off x="5256522" y="0"/>
                <a:ext cx="549275" cy="1009015"/>
              </a:xfrm>
              <a:custGeom>
                <a:avLst/>
                <a:gdLst/>
                <a:ahLst/>
                <a:cxnLst/>
                <a:rect l="l" t="t" r="r" b="b"/>
                <a:pathLst>
                  <a:path w="549275" h="1009015">
                    <a:moveTo>
                      <a:pt x="548703" y="1008564"/>
                    </a:moveTo>
                    <a:lnTo>
                      <a:pt x="0" y="0"/>
                    </a:lnTo>
                  </a:path>
                </a:pathLst>
              </a:custGeom>
              <a:ln w="9626">
                <a:solidFill>
                  <a:srgbClr val="FFFFFF"/>
                </a:solidFill>
              </a:ln>
            </p:spPr>
            <p:txBody>
              <a:bodyPr wrap="square" lIns="0" tIns="0" rIns="0" bIns="0" rtlCol="0"/>
              <a:lstStyle/>
              <a:p>
                <a:endParaRPr/>
              </a:p>
            </p:txBody>
          </p:sp>
          <p:sp>
            <p:nvSpPr>
              <p:cNvPr id="26" name="bk object 34"/>
              <p:cNvSpPr/>
              <p:nvPr/>
            </p:nvSpPr>
            <p:spPr>
              <a:xfrm>
                <a:off x="5179219" y="0"/>
                <a:ext cx="549275" cy="1009015"/>
              </a:xfrm>
              <a:custGeom>
                <a:avLst/>
                <a:gdLst/>
                <a:ahLst/>
                <a:cxnLst/>
                <a:rect l="l" t="t" r="r" b="b"/>
                <a:pathLst>
                  <a:path w="549275" h="1009015">
                    <a:moveTo>
                      <a:pt x="548704" y="1008564"/>
                    </a:moveTo>
                    <a:lnTo>
                      <a:pt x="0" y="0"/>
                    </a:lnTo>
                  </a:path>
                </a:pathLst>
              </a:custGeom>
              <a:ln w="9626">
                <a:solidFill>
                  <a:srgbClr val="FFFFFF"/>
                </a:solidFill>
              </a:ln>
            </p:spPr>
            <p:txBody>
              <a:bodyPr wrap="square" lIns="0" tIns="0" rIns="0" bIns="0" rtlCol="0"/>
              <a:lstStyle/>
              <a:p>
                <a:endParaRPr/>
              </a:p>
            </p:txBody>
          </p:sp>
          <p:sp>
            <p:nvSpPr>
              <p:cNvPr id="27" name="bk object 35"/>
              <p:cNvSpPr/>
              <p:nvPr/>
            </p:nvSpPr>
            <p:spPr>
              <a:xfrm>
                <a:off x="5099398" y="0"/>
                <a:ext cx="549275" cy="1009015"/>
              </a:xfrm>
              <a:custGeom>
                <a:avLst/>
                <a:gdLst/>
                <a:ahLst/>
                <a:cxnLst/>
                <a:rect l="l" t="t" r="r" b="b"/>
                <a:pathLst>
                  <a:path w="549275" h="1009015">
                    <a:moveTo>
                      <a:pt x="548703" y="1008564"/>
                    </a:moveTo>
                    <a:lnTo>
                      <a:pt x="0" y="0"/>
                    </a:lnTo>
                  </a:path>
                </a:pathLst>
              </a:custGeom>
              <a:ln w="9626">
                <a:solidFill>
                  <a:srgbClr val="FFFFFF"/>
                </a:solidFill>
              </a:ln>
            </p:spPr>
            <p:txBody>
              <a:bodyPr wrap="square" lIns="0" tIns="0" rIns="0" bIns="0" rtlCol="0"/>
              <a:lstStyle/>
              <a:p>
                <a:endParaRPr/>
              </a:p>
            </p:txBody>
          </p:sp>
          <p:sp>
            <p:nvSpPr>
              <p:cNvPr id="28" name="bk object 36"/>
              <p:cNvSpPr/>
              <p:nvPr/>
            </p:nvSpPr>
            <p:spPr>
              <a:xfrm>
                <a:off x="5022086" y="0"/>
                <a:ext cx="549275" cy="1009015"/>
              </a:xfrm>
              <a:custGeom>
                <a:avLst/>
                <a:gdLst/>
                <a:ahLst/>
                <a:cxnLst/>
                <a:rect l="l" t="t" r="r" b="b"/>
                <a:pathLst>
                  <a:path w="549275" h="1009015">
                    <a:moveTo>
                      <a:pt x="548706" y="1008565"/>
                    </a:moveTo>
                    <a:lnTo>
                      <a:pt x="0" y="0"/>
                    </a:lnTo>
                  </a:path>
                </a:pathLst>
              </a:custGeom>
              <a:ln w="9626">
                <a:solidFill>
                  <a:srgbClr val="FFFFFF"/>
                </a:solidFill>
              </a:ln>
            </p:spPr>
            <p:txBody>
              <a:bodyPr wrap="square" lIns="0" tIns="0" rIns="0" bIns="0" rtlCol="0"/>
              <a:lstStyle/>
              <a:p>
                <a:endParaRPr/>
              </a:p>
            </p:txBody>
          </p:sp>
          <p:sp>
            <p:nvSpPr>
              <p:cNvPr id="29" name="bk object 37"/>
              <p:cNvSpPr/>
              <p:nvPr/>
            </p:nvSpPr>
            <p:spPr>
              <a:xfrm>
                <a:off x="4944793" y="0"/>
                <a:ext cx="549275" cy="1009015"/>
              </a:xfrm>
              <a:custGeom>
                <a:avLst/>
                <a:gdLst/>
                <a:ahLst/>
                <a:cxnLst/>
                <a:rect l="l" t="t" r="r" b="b"/>
                <a:pathLst>
                  <a:path w="549275" h="1009015">
                    <a:moveTo>
                      <a:pt x="548707" y="1008565"/>
                    </a:moveTo>
                    <a:lnTo>
                      <a:pt x="0" y="0"/>
                    </a:lnTo>
                  </a:path>
                </a:pathLst>
              </a:custGeom>
              <a:ln w="9626">
                <a:solidFill>
                  <a:srgbClr val="FFFFFF"/>
                </a:solidFill>
              </a:ln>
            </p:spPr>
            <p:txBody>
              <a:bodyPr wrap="square" lIns="0" tIns="0" rIns="0" bIns="0" rtlCol="0"/>
              <a:lstStyle/>
              <a:p>
                <a:endParaRPr/>
              </a:p>
            </p:txBody>
          </p:sp>
          <p:sp>
            <p:nvSpPr>
              <p:cNvPr id="30" name="bk object 38"/>
              <p:cNvSpPr/>
              <p:nvPr/>
            </p:nvSpPr>
            <p:spPr>
              <a:xfrm>
                <a:off x="4867476" y="0"/>
                <a:ext cx="549275" cy="1009015"/>
              </a:xfrm>
              <a:custGeom>
                <a:avLst/>
                <a:gdLst/>
                <a:ahLst/>
                <a:cxnLst/>
                <a:rect l="l" t="t" r="r" b="b"/>
                <a:pathLst>
                  <a:path w="549275" h="1009015">
                    <a:moveTo>
                      <a:pt x="548707" y="1008566"/>
                    </a:moveTo>
                    <a:lnTo>
                      <a:pt x="0" y="0"/>
                    </a:lnTo>
                  </a:path>
                </a:pathLst>
              </a:custGeom>
              <a:ln w="9626">
                <a:solidFill>
                  <a:srgbClr val="FFFFFF"/>
                </a:solidFill>
              </a:ln>
            </p:spPr>
            <p:txBody>
              <a:bodyPr wrap="square" lIns="0" tIns="0" rIns="0" bIns="0" rtlCol="0"/>
              <a:lstStyle/>
              <a:p>
                <a:endParaRPr/>
              </a:p>
            </p:txBody>
          </p:sp>
          <p:sp>
            <p:nvSpPr>
              <p:cNvPr id="31" name="bk object 39"/>
              <p:cNvSpPr/>
              <p:nvPr/>
            </p:nvSpPr>
            <p:spPr>
              <a:xfrm>
                <a:off x="4790193" y="0"/>
                <a:ext cx="549275" cy="1009015"/>
              </a:xfrm>
              <a:custGeom>
                <a:avLst/>
                <a:gdLst/>
                <a:ahLst/>
                <a:cxnLst/>
                <a:rect l="l" t="t" r="r" b="b"/>
                <a:pathLst>
                  <a:path w="549275" h="1009015">
                    <a:moveTo>
                      <a:pt x="548705" y="1008566"/>
                    </a:moveTo>
                    <a:lnTo>
                      <a:pt x="0" y="0"/>
                    </a:lnTo>
                  </a:path>
                </a:pathLst>
              </a:custGeom>
              <a:ln w="9626">
                <a:solidFill>
                  <a:srgbClr val="FFFFFF"/>
                </a:solidFill>
              </a:ln>
            </p:spPr>
            <p:txBody>
              <a:bodyPr wrap="square" lIns="0" tIns="0" rIns="0" bIns="0" rtlCol="0"/>
              <a:lstStyle/>
              <a:p>
                <a:endParaRPr/>
              </a:p>
            </p:txBody>
          </p:sp>
          <p:sp>
            <p:nvSpPr>
              <p:cNvPr id="32" name="bk object 40"/>
              <p:cNvSpPr/>
              <p:nvPr/>
            </p:nvSpPr>
            <p:spPr>
              <a:xfrm>
                <a:off x="4712903" y="0"/>
                <a:ext cx="549275" cy="1009015"/>
              </a:xfrm>
              <a:custGeom>
                <a:avLst/>
                <a:gdLst/>
                <a:ahLst/>
                <a:cxnLst/>
                <a:rect l="l" t="t" r="r" b="b"/>
                <a:pathLst>
                  <a:path w="549275" h="1009015">
                    <a:moveTo>
                      <a:pt x="548706" y="1008567"/>
                    </a:moveTo>
                    <a:lnTo>
                      <a:pt x="0" y="0"/>
                    </a:lnTo>
                  </a:path>
                </a:pathLst>
              </a:custGeom>
              <a:ln w="9626">
                <a:solidFill>
                  <a:srgbClr val="FFFFFF"/>
                </a:solidFill>
              </a:ln>
            </p:spPr>
            <p:txBody>
              <a:bodyPr wrap="square" lIns="0" tIns="0" rIns="0" bIns="0" rtlCol="0"/>
              <a:lstStyle/>
              <a:p>
                <a:endParaRPr/>
              </a:p>
            </p:txBody>
          </p:sp>
          <p:sp>
            <p:nvSpPr>
              <p:cNvPr id="33" name="bk object 41"/>
              <p:cNvSpPr/>
              <p:nvPr/>
            </p:nvSpPr>
            <p:spPr>
              <a:xfrm>
                <a:off x="4635610" y="0"/>
                <a:ext cx="549275" cy="1009015"/>
              </a:xfrm>
              <a:custGeom>
                <a:avLst/>
                <a:gdLst/>
                <a:ahLst/>
                <a:cxnLst/>
                <a:rect l="l" t="t" r="r" b="b"/>
                <a:pathLst>
                  <a:path w="549275" h="1009015">
                    <a:moveTo>
                      <a:pt x="548707" y="1008567"/>
                    </a:moveTo>
                    <a:lnTo>
                      <a:pt x="0" y="0"/>
                    </a:lnTo>
                  </a:path>
                </a:pathLst>
              </a:custGeom>
              <a:ln w="9626">
                <a:solidFill>
                  <a:srgbClr val="FFFFFF"/>
                </a:solidFill>
              </a:ln>
            </p:spPr>
            <p:txBody>
              <a:bodyPr wrap="square" lIns="0" tIns="0" rIns="0" bIns="0" rtlCol="0"/>
              <a:lstStyle/>
              <a:p>
                <a:endParaRPr/>
              </a:p>
            </p:txBody>
          </p:sp>
          <p:sp>
            <p:nvSpPr>
              <p:cNvPr id="34" name="bk object 42"/>
              <p:cNvSpPr/>
              <p:nvPr/>
            </p:nvSpPr>
            <p:spPr>
              <a:xfrm>
                <a:off x="4558316" y="0"/>
                <a:ext cx="549275" cy="1009015"/>
              </a:xfrm>
              <a:custGeom>
                <a:avLst/>
                <a:gdLst/>
                <a:ahLst/>
                <a:cxnLst/>
                <a:rect l="l" t="t" r="r" b="b"/>
                <a:pathLst>
                  <a:path w="549275" h="1009015">
                    <a:moveTo>
                      <a:pt x="548706" y="1008567"/>
                    </a:moveTo>
                    <a:lnTo>
                      <a:pt x="0" y="0"/>
                    </a:lnTo>
                  </a:path>
                </a:pathLst>
              </a:custGeom>
              <a:ln w="9626">
                <a:solidFill>
                  <a:srgbClr val="FFFFFF"/>
                </a:solidFill>
              </a:ln>
            </p:spPr>
            <p:txBody>
              <a:bodyPr wrap="square" lIns="0" tIns="0" rIns="0" bIns="0" rtlCol="0"/>
              <a:lstStyle/>
              <a:p>
                <a:endParaRPr/>
              </a:p>
            </p:txBody>
          </p:sp>
          <p:sp>
            <p:nvSpPr>
              <p:cNvPr id="35" name="bk object 43"/>
              <p:cNvSpPr/>
              <p:nvPr/>
            </p:nvSpPr>
            <p:spPr>
              <a:xfrm>
                <a:off x="4481002" y="0"/>
                <a:ext cx="549275" cy="1009015"/>
              </a:xfrm>
              <a:custGeom>
                <a:avLst/>
                <a:gdLst/>
                <a:ahLst/>
                <a:cxnLst/>
                <a:rect l="l" t="t" r="r" b="b"/>
                <a:pathLst>
                  <a:path w="549275" h="1009015">
                    <a:moveTo>
                      <a:pt x="548708" y="1008568"/>
                    </a:moveTo>
                    <a:lnTo>
                      <a:pt x="0" y="0"/>
                    </a:lnTo>
                  </a:path>
                </a:pathLst>
              </a:custGeom>
              <a:ln w="9626">
                <a:solidFill>
                  <a:srgbClr val="FFFFFF"/>
                </a:solidFill>
              </a:ln>
            </p:spPr>
            <p:txBody>
              <a:bodyPr wrap="square" lIns="0" tIns="0" rIns="0" bIns="0" rtlCol="0"/>
              <a:lstStyle/>
              <a:p>
                <a:endParaRPr/>
              </a:p>
            </p:txBody>
          </p:sp>
          <p:sp>
            <p:nvSpPr>
              <p:cNvPr id="36" name="bk object 44"/>
              <p:cNvSpPr/>
              <p:nvPr/>
            </p:nvSpPr>
            <p:spPr>
              <a:xfrm>
                <a:off x="4403708" y="0"/>
                <a:ext cx="549275" cy="1009015"/>
              </a:xfrm>
              <a:custGeom>
                <a:avLst/>
                <a:gdLst/>
                <a:ahLst/>
                <a:cxnLst/>
                <a:rect l="l" t="t" r="r" b="b"/>
                <a:pathLst>
                  <a:path w="549275" h="1009015">
                    <a:moveTo>
                      <a:pt x="548707" y="1008568"/>
                    </a:moveTo>
                    <a:lnTo>
                      <a:pt x="0" y="0"/>
                    </a:lnTo>
                  </a:path>
                </a:pathLst>
              </a:custGeom>
              <a:ln w="9626">
                <a:solidFill>
                  <a:srgbClr val="FFFFFF"/>
                </a:solidFill>
              </a:ln>
            </p:spPr>
            <p:txBody>
              <a:bodyPr wrap="square" lIns="0" tIns="0" rIns="0" bIns="0" rtlCol="0"/>
              <a:lstStyle/>
              <a:p>
                <a:endParaRPr/>
              </a:p>
            </p:txBody>
          </p:sp>
          <p:sp>
            <p:nvSpPr>
              <p:cNvPr id="37" name="bk object 45"/>
              <p:cNvSpPr/>
              <p:nvPr/>
            </p:nvSpPr>
            <p:spPr>
              <a:xfrm>
                <a:off x="4326418" y="0"/>
                <a:ext cx="549275" cy="1009015"/>
              </a:xfrm>
              <a:custGeom>
                <a:avLst/>
                <a:gdLst/>
                <a:ahLst/>
                <a:cxnLst/>
                <a:rect l="l" t="t" r="r" b="b"/>
                <a:pathLst>
                  <a:path w="549275" h="1009015">
                    <a:moveTo>
                      <a:pt x="548709" y="1008569"/>
                    </a:moveTo>
                    <a:lnTo>
                      <a:pt x="0" y="0"/>
                    </a:lnTo>
                  </a:path>
                </a:pathLst>
              </a:custGeom>
              <a:ln w="9626">
                <a:solidFill>
                  <a:srgbClr val="FFFFFF"/>
                </a:solidFill>
              </a:ln>
            </p:spPr>
            <p:txBody>
              <a:bodyPr wrap="square" lIns="0" tIns="0" rIns="0" bIns="0" rtlCol="0"/>
              <a:lstStyle/>
              <a:p>
                <a:endParaRPr/>
              </a:p>
            </p:txBody>
          </p:sp>
          <p:sp>
            <p:nvSpPr>
              <p:cNvPr id="38" name="bk object 46"/>
              <p:cNvSpPr/>
              <p:nvPr/>
            </p:nvSpPr>
            <p:spPr>
              <a:xfrm>
                <a:off x="4249122" y="0"/>
                <a:ext cx="549275" cy="1009015"/>
              </a:xfrm>
              <a:custGeom>
                <a:avLst/>
                <a:gdLst/>
                <a:ahLst/>
                <a:cxnLst/>
                <a:rect l="l" t="t" r="r" b="b"/>
                <a:pathLst>
                  <a:path w="549275" h="1009015">
                    <a:moveTo>
                      <a:pt x="548707" y="1008569"/>
                    </a:moveTo>
                    <a:lnTo>
                      <a:pt x="0" y="0"/>
                    </a:lnTo>
                  </a:path>
                </a:pathLst>
              </a:custGeom>
              <a:ln w="9626">
                <a:solidFill>
                  <a:srgbClr val="FFFFFF"/>
                </a:solidFill>
              </a:ln>
            </p:spPr>
            <p:txBody>
              <a:bodyPr wrap="square" lIns="0" tIns="0" rIns="0" bIns="0" rtlCol="0"/>
              <a:lstStyle/>
              <a:p>
                <a:endParaRPr/>
              </a:p>
            </p:txBody>
          </p:sp>
          <p:sp>
            <p:nvSpPr>
              <p:cNvPr id="39" name="bk object 47"/>
              <p:cNvSpPr/>
              <p:nvPr/>
            </p:nvSpPr>
            <p:spPr>
              <a:xfrm>
                <a:off x="4171830" y="0"/>
                <a:ext cx="549275" cy="1009015"/>
              </a:xfrm>
              <a:custGeom>
                <a:avLst/>
                <a:gdLst/>
                <a:ahLst/>
                <a:cxnLst/>
                <a:rect l="l" t="t" r="r" b="b"/>
                <a:pathLst>
                  <a:path w="549275" h="1009015">
                    <a:moveTo>
                      <a:pt x="548707" y="1008570"/>
                    </a:moveTo>
                    <a:lnTo>
                      <a:pt x="0" y="0"/>
                    </a:lnTo>
                  </a:path>
                </a:pathLst>
              </a:custGeom>
              <a:ln w="9626">
                <a:solidFill>
                  <a:srgbClr val="FFFFFF"/>
                </a:solidFill>
              </a:ln>
            </p:spPr>
            <p:txBody>
              <a:bodyPr wrap="square" lIns="0" tIns="0" rIns="0" bIns="0" rtlCol="0"/>
              <a:lstStyle/>
              <a:p>
                <a:endParaRPr/>
              </a:p>
            </p:txBody>
          </p:sp>
          <p:sp>
            <p:nvSpPr>
              <p:cNvPr id="40" name="bk object 48"/>
              <p:cNvSpPr/>
              <p:nvPr/>
            </p:nvSpPr>
            <p:spPr>
              <a:xfrm>
                <a:off x="4094512" y="0"/>
                <a:ext cx="549275" cy="1009015"/>
              </a:xfrm>
              <a:custGeom>
                <a:avLst/>
                <a:gdLst/>
                <a:ahLst/>
                <a:cxnLst/>
                <a:rect l="l" t="t" r="r" b="b"/>
                <a:pathLst>
                  <a:path w="549275" h="1009015">
                    <a:moveTo>
                      <a:pt x="548707" y="1008570"/>
                    </a:moveTo>
                    <a:lnTo>
                      <a:pt x="0" y="0"/>
                    </a:lnTo>
                  </a:path>
                </a:pathLst>
              </a:custGeom>
              <a:ln w="9626">
                <a:solidFill>
                  <a:srgbClr val="FFFFFF"/>
                </a:solidFill>
              </a:ln>
            </p:spPr>
            <p:txBody>
              <a:bodyPr wrap="square" lIns="0" tIns="0" rIns="0" bIns="0" rtlCol="0"/>
              <a:lstStyle/>
              <a:p>
                <a:endParaRPr/>
              </a:p>
            </p:txBody>
          </p:sp>
          <p:sp>
            <p:nvSpPr>
              <p:cNvPr id="41" name="bk object 49"/>
              <p:cNvSpPr/>
              <p:nvPr/>
            </p:nvSpPr>
            <p:spPr>
              <a:xfrm>
                <a:off x="4017231" y="0"/>
                <a:ext cx="549275" cy="1009015"/>
              </a:xfrm>
              <a:custGeom>
                <a:avLst/>
                <a:gdLst/>
                <a:ahLst/>
                <a:cxnLst/>
                <a:rect l="l" t="t" r="r" b="b"/>
                <a:pathLst>
                  <a:path w="549275" h="1009015">
                    <a:moveTo>
                      <a:pt x="548706" y="1008570"/>
                    </a:moveTo>
                    <a:lnTo>
                      <a:pt x="0" y="0"/>
                    </a:lnTo>
                  </a:path>
                </a:pathLst>
              </a:custGeom>
              <a:ln w="9626">
                <a:solidFill>
                  <a:srgbClr val="FFFFFF"/>
                </a:solidFill>
              </a:ln>
            </p:spPr>
            <p:txBody>
              <a:bodyPr wrap="square" lIns="0" tIns="0" rIns="0" bIns="0" rtlCol="0"/>
              <a:lstStyle/>
              <a:p>
                <a:endParaRPr/>
              </a:p>
            </p:txBody>
          </p:sp>
          <p:sp>
            <p:nvSpPr>
              <p:cNvPr id="42" name="bk object 50"/>
              <p:cNvSpPr/>
              <p:nvPr/>
            </p:nvSpPr>
            <p:spPr>
              <a:xfrm>
                <a:off x="3939939" y="0"/>
                <a:ext cx="549275" cy="1009015"/>
              </a:xfrm>
              <a:custGeom>
                <a:avLst/>
                <a:gdLst/>
                <a:ahLst/>
                <a:cxnLst/>
                <a:rect l="l" t="t" r="r" b="b"/>
                <a:pathLst>
                  <a:path w="549275" h="1009015">
                    <a:moveTo>
                      <a:pt x="548707" y="1008571"/>
                    </a:moveTo>
                    <a:lnTo>
                      <a:pt x="0" y="0"/>
                    </a:lnTo>
                  </a:path>
                </a:pathLst>
              </a:custGeom>
              <a:ln w="9626">
                <a:solidFill>
                  <a:srgbClr val="FFFFFF"/>
                </a:solidFill>
              </a:ln>
            </p:spPr>
            <p:txBody>
              <a:bodyPr wrap="square" lIns="0" tIns="0" rIns="0" bIns="0" rtlCol="0"/>
              <a:lstStyle/>
              <a:p>
                <a:endParaRPr/>
              </a:p>
            </p:txBody>
          </p:sp>
          <p:sp>
            <p:nvSpPr>
              <p:cNvPr id="43" name="bk object 51"/>
              <p:cNvSpPr/>
              <p:nvPr/>
            </p:nvSpPr>
            <p:spPr>
              <a:xfrm>
                <a:off x="3862650" y="0"/>
                <a:ext cx="549275" cy="1009015"/>
              </a:xfrm>
              <a:custGeom>
                <a:avLst/>
                <a:gdLst/>
                <a:ahLst/>
                <a:cxnLst/>
                <a:rect l="l" t="t" r="r" b="b"/>
                <a:pathLst>
                  <a:path w="549275" h="1009015">
                    <a:moveTo>
                      <a:pt x="548709" y="1008571"/>
                    </a:moveTo>
                    <a:lnTo>
                      <a:pt x="0" y="0"/>
                    </a:lnTo>
                  </a:path>
                </a:pathLst>
              </a:custGeom>
              <a:ln w="9626">
                <a:solidFill>
                  <a:srgbClr val="FFFFFF"/>
                </a:solidFill>
              </a:ln>
            </p:spPr>
            <p:txBody>
              <a:bodyPr wrap="square" lIns="0" tIns="0" rIns="0" bIns="0" rtlCol="0"/>
              <a:lstStyle/>
              <a:p>
                <a:endParaRPr/>
              </a:p>
            </p:txBody>
          </p:sp>
          <p:sp>
            <p:nvSpPr>
              <p:cNvPr id="44" name="bk object 52"/>
              <p:cNvSpPr/>
              <p:nvPr/>
            </p:nvSpPr>
            <p:spPr>
              <a:xfrm>
                <a:off x="3785356" y="0"/>
                <a:ext cx="549275" cy="1009015"/>
              </a:xfrm>
              <a:custGeom>
                <a:avLst/>
                <a:gdLst/>
                <a:ahLst/>
                <a:cxnLst/>
                <a:rect l="l" t="t" r="r" b="b"/>
                <a:pathLst>
                  <a:path w="549275" h="1009015">
                    <a:moveTo>
                      <a:pt x="548708" y="1008572"/>
                    </a:moveTo>
                    <a:lnTo>
                      <a:pt x="0" y="0"/>
                    </a:lnTo>
                  </a:path>
                </a:pathLst>
              </a:custGeom>
              <a:ln w="9626">
                <a:solidFill>
                  <a:srgbClr val="FFFFFF"/>
                </a:solidFill>
              </a:ln>
            </p:spPr>
            <p:txBody>
              <a:bodyPr wrap="square" lIns="0" tIns="0" rIns="0" bIns="0" rtlCol="0"/>
              <a:lstStyle/>
              <a:p>
                <a:endParaRPr/>
              </a:p>
            </p:txBody>
          </p:sp>
          <p:sp>
            <p:nvSpPr>
              <p:cNvPr id="45" name="bk object 53"/>
              <p:cNvSpPr/>
              <p:nvPr/>
            </p:nvSpPr>
            <p:spPr>
              <a:xfrm>
                <a:off x="3708040" y="0"/>
                <a:ext cx="549275" cy="1009015"/>
              </a:xfrm>
              <a:custGeom>
                <a:avLst/>
                <a:gdLst/>
                <a:ahLst/>
                <a:cxnLst/>
                <a:rect l="l" t="t" r="r" b="b"/>
                <a:pathLst>
                  <a:path w="549275" h="1009015">
                    <a:moveTo>
                      <a:pt x="548709" y="1008572"/>
                    </a:moveTo>
                    <a:lnTo>
                      <a:pt x="0" y="0"/>
                    </a:lnTo>
                  </a:path>
                </a:pathLst>
              </a:custGeom>
              <a:ln w="9626">
                <a:solidFill>
                  <a:srgbClr val="FFFFFF"/>
                </a:solidFill>
              </a:ln>
            </p:spPr>
            <p:txBody>
              <a:bodyPr wrap="square" lIns="0" tIns="0" rIns="0" bIns="0" rtlCol="0"/>
              <a:lstStyle/>
              <a:p>
                <a:endParaRPr/>
              </a:p>
            </p:txBody>
          </p:sp>
          <p:sp>
            <p:nvSpPr>
              <p:cNvPr id="46" name="bk object 54"/>
              <p:cNvSpPr/>
              <p:nvPr/>
            </p:nvSpPr>
            <p:spPr>
              <a:xfrm>
                <a:off x="3630745" y="0"/>
                <a:ext cx="549275" cy="1009015"/>
              </a:xfrm>
              <a:custGeom>
                <a:avLst/>
                <a:gdLst/>
                <a:ahLst/>
                <a:cxnLst/>
                <a:rect l="l" t="t" r="r" b="b"/>
                <a:pathLst>
                  <a:path w="549275" h="1009015">
                    <a:moveTo>
                      <a:pt x="548707" y="1008573"/>
                    </a:moveTo>
                    <a:lnTo>
                      <a:pt x="0" y="0"/>
                    </a:lnTo>
                  </a:path>
                </a:pathLst>
              </a:custGeom>
              <a:ln w="9626">
                <a:solidFill>
                  <a:srgbClr val="FFFFFF"/>
                </a:solidFill>
              </a:ln>
            </p:spPr>
            <p:txBody>
              <a:bodyPr wrap="square" lIns="0" tIns="0" rIns="0" bIns="0" rtlCol="0"/>
              <a:lstStyle/>
              <a:p>
                <a:endParaRPr/>
              </a:p>
            </p:txBody>
          </p:sp>
          <p:sp>
            <p:nvSpPr>
              <p:cNvPr id="47" name="bk object 55"/>
              <p:cNvSpPr/>
              <p:nvPr/>
            </p:nvSpPr>
            <p:spPr>
              <a:xfrm>
                <a:off x="3553454" y="0"/>
                <a:ext cx="549275" cy="1009015"/>
              </a:xfrm>
              <a:custGeom>
                <a:avLst/>
                <a:gdLst/>
                <a:ahLst/>
                <a:cxnLst/>
                <a:rect l="l" t="t" r="r" b="b"/>
                <a:pathLst>
                  <a:path w="549275" h="1009015">
                    <a:moveTo>
                      <a:pt x="548709" y="1008573"/>
                    </a:moveTo>
                    <a:lnTo>
                      <a:pt x="0" y="0"/>
                    </a:lnTo>
                  </a:path>
                </a:pathLst>
              </a:custGeom>
              <a:ln w="9626">
                <a:solidFill>
                  <a:srgbClr val="FFFFFF"/>
                </a:solidFill>
              </a:ln>
            </p:spPr>
            <p:txBody>
              <a:bodyPr wrap="square" lIns="0" tIns="0" rIns="0" bIns="0" rtlCol="0"/>
              <a:lstStyle/>
              <a:p>
                <a:endParaRPr/>
              </a:p>
            </p:txBody>
          </p:sp>
          <p:sp>
            <p:nvSpPr>
              <p:cNvPr id="48" name="bk object 56"/>
              <p:cNvSpPr/>
              <p:nvPr/>
            </p:nvSpPr>
            <p:spPr>
              <a:xfrm>
                <a:off x="3476162" y="0"/>
                <a:ext cx="549275" cy="1009015"/>
              </a:xfrm>
              <a:custGeom>
                <a:avLst/>
                <a:gdLst/>
                <a:ahLst/>
                <a:cxnLst/>
                <a:rect l="l" t="t" r="r" b="b"/>
                <a:pathLst>
                  <a:path w="549275" h="1009015">
                    <a:moveTo>
                      <a:pt x="548709" y="1008573"/>
                    </a:moveTo>
                    <a:lnTo>
                      <a:pt x="0" y="0"/>
                    </a:lnTo>
                  </a:path>
                </a:pathLst>
              </a:custGeom>
              <a:ln w="9626">
                <a:solidFill>
                  <a:srgbClr val="FFFFFF"/>
                </a:solidFill>
              </a:ln>
            </p:spPr>
            <p:txBody>
              <a:bodyPr wrap="square" lIns="0" tIns="0" rIns="0" bIns="0" rtlCol="0"/>
              <a:lstStyle/>
              <a:p>
                <a:endParaRPr/>
              </a:p>
            </p:txBody>
          </p:sp>
          <p:sp>
            <p:nvSpPr>
              <p:cNvPr id="49" name="bk object 57"/>
              <p:cNvSpPr/>
              <p:nvPr/>
            </p:nvSpPr>
            <p:spPr>
              <a:xfrm>
                <a:off x="3398870" y="0"/>
                <a:ext cx="549275" cy="1009015"/>
              </a:xfrm>
              <a:custGeom>
                <a:avLst/>
                <a:gdLst/>
                <a:ahLst/>
                <a:cxnLst/>
                <a:rect l="l" t="t" r="r" b="b"/>
                <a:pathLst>
                  <a:path w="549275" h="1009015">
                    <a:moveTo>
                      <a:pt x="548709" y="1008574"/>
                    </a:moveTo>
                    <a:lnTo>
                      <a:pt x="0" y="0"/>
                    </a:lnTo>
                  </a:path>
                </a:pathLst>
              </a:custGeom>
              <a:ln w="9626">
                <a:solidFill>
                  <a:srgbClr val="FFFFFF"/>
                </a:solidFill>
              </a:ln>
            </p:spPr>
            <p:txBody>
              <a:bodyPr wrap="square" lIns="0" tIns="0" rIns="0" bIns="0" rtlCol="0"/>
              <a:lstStyle/>
              <a:p>
                <a:endParaRPr/>
              </a:p>
            </p:txBody>
          </p:sp>
          <p:sp>
            <p:nvSpPr>
              <p:cNvPr id="50" name="bk object 58"/>
              <p:cNvSpPr/>
              <p:nvPr/>
            </p:nvSpPr>
            <p:spPr>
              <a:xfrm>
                <a:off x="3321567" y="0"/>
                <a:ext cx="549275" cy="1009015"/>
              </a:xfrm>
              <a:custGeom>
                <a:avLst/>
                <a:gdLst/>
                <a:ahLst/>
                <a:cxnLst/>
                <a:rect l="l" t="t" r="r" b="b"/>
                <a:pathLst>
                  <a:path w="549275" h="1009015">
                    <a:moveTo>
                      <a:pt x="548710" y="1008574"/>
                    </a:moveTo>
                    <a:lnTo>
                      <a:pt x="0" y="0"/>
                    </a:lnTo>
                  </a:path>
                </a:pathLst>
              </a:custGeom>
              <a:ln w="9626">
                <a:solidFill>
                  <a:srgbClr val="FFFFFF"/>
                </a:solidFill>
              </a:ln>
            </p:spPr>
            <p:txBody>
              <a:bodyPr wrap="square" lIns="0" tIns="0" rIns="0" bIns="0" rtlCol="0"/>
              <a:lstStyle/>
              <a:p>
                <a:endParaRPr/>
              </a:p>
            </p:txBody>
          </p:sp>
          <p:sp>
            <p:nvSpPr>
              <p:cNvPr id="51" name="bk object 59"/>
              <p:cNvSpPr/>
              <p:nvPr/>
            </p:nvSpPr>
            <p:spPr>
              <a:xfrm>
                <a:off x="3244271" y="0"/>
                <a:ext cx="549275" cy="1009015"/>
              </a:xfrm>
              <a:custGeom>
                <a:avLst/>
                <a:gdLst/>
                <a:ahLst/>
                <a:cxnLst/>
                <a:rect l="l" t="t" r="r" b="b"/>
                <a:pathLst>
                  <a:path w="549275" h="1009015">
                    <a:moveTo>
                      <a:pt x="548709" y="1008575"/>
                    </a:moveTo>
                    <a:lnTo>
                      <a:pt x="0" y="0"/>
                    </a:lnTo>
                  </a:path>
                </a:pathLst>
              </a:custGeom>
              <a:ln w="9626">
                <a:solidFill>
                  <a:srgbClr val="FFFFFF"/>
                </a:solidFill>
              </a:ln>
            </p:spPr>
            <p:txBody>
              <a:bodyPr wrap="square" lIns="0" tIns="0" rIns="0" bIns="0" rtlCol="0"/>
              <a:lstStyle/>
              <a:p>
                <a:endParaRPr/>
              </a:p>
            </p:txBody>
          </p:sp>
          <p:sp>
            <p:nvSpPr>
              <p:cNvPr id="52" name="bk object 60"/>
              <p:cNvSpPr/>
              <p:nvPr/>
            </p:nvSpPr>
            <p:spPr>
              <a:xfrm>
                <a:off x="3166960" y="0"/>
                <a:ext cx="549275" cy="1009015"/>
              </a:xfrm>
              <a:custGeom>
                <a:avLst/>
                <a:gdLst/>
                <a:ahLst/>
                <a:cxnLst/>
                <a:rect l="l" t="t" r="r" b="b"/>
                <a:pathLst>
                  <a:path w="549275" h="1009015">
                    <a:moveTo>
                      <a:pt x="548713" y="1008575"/>
                    </a:moveTo>
                    <a:lnTo>
                      <a:pt x="0" y="0"/>
                    </a:lnTo>
                  </a:path>
                </a:pathLst>
              </a:custGeom>
              <a:ln w="9626">
                <a:solidFill>
                  <a:srgbClr val="FFFFFF"/>
                </a:solidFill>
              </a:ln>
            </p:spPr>
            <p:txBody>
              <a:bodyPr wrap="square" lIns="0" tIns="0" rIns="0" bIns="0" rtlCol="0"/>
              <a:lstStyle/>
              <a:p>
                <a:endParaRPr/>
              </a:p>
            </p:txBody>
          </p:sp>
          <p:sp>
            <p:nvSpPr>
              <p:cNvPr id="53" name="bk object 61"/>
              <p:cNvSpPr/>
              <p:nvPr/>
            </p:nvSpPr>
            <p:spPr>
              <a:xfrm>
                <a:off x="3089666" y="0"/>
                <a:ext cx="549275" cy="1009015"/>
              </a:xfrm>
              <a:custGeom>
                <a:avLst/>
                <a:gdLst/>
                <a:ahLst/>
                <a:cxnLst/>
                <a:rect l="l" t="t" r="r" b="b"/>
                <a:pathLst>
                  <a:path w="549275" h="1009015">
                    <a:moveTo>
                      <a:pt x="548712" y="1008575"/>
                    </a:moveTo>
                    <a:lnTo>
                      <a:pt x="0" y="0"/>
                    </a:lnTo>
                  </a:path>
                </a:pathLst>
              </a:custGeom>
              <a:ln w="9626">
                <a:solidFill>
                  <a:srgbClr val="FFFFFF"/>
                </a:solidFill>
              </a:ln>
            </p:spPr>
            <p:txBody>
              <a:bodyPr wrap="square" lIns="0" tIns="0" rIns="0" bIns="0" rtlCol="0"/>
              <a:lstStyle/>
              <a:p>
                <a:endParaRPr/>
              </a:p>
            </p:txBody>
          </p:sp>
          <p:sp>
            <p:nvSpPr>
              <p:cNvPr id="54" name="bk object 62"/>
              <p:cNvSpPr/>
              <p:nvPr/>
            </p:nvSpPr>
            <p:spPr>
              <a:xfrm>
                <a:off x="3012358" y="0"/>
                <a:ext cx="549275" cy="1009015"/>
              </a:xfrm>
              <a:custGeom>
                <a:avLst/>
                <a:gdLst/>
                <a:ahLst/>
                <a:cxnLst/>
                <a:rect l="l" t="t" r="r" b="b"/>
                <a:pathLst>
                  <a:path w="549275" h="1009015">
                    <a:moveTo>
                      <a:pt x="548710" y="1008576"/>
                    </a:moveTo>
                    <a:lnTo>
                      <a:pt x="0" y="0"/>
                    </a:lnTo>
                  </a:path>
                </a:pathLst>
              </a:custGeom>
              <a:ln w="9626">
                <a:solidFill>
                  <a:srgbClr val="FFFFFF"/>
                </a:solidFill>
              </a:ln>
            </p:spPr>
            <p:txBody>
              <a:bodyPr wrap="square" lIns="0" tIns="0" rIns="0" bIns="0" rtlCol="0"/>
              <a:lstStyle/>
              <a:p>
                <a:endParaRPr/>
              </a:p>
            </p:txBody>
          </p:sp>
          <p:sp>
            <p:nvSpPr>
              <p:cNvPr id="55" name="bk object 63"/>
              <p:cNvSpPr/>
              <p:nvPr/>
            </p:nvSpPr>
            <p:spPr>
              <a:xfrm>
                <a:off x="2935058" y="0"/>
                <a:ext cx="549275" cy="1009015"/>
              </a:xfrm>
              <a:custGeom>
                <a:avLst/>
                <a:gdLst/>
                <a:ahLst/>
                <a:cxnLst/>
                <a:rect l="l" t="t" r="r" b="b"/>
                <a:pathLst>
                  <a:path w="549275" h="1009015">
                    <a:moveTo>
                      <a:pt x="548714" y="1008576"/>
                    </a:moveTo>
                    <a:lnTo>
                      <a:pt x="0" y="0"/>
                    </a:lnTo>
                  </a:path>
                </a:pathLst>
              </a:custGeom>
              <a:ln w="9626">
                <a:solidFill>
                  <a:srgbClr val="FFFFFF"/>
                </a:solidFill>
              </a:ln>
            </p:spPr>
            <p:txBody>
              <a:bodyPr wrap="square" lIns="0" tIns="0" rIns="0" bIns="0" rtlCol="0"/>
              <a:lstStyle/>
              <a:p>
                <a:endParaRPr/>
              </a:p>
            </p:txBody>
          </p:sp>
          <p:sp>
            <p:nvSpPr>
              <p:cNvPr id="56" name="bk object 64"/>
              <p:cNvSpPr/>
              <p:nvPr/>
            </p:nvSpPr>
            <p:spPr>
              <a:xfrm>
                <a:off x="2857785" y="0"/>
                <a:ext cx="549275" cy="1009015"/>
              </a:xfrm>
              <a:custGeom>
                <a:avLst/>
                <a:gdLst/>
                <a:ahLst/>
                <a:cxnLst/>
                <a:rect l="l" t="t" r="r" b="b"/>
                <a:pathLst>
                  <a:path w="549275" h="1009015">
                    <a:moveTo>
                      <a:pt x="548710" y="1008577"/>
                    </a:moveTo>
                    <a:lnTo>
                      <a:pt x="0" y="0"/>
                    </a:lnTo>
                  </a:path>
                </a:pathLst>
              </a:custGeom>
              <a:ln w="9626">
                <a:solidFill>
                  <a:srgbClr val="FFFFFF"/>
                </a:solidFill>
              </a:ln>
            </p:spPr>
            <p:txBody>
              <a:bodyPr wrap="square" lIns="0" tIns="0" rIns="0" bIns="0" rtlCol="0"/>
              <a:lstStyle/>
              <a:p>
                <a:endParaRPr/>
              </a:p>
            </p:txBody>
          </p:sp>
          <p:sp>
            <p:nvSpPr>
              <p:cNvPr id="57" name="bk object 65"/>
              <p:cNvSpPr/>
              <p:nvPr/>
            </p:nvSpPr>
            <p:spPr>
              <a:xfrm>
                <a:off x="2780492" y="0"/>
                <a:ext cx="549275" cy="1009015"/>
              </a:xfrm>
              <a:custGeom>
                <a:avLst/>
                <a:gdLst/>
                <a:ahLst/>
                <a:cxnLst/>
                <a:rect l="l" t="t" r="r" b="b"/>
                <a:pathLst>
                  <a:path w="549275" h="1009015">
                    <a:moveTo>
                      <a:pt x="548710" y="1008577"/>
                    </a:moveTo>
                    <a:lnTo>
                      <a:pt x="0" y="0"/>
                    </a:lnTo>
                  </a:path>
                </a:pathLst>
              </a:custGeom>
              <a:ln w="9626">
                <a:solidFill>
                  <a:srgbClr val="FFFFFF"/>
                </a:solidFill>
              </a:ln>
            </p:spPr>
            <p:txBody>
              <a:bodyPr wrap="square" lIns="0" tIns="0" rIns="0" bIns="0" rtlCol="0"/>
              <a:lstStyle/>
              <a:p>
                <a:endParaRPr/>
              </a:p>
            </p:txBody>
          </p:sp>
          <p:sp>
            <p:nvSpPr>
              <p:cNvPr id="58" name="bk object 66"/>
              <p:cNvSpPr/>
              <p:nvPr/>
            </p:nvSpPr>
            <p:spPr>
              <a:xfrm>
                <a:off x="2703202" y="0"/>
                <a:ext cx="549275" cy="1009015"/>
              </a:xfrm>
              <a:custGeom>
                <a:avLst/>
                <a:gdLst/>
                <a:ahLst/>
                <a:cxnLst/>
                <a:rect l="l" t="t" r="r" b="b"/>
                <a:pathLst>
                  <a:path w="549275" h="1009015">
                    <a:moveTo>
                      <a:pt x="548711" y="1008578"/>
                    </a:moveTo>
                    <a:lnTo>
                      <a:pt x="0" y="0"/>
                    </a:lnTo>
                  </a:path>
                </a:pathLst>
              </a:custGeom>
              <a:ln w="9626">
                <a:solidFill>
                  <a:srgbClr val="FFFFFF"/>
                </a:solidFill>
              </a:ln>
            </p:spPr>
            <p:txBody>
              <a:bodyPr wrap="square" lIns="0" tIns="0" rIns="0" bIns="0" rtlCol="0"/>
              <a:lstStyle/>
              <a:p>
                <a:endParaRPr/>
              </a:p>
            </p:txBody>
          </p:sp>
          <p:sp>
            <p:nvSpPr>
              <p:cNvPr id="59" name="bk object 67"/>
              <p:cNvSpPr/>
              <p:nvPr/>
            </p:nvSpPr>
            <p:spPr>
              <a:xfrm>
                <a:off x="2625884" y="0"/>
                <a:ext cx="549275" cy="1009015"/>
              </a:xfrm>
              <a:custGeom>
                <a:avLst/>
                <a:gdLst/>
                <a:ahLst/>
                <a:cxnLst/>
                <a:rect l="l" t="t" r="r" b="b"/>
                <a:pathLst>
                  <a:path w="549275" h="1009015">
                    <a:moveTo>
                      <a:pt x="548711" y="1008578"/>
                    </a:moveTo>
                    <a:lnTo>
                      <a:pt x="0" y="0"/>
                    </a:lnTo>
                  </a:path>
                </a:pathLst>
              </a:custGeom>
              <a:ln w="9626">
                <a:solidFill>
                  <a:srgbClr val="FFFFFF"/>
                </a:solidFill>
              </a:ln>
            </p:spPr>
            <p:txBody>
              <a:bodyPr wrap="square" lIns="0" tIns="0" rIns="0" bIns="0" rtlCol="0"/>
              <a:lstStyle/>
              <a:p>
                <a:endParaRPr/>
              </a:p>
            </p:txBody>
          </p:sp>
          <p:sp>
            <p:nvSpPr>
              <p:cNvPr id="60" name="bk object 68"/>
              <p:cNvSpPr/>
              <p:nvPr/>
            </p:nvSpPr>
            <p:spPr>
              <a:xfrm>
                <a:off x="2548574" y="0"/>
                <a:ext cx="549275" cy="1009015"/>
              </a:xfrm>
              <a:custGeom>
                <a:avLst/>
                <a:gdLst/>
                <a:ahLst/>
                <a:cxnLst/>
                <a:rect l="l" t="t" r="r" b="b"/>
                <a:pathLst>
                  <a:path w="549275" h="1009015">
                    <a:moveTo>
                      <a:pt x="548716" y="1008578"/>
                    </a:moveTo>
                    <a:lnTo>
                      <a:pt x="0" y="0"/>
                    </a:lnTo>
                  </a:path>
                </a:pathLst>
              </a:custGeom>
              <a:ln w="9626">
                <a:solidFill>
                  <a:srgbClr val="FFFFFF"/>
                </a:solidFill>
              </a:ln>
            </p:spPr>
            <p:txBody>
              <a:bodyPr wrap="square" lIns="0" tIns="0" rIns="0" bIns="0" rtlCol="0"/>
              <a:lstStyle/>
              <a:p>
                <a:endParaRPr/>
              </a:p>
            </p:txBody>
          </p:sp>
          <p:sp>
            <p:nvSpPr>
              <p:cNvPr id="61" name="bk object 69"/>
              <p:cNvSpPr/>
              <p:nvPr/>
            </p:nvSpPr>
            <p:spPr>
              <a:xfrm>
                <a:off x="2471278" y="0"/>
                <a:ext cx="549275" cy="1009015"/>
              </a:xfrm>
              <a:custGeom>
                <a:avLst/>
                <a:gdLst/>
                <a:ahLst/>
                <a:cxnLst/>
                <a:rect l="l" t="t" r="r" b="b"/>
                <a:pathLst>
                  <a:path w="549275" h="1009015">
                    <a:moveTo>
                      <a:pt x="548714" y="1008579"/>
                    </a:moveTo>
                    <a:lnTo>
                      <a:pt x="0" y="0"/>
                    </a:lnTo>
                  </a:path>
                </a:pathLst>
              </a:custGeom>
              <a:ln w="9626">
                <a:solidFill>
                  <a:srgbClr val="FFFFFF"/>
                </a:solidFill>
              </a:ln>
            </p:spPr>
            <p:txBody>
              <a:bodyPr wrap="square" lIns="0" tIns="0" rIns="0" bIns="0" rtlCol="0"/>
              <a:lstStyle/>
              <a:p>
                <a:endParaRPr/>
              </a:p>
            </p:txBody>
          </p:sp>
          <p:sp>
            <p:nvSpPr>
              <p:cNvPr id="62" name="bk object 70"/>
              <p:cNvSpPr/>
              <p:nvPr/>
            </p:nvSpPr>
            <p:spPr>
              <a:xfrm>
                <a:off x="2393993" y="0"/>
                <a:ext cx="549275" cy="1009015"/>
              </a:xfrm>
              <a:custGeom>
                <a:avLst/>
                <a:gdLst/>
                <a:ahLst/>
                <a:cxnLst/>
                <a:rect l="l" t="t" r="r" b="b"/>
                <a:pathLst>
                  <a:path w="549275" h="1009015">
                    <a:moveTo>
                      <a:pt x="548711" y="1008579"/>
                    </a:moveTo>
                    <a:lnTo>
                      <a:pt x="0" y="0"/>
                    </a:lnTo>
                  </a:path>
                </a:pathLst>
              </a:custGeom>
              <a:ln w="9626">
                <a:solidFill>
                  <a:srgbClr val="FFFFFF"/>
                </a:solidFill>
              </a:ln>
            </p:spPr>
            <p:txBody>
              <a:bodyPr wrap="square" lIns="0" tIns="0" rIns="0" bIns="0" rtlCol="0"/>
              <a:lstStyle/>
              <a:p>
                <a:endParaRPr/>
              </a:p>
            </p:txBody>
          </p:sp>
          <p:sp>
            <p:nvSpPr>
              <p:cNvPr id="63" name="bk object 71"/>
              <p:cNvSpPr/>
              <p:nvPr/>
            </p:nvSpPr>
            <p:spPr>
              <a:xfrm>
                <a:off x="2316705" y="0"/>
                <a:ext cx="549275" cy="1009015"/>
              </a:xfrm>
              <a:custGeom>
                <a:avLst/>
                <a:gdLst/>
                <a:ahLst/>
                <a:cxnLst/>
                <a:rect l="l" t="t" r="r" b="b"/>
                <a:pathLst>
                  <a:path w="549275" h="1009015">
                    <a:moveTo>
                      <a:pt x="548713" y="1008580"/>
                    </a:moveTo>
                    <a:lnTo>
                      <a:pt x="0" y="0"/>
                    </a:lnTo>
                  </a:path>
                </a:pathLst>
              </a:custGeom>
              <a:ln w="9626">
                <a:solidFill>
                  <a:srgbClr val="FFFFFF"/>
                </a:solidFill>
              </a:ln>
            </p:spPr>
            <p:txBody>
              <a:bodyPr wrap="square" lIns="0" tIns="0" rIns="0" bIns="0" rtlCol="0"/>
              <a:lstStyle/>
              <a:p>
                <a:endParaRPr/>
              </a:p>
            </p:txBody>
          </p:sp>
          <p:sp>
            <p:nvSpPr>
              <p:cNvPr id="64" name="bk object 72"/>
              <p:cNvSpPr/>
              <p:nvPr/>
            </p:nvSpPr>
            <p:spPr>
              <a:xfrm>
                <a:off x="2239390" y="0"/>
                <a:ext cx="549275" cy="1009015"/>
              </a:xfrm>
              <a:custGeom>
                <a:avLst/>
                <a:gdLst/>
                <a:ahLst/>
                <a:cxnLst/>
                <a:rect l="l" t="t" r="r" b="b"/>
                <a:pathLst>
                  <a:path w="549275" h="1009015">
                    <a:moveTo>
                      <a:pt x="548716" y="1008580"/>
                    </a:moveTo>
                    <a:lnTo>
                      <a:pt x="0" y="0"/>
                    </a:lnTo>
                  </a:path>
                </a:pathLst>
              </a:custGeom>
              <a:ln w="9626">
                <a:solidFill>
                  <a:srgbClr val="FFFFFF"/>
                </a:solidFill>
              </a:ln>
            </p:spPr>
            <p:txBody>
              <a:bodyPr wrap="square" lIns="0" tIns="0" rIns="0" bIns="0" rtlCol="0"/>
              <a:lstStyle/>
              <a:p>
                <a:endParaRPr/>
              </a:p>
            </p:txBody>
          </p:sp>
          <p:sp>
            <p:nvSpPr>
              <p:cNvPr id="65" name="bk object 73"/>
              <p:cNvSpPr/>
              <p:nvPr/>
            </p:nvSpPr>
            <p:spPr>
              <a:xfrm>
                <a:off x="2162120" y="0"/>
                <a:ext cx="549275" cy="1009015"/>
              </a:xfrm>
              <a:custGeom>
                <a:avLst/>
                <a:gdLst/>
                <a:ahLst/>
                <a:cxnLst/>
                <a:rect l="l" t="t" r="r" b="b"/>
                <a:pathLst>
                  <a:path w="549275" h="1009015">
                    <a:moveTo>
                      <a:pt x="548714" y="1008581"/>
                    </a:moveTo>
                    <a:lnTo>
                      <a:pt x="0" y="0"/>
                    </a:lnTo>
                  </a:path>
                </a:pathLst>
              </a:custGeom>
              <a:ln w="9626">
                <a:solidFill>
                  <a:srgbClr val="FFFFFF"/>
                </a:solidFill>
              </a:ln>
            </p:spPr>
            <p:txBody>
              <a:bodyPr wrap="square" lIns="0" tIns="0" rIns="0" bIns="0" rtlCol="0"/>
              <a:lstStyle/>
              <a:p>
                <a:endParaRPr/>
              </a:p>
            </p:txBody>
          </p:sp>
          <p:sp>
            <p:nvSpPr>
              <p:cNvPr id="66" name="bk object 74"/>
              <p:cNvSpPr/>
              <p:nvPr/>
            </p:nvSpPr>
            <p:spPr>
              <a:xfrm>
                <a:off x="2084802" y="0"/>
                <a:ext cx="549275" cy="1009015"/>
              </a:xfrm>
              <a:custGeom>
                <a:avLst/>
                <a:gdLst/>
                <a:ahLst/>
                <a:cxnLst/>
                <a:rect l="l" t="t" r="r" b="b"/>
                <a:pathLst>
                  <a:path w="549275" h="1009015">
                    <a:moveTo>
                      <a:pt x="548714" y="1008581"/>
                    </a:moveTo>
                    <a:lnTo>
                      <a:pt x="0" y="0"/>
                    </a:lnTo>
                  </a:path>
                </a:pathLst>
              </a:custGeom>
              <a:ln w="9626">
                <a:solidFill>
                  <a:srgbClr val="FFFFFF"/>
                </a:solidFill>
              </a:ln>
            </p:spPr>
            <p:txBody>
              <a:bodyPr wrap="square" lIns="0" tIns="0" rIns="0" bIns="0" rtlCol="0"/>
              <a:lstStyle/>
              <a:p>
                <a:endParaRPr/>
              </a:p>
            </p:txBody>
          </p:sp>
          <p:sp>
            <p:nvSpPr>
              <p:cNvPr id="67" name="bk object 75"/>
              <p:cNvSpPr/>
              <p:nvPr/>
            </p:nvSpPr>
            <p:spPr>
              <a:xfrm>
                <a:off x="2007521" y="0"/>
                <a:ext cx="549275" cy="1009015"/>
              </a:xfrm>
              <a:custGeom>
                <a:avLst/>
                <a:gdLst/>
                <a:ahLst/>
                <a:cxnLst/>
                <a:rect l="l" t="t" r="r" b="b"/>
                <a:pathLst>
                  <a:path w="549275" h="1009015">
                    <a:moveTo>
                      <a:pt x="548713" y="1008581"/>
                    </a:moveTo>
                    <a:lnTo>
                      <a:pt x="0" y="0"/>
                    </a:lnTo>
                  </a:path>
                </a:pathLst>
              </a:custGeom>
              <a:ln w="9626">
                <a:solidFill>
                  <a:srgbClr val="FFFFFF"/>
                </a:solidFill>
              </a:ln>
            </p:spPr>
            <p:txBody>
              <a:bodyPr wrap="square" lIns="0" tIns="0" rIns="0" bIns="0" rtlCol="0"/>
              <a:lstStyle/>
              <a:p>
                <a:endParaRPr/>
              </a:p>
            </p:txBody>
          </p:sp>
          <p:sp>
            <p:nvSpPr>
              <p:cNvPr id="68" name="bk object 76"/>
              <p:cNvSpPr/>
              <p:nvPr/>
            </p:nvSpPr>
            <p:spPr>
              <a:xfrm>
                <a:off x="1930220" y="0"/>
                <a:ext cx="549275" cy="1009015"/>
              </a:xfrm>
              <a:custGeom>
                <a:avLst/>
                <a:gdLst/>
                <a:ahLst/>
                <a:cxnLst/>
                <a:rect l="l" t="t" r="r" b="b"/>
                <a:pathLst>
                  <a:path w="549275" h="1009015">
                    <a:moveTo>
                      <a:pt x="548716" y="1008582"/>
                    </a:moveTo>
                    <a:lnTo>
                      <a:pt x="0" y="0"/>
                    </a:lnTo>
                  </a:path>
                </a:pathLst>
              </a:custGeom>
              <a:ln w="9626">
                <a:solidFill>
                  <a:srgbClr val="FFFFFF"/>
                </a:solidFill>
              </a:ln>
            </p:spPr>
            <p:txBody>
              <a:bodyPr wrap="square" lIns="0" tIns="0" rIns="0" bIns="0" rtlCol="0"/>
              <a:lstStyle/>
              <a:p>
                <a:endParaRPr/>
              </a:p>
            </p:txBody>
          </p:sp>
          <p:sp>
            <p:nvSpPr>
              <p:cNvPr id="69" name="bk object 77"/>
              <p:cNvSpPr/>
              <p:nvPr/>
            </p:nvSpPr>
            <p:spPr>
              <a:xfrm>
                <a:off x="1852906" y="0"/>
                <a:ext cx="549275" cy="1009015"/>
              </a:xfrm>
              <a:custGeom>
                <a:avLst/>
                <a:gdLst/>
                <a:ahLst/>
                <a:cxnLst/>
                <a:rect l="l" t="t" r="r" b="b"/>
                <a:pathLst>
                  <a:path w="549275" h="1009015">
                    <a:moveTo>
                      <a:pt x="548718" y="1008582"/>
                    </a:moveTo>
                    <a:lnTo>
                      <a:pt x="0" y="0"/>
                    </a:lnTo>
                  </a:path>
                </a:pathLst>
              </a:custGeom>
              <a:ln w="9626">
                <a:solidFill>
                  <a:srgbClr val="FFFFFF"/>
                </a:solidFill>
              </a:ln>
            </p:spPr>
            <p:txBody>
              <a:bodyPr wrap="square" lIns="0" tIns="0" rIns="0" bIns="0" rtlCol="0"/>
              <a:lstStyle/>
              <a:p>
                <a:endParaRPr/>
              </a:p>
            </p:txBody>
          </p:sp>
          <p:sp>
            <p:nvSpPr>
              <p:cNvPr id="70" name="bk object 78"/>
              <p:cNvSpPr/>
              <p:nvPr/>
            </p:nvSpPr>
            <p:spPr>
              <a:xfrm>
                <a:off x="1775621" y="0"/>
                <a:ext cx="549275" cy="1009015"/>
              </a:xfrm>
              <a:custGeom>
                <a:avLst/>
                <a:gdLst/>
                <a:ahLst/>
                <a:cxnLst/>
                <a:rect l="l" t="t" r="r" b="b"/>
                <a:pathLst>
                  <a:path w="549275" h="1009015">
                    <a:moveTo>
                      <a:pt x="548715" y="1008583"/>
                    </a:moveTo>
                    <a:lnTo>
                      <a:pt x="0" y="0"/>
                    </a:lnTo>
                  </a:path>
                </a:pathLst>
              </a:custGeom>
              <a:ln w="9626">
                <a:solidFill>
                  <a:srgbClr val="FFFFFF"/>
                </a:solidFill>
              </a:ln>
            </p:spPr>
            <p:txBody>
              <a:bodyPr wrap="square" lIns="0" tIns="0" rIns="0" bIns="0" rtlCol="0"/>
              <a:lstStyle/>
              <a:p>
                <a:endParaRPr/>
              </a:p>
            </p:txBody>
          </p:sp>
          <p:sp>
            <p:nvSpPr>
              <p:cNvPr id="71" name="bk object 79"/>
              <p:cNvSpPr/>
              <p:nvPr/>
            </p:nvSpPr>
            <p:spPr>
              <a:xfrm>
                <a:off x="1698325" y="0"/>
                <a:ext cx="549275" cy="1009015"/>
              </a:xfrm>
              <a:custGeom>
                <a:avLst/>
                <a:gdLst/>
                <a:ahLst/>
                <a:cxnLst/>
                <a:rect l="l" t="t" r="r" b="b"/>
                <a:pathLst>
                  <a:path w="549275" h="1009015">
                    <a:moveTo>
                      <a:pt x="548713" y="1008583"/>
                    </a:moveTo>
                    <a:lnTo>
                      <a:pt x="0" y="0"/>
                    </a:lnTo>
                  </a:path>
                </a:pathLst>
              </a:custGeom>
              <a:ln w="9626">
                <a:solidFill>
                  <a:srgbClr val="FFFFFF"/>
                </a:solidFill>
              </a:ln>
            </p:spPr>
            <p:txBody>
              <a:bodyPr wrap="square" lIns="0" tIns="0" rIns="0" bIns="0" rtlCol="0"/>
              <a:lstStyle/>
              <a:p>
                <a:endParaRPr/>
              </a:p>
            </p:txBody>
          </p:sp>
          <p:sp>
            <p:nvSpPr>
              <p:cNvPr id="72" name="bk object 80"/>
              <p:cNvSpPr/>
              <p:nvPr/>
            </p:nvSpPr>
            <p:spPr>
              <a:xfrm>
                <a:off x="1621022" y="0"/>
                <a:ext cx="549275" cy="1009015"/>
              </a:xfrm>
              <a:custGeom>
                <a:avLst/>
                <a:gdLst/>
                <a:ahLst/>
                <a:cxnLst/>
                <a:rect l="l" t="t" r="r" b="b"/>
                <a:pathLst>
                  <a:path w="549275" h="1009015">
                    <a:moveTo>
                      <a:pt x="548714" y="1008584"/>
                    </a:moveTo>
                    <a:lnTo>
                      <a:pt x="0" y="0"/>
                    </a:lnTo>
                  </a:path>
                </a:pathLst>
              </a:custGeom>
              <a:ln w="9626">
                <a:solidFill>
                  <a:srgbClr val="FFFFFF"/>
                </a:solidFill>
              </a:ln>
            </p:spPr>
            <p:txBody>
              <a:bodyPr wrap="square" lIns="0" tIns="0" rIns="0" bIns="0" rtlCol="0"/>
              <a:lstStyle/>
              <a:p>
                <a:endParaRPr/>
              </a:p>
            </p:txBody>
          </p:sp>
          <p:sp>
            <p:nvSpPr>
              <p:cNvPr id="73" name="bk object 81"/>
              <p:cNvSpPr/>
              <p:nvPr/>
            </p:nvSpPr>
            <p:spPr>
              <a:xfrm>
                <a:off x="1543744" y="0"/>
                <a:ext cx="549275" cy="1009015"/>
              </a:xfrm>
              <a:custGeom>
                <a:avLst/>
                <a:gdLst/>
                <a:ahLst/>
                <a:cxnLst/>
                <a:rect l="l" t="t" r="r" b="b"/>
                <a:pathLst>
                  <a:path w="549275" h="1009015">
                    <a:moveTo>
                      <a:pt x="548716" y="1008584"/>
                    </a:moveTo>
                    <a:lnTo>
                      <a:pt x="0" y="0"/>
                    </a:lnTo>
                  </a:path>
                </a:pathLst>
              </a:custGeom>
              <a:ln w="9626">
                <a:solidFill>
                  <a:srgbClr val="FFFFFF"/>
                </a:solidFill>
              </a:ln>
            </p:spPr>
            <p:txBody>
              <a:bodyPr wrap="square" lIns="0" tIns="0" rIns="0" bIns="0" rtlCol="0"/>
              <a:lstStyle/>
              <a:p>
                <a:endParaRPr/>
              </a:p>
            </p:txBody>
          </p:sp>
          <p:sp>
            <p:nvSpPr>
              <p:cNvPr id="74" name="bk object 82"/>
              <p:cNvSpPr/>
              <p:nvPr/>
            </p:nvSpPr>
            <p:spPr>
              <a:xfrm>
                <a:off x="1466432" y="0"/>
                <a:ext cx="549275" cy="1009015"/>
              </a:xfrm>
              <a:custGeom>
                <a:avLst/>
                <a:gdLst/>
                <a:ahLst/>
                <a:cxnLst/>
                <a:rect l="l" t="t" r="r" b="b"/>
                <a:pathLst>
                  <a:path w="549275" h="1009015">
                    <a:moveTo>
                      <a:pt x="548719" y="1008584"/>
                    </a:moveTo>
                    <a:lnTo>
                      <a:pt x="0" y="0"/>
                    </a:lnTo>
                  </a:path>
                </a:pathLst>
              </a:custGeom>
              <a:ln w="9626">
                <a:solidFill>
                  <a:srgbClr val="FFFFFF"/>
                </a:solidFill>
              </a:ln>
            </p:spPr>
            <p:txBody>
              <a:bodyPr wrap="square" lIns="0" tIns="0" rIns="0" bIns="0" rtlCol="0"/>
              <a:lstStyle/>
              <a:p>
                <a:endParaRPr/>
              </a:p>
            </p:txBody>
          </p:sp>
          <p:sp>
            <p:nvSpPr>
              <p:cNvPr id="75" name="bk object 83"/>
              <p:cNvSpPr/>
              <p:nvPr/>
            </p:nvSpPr>
            <p:spPr>
              <a:xfrm>
                <a:off x="1389158" y="0"/>
                <a:ext cx="549275" cy="1009015"/>
              </a:xfrm>
              <a:custGeom>
                <a:avLst/>
                <a:gdLst/>
                <a:ahLst/>
                <a:cxnLst/>
                <a:rect l="l" t="t" r="r" b="b"/>
                <a:pathLst>
                  <a:path w="549275" h="1009015">
                    <a:moveTo>
                      <a:pt x="548715" y="1008585"/>
                    </a:moveTo>
                    <a:lnTo>
                      <a:pt x="0" y="0"/>
                    </a:lnTo>
                  </a:path>
                </a:pathLst>
              </a:custGeom>
              <a:ln w="9626">
                <a:solidFill>
                  <a:srgbClr val="FFFFFF"/>
                </a:solidFill>
              </a:ln>
            </p:spPr>
            <p:txBody>
              <a:bodyPr wrap="square" lIns="0" tIns="0" rIns="0" bIns="0" rtlCol="0"/>
              <a:lstStyle/>
              <a:p>
                <a:endParaRPr/>
              </a:p>
            </p:txBody>
          </p:sp>
          <p:sp>
            <p:nvSpPr>
              <p:cNvPr id="76" name="bk object 84"/>
              <p:cNvSpPr/>
              <p:nvPr/>
            </p:nvSpPr>
            <p:spPr>
              <a:xfrm>
                <a:off x="1311842" y="0"/>
                <a:ext cx="549275" cy="1009015"/>
              </a:xfrm>
              <a:custGeom>
                <a:avLst/>
                <a:gdLst/>
                <a:ahLst/>
                <a:cxnLst/>
                <a:rect l="l" t="t" r="r" b="b"/>
                <a:pathLst>
                  <a:path w="549275" h="1009015">
                    <a:moveTo>
                      <a:pt x="548716" y="1008585"/>
                    </a:moveTo>
                    <a:lnTo>
                      <a:pt x="0" y="0"/>
                    </a:lnTo>
                  </a:path>
                </a:pathLst>
              </a:custGeom>
              <a:ln w="9626">
                <a:solidFill>
                  <a:srgbClr val="FFFFFF"/>
                </a:solidFill>
              </a:ln>
            </p:spPr>
            <p:txBody>
              <a:bodyPr wrap="square" lIns="0" tIns="0" rIns="0" bIns="0" rtlCol="0"/>
              <a:lstStyle/>
              <a:p>
                <a:endParaRPr/>
              </a:p>
            </p:txBody>
          </p:sp>
          <p:sp>
            <p:nvSpPr>
              <p:cNvPr id="77" name="bk object 85"/>
              <p:cNvSpPr/>
              <p:nvPr/>
            </p:nvSpPr>
            <p:spPr>
              <a:xfrm>
                <a:off x="1234526" y="0"/>
                <a:ext cx="549275" cy="1009015"/>
              </a:xfrm>
              <a:custGeom>
                <a:avLst/>
                <a:gdLst/>
                <a:ahLst/>
                <a:cxnLst/>
                <a:rect l="l" t="t" r="r" b="b"/>
                <a:pathLst>
                  <a:path w="549275" h="1009015">
                    <a:moveTo>
                      <a:pt x="548718" y="1008586"/>
                    </a:moveTo>
                    <a:lnTo>
                      <a:pt x="0" y="0"/>
                    </a:lnTo>
                  </a:path>
                </a:pathLst>
              </a:custGeom>
              <a:ln w="9626">
                <a:solidFill>
                  <a:srgbClr val="FFFFFF"/>
                </a:solidFill>
              </a:ln>
            </p:spPr>
            <p:txBody>
              <a:bodyPr wrap="square" lIns="0" tIns="0" rIns="0" bIns="0" rtlCol="0"/>
              <a:lstStyle/>
              <a:p>
                <a:endParaRPr/>
              </a:p>
            </p:txBody>
          </p:sp>
          <p:sp>
            <p:nvSpPr>
              <p:cNvPr id="78" name="bk object 86"/>
              <p:cNvSpPr/>
              <p:nvPr/>
            </p:nvSpPr>
            <p:spPr>
              <a:xfrm>
                <a:off x="1157271" y="0"/>
                <a:ext cx="549275" cy="1009015"/>
              </a:xfrm>
              <a:custGeom>
                <a:avLst/>
                <a:gdLst/>
                <a:ahLst/>
                <a:cxnLst/>
                <a:rect l="l" t="t" r="r" b="b"/>
                <a:pathLst>
                  <a:path w="549275" h="1009015">
                    <a:moveTo>
                      <a:pt x="548717" y="1008586"/>
                    </a:moveTo>
                    <a:lnTo>
                      <a:pt x="0" y="0"/>
                    </a:lnTo>
                  </a:path>
                </a:pathLst>
              </a:custGeom>
              <a:ln w="9626">
                <a:solidFill>
                  <a:srgbClr val="FFFFFF"/>
                </a:solidFill>
              </a:ln>
            </p:spPr>
            <p:txBody>
              <a:bodyPr wrap="square" lIns="0" tIns="0" rIns="0" bIns="0" rtlCol="0"/>
              <a:lstStyle/>
              <a:p>
                <a:endParaRPr/>
              </a:p>
            </p:txBody>
          </p:sp>
          <p:sp>
            <p:nvSpPr>
              <p:cNvPr id="79" name="bk object 87"/>
              <p:cNvSpPr/>
              <p:nvPr/>
            </p:nvSpPr>
            <p:spPr>
              <a:xfrm>
                <a:off x="1079942" y="0"/>
                <a:ext cx="549275" cy="1009015"/>
              </a:xfrm>
              <a:custGeom>
                <a:avLst/>
                <a:gdLst/>
                <a:ahLst/>
                <a:cxnLst/>
                <a:rect l="l" t="t" r="r" b="b"/>
                <a:pathLst>
                  <a:path w="549275" h="1009015">
                    <a:moveTo>
                      <a:pt x="548718" y="1008586"/>
                    </a:moveTo>
                    <a:lnTo>
                      <a:pt x="0" y="0"/>
                    </a:lnTo>
                  </a:path>
                </a:pathLst>
              </a:custGeom>
              <a:ln w="9626">
                <a:solidFill>
                  <a:srgbClr val="FFFFFF"/>
                </a:solidFill>
              </a:ln>
            </p:spPr>
            <p:txBody>
              <a:bodyPr wrap="square" lIns="0" tIns="0" rIns="0" bIns="0" rtlCol="0"/>
              <a:lstStyle/>
              <a:p>
                <a:endParaRPr/>
              </a:p>
            </p:txBody>
          </p:sp>
          <p:sp>
            <p:nvSpPr>
              <p:cNvPr id="80" name="bk object 88"/>
              <p:cNvSpPr/>
              <p:nvPr/>
            </p:nvSpPr>
            <p:spPr>
              <a:xfrm>
                <a:off x="1002650" y="0"/>
                <a:ext cx="549275" cy="1009015"/>
              </a:xfrm>
              <a:custGeom>
                <a:avLst/>
                <a:gdLst/>
                <a:ahLst/>
                <a:cxnLst/>
                <a:rect l="l" t="t" r="r" b="b"/>
                <a:pathLst>
                  <a:path w="549275" h="1009015">
                    <a:moveTo>
                      <a:pt x="548718" y="1008587"/>
                    </a:moveTo>
                    <a:lnTo>
                      <a:pt x="0" y="0"/>
                    </a:lnTo>
                  </a:path>
                </a:pathLst>
              </a:custGeom>
              <a:ln w="9626">
                <a:solidFill>
                  <a:srgbClr val="FFFFFF"/>
                </a:solidFill>
              </a:ln>
            </p:spPr>
            <p:txBody>
              <a:bodyPr wrap="square" lIns="0" tIns="0" rIns="0" bIns="0" rtlCol="0"/>
              <a:lstStyle/>
              <a:p>
                <a:endParaRPr/>
              </a:p>
            </p:txBody>
          </p:sp>
          <p:sp>
            <p:nvSpPr>
              <p:cNvPr id="81" name="bk object 89"/>
              <p:cNvSpPr/>
              <p:nvPr/>
            </p:nvSpPr>
            <p:spPr>
              <a:xfrm>
                <a:off x="925369" y="0"/>
                <a:ext cx="549275" cy="1009015"/>
              </a:xfrm>
              <a:custGeom>
                <a:avLst/>
                <a:gdLst/>
                <a:ahLst/>
                <a:cxnLst/>
                <a:rect l="l" t="t" r="r" b="b"/>
                <a:pathLst>
                  <a:path w="549275" h="1009015">
                    <a:moveTo>
                      <a:pt x="548718" y="1008587"/>
                    </a:moveTo>
                    <a:lnTo>
                      <a:pt x="0" y="0"/>
                    </a:lnTo>
                  </a:path>
                </a:pathLst>
              </a:custGeom>
              <a:ln w="9626">
                <a:solidFill>
                  <a:srgbClr val="FFFFFF"/>
                </a:solidFill>
              </a:ln>
            </p:spPr>
            <p:txBody>
              <a:bodyPr wrap="square" lIns="0" tIns="0" rIns="0" bIns="0" rtlCol="0"/>
              <a:lstStyle/>
              <a:p>
                <a:endParaRPr/>
              </a:p>
            </p:txBody>
          </p:sp>
          <p:sp>
            <p:nvSpPr>
              <p:cNvPr id="82" name="bk object 90"/>
              <p:cNvSpPr/>
              <p:nvPr/>
            </p:nvSpPr>
            <p:spPr>
              <a:xfrm>
                <a:off x="848062" y="0"/>
                <a:ext cx="549275" cy="1009015"/>
              </a:xfrm>
              <a:custGeom>
                <a:avLst/>
                <a:gdLst/>
                <a:ahLst/>
                <a:cxnLst/>
                <a:rect l="l" t="t" r="r" b="b"/>
                <a:pathLst>
                  <a:path w="549275" h="1009015">
                    <a:moveTo>
                      <a:pt x="548717" y="1008588"/>
                    </a:moveTo>
                    <a:lnTo>
                      <a:pt x="0" y="0"/>
                    </a:lnTo>
                  </a:path>
                </a:pathLst>
              </a:custGeom>
              <a:ln w="9626">
                <a:solidFill>
                  <a:srgbClr val="FFFFFF"/>
                </a:solidFill>
              </a:ln>
            </p:spPr>
            <p:txBody>
              <a:bodyPr wrap="square" lIns="0" tIns="0" rIns="0" bIns="0" rtlCol="0"/>
              <a:lstStyle/>
              <a:p>
                <a:endParaRPr/>
              </a:p>
            </p:txBody>
          </p:sp>
          <p:sp>
            <p:nvSpPr>
              <p:cNvPr id="83" name="bk object 91"/>
              <p:cNvSpPr/>
              <p:nvPr/>
            </p:nvSpPr>
            <p:spPr>
              <a:xfrm>
                <a:off x="770792" y="0"/>
                <a:ext cx="549275" cy="1009015"/>
              </a:xfrm>
              <a:custGeom>
                <a:avLst/>
                <a:gdLst/>
                <a:ahLst/>
                <a:cxnLst/>
                <a:rect l="l" t="t" r="r" b="b"/>
                <a:pathLst>
                  <a:path w="549275" h="1009015">
                    <a:moveTo>
                      <a:pt x="548715" y="1008588"/>
                    </a:moveTo>
                    <a:lnTo>
                      <a:pt x="0" y="0"/>
                    </a:lnTo>
                  </a:path>
                </a:pathLst>
              </a:custGeom>
              <a:ln w="9626">
                <a:solidFill>
                  <a:srgbClr val="FFFFFF"/>
                </a:solidFill>
              </a:ln>
            </p:spPr>
            <p:txBody>
              <a:bodyPr wrap="square" lIns="0" tIns="0" rIns="0" bIns="0" rtlCol="0"/>
              <a:lstStyle/>
              <a:p>
                <a:endParaRPr/>
              </a:p>
            </p:txBody>
          </p:sp>
          <p:sp>
            <p:nvSpPr>
              <p:cNvPr id="84" name="bk object 92"/>
              <p:cNvSpPr/>
              <p:nvPr/>
            </p:nvSpPr>
            <p:spPr>
              <a:xfrm>
                <a:off x="693468" y="0"/>
                <a:ext cx="549275" cy="1009015"/>
              </a:xfrm>
              <a:custGeom>
                <a:avLst/>
                <a:gdLst/>
                <a:ahLst/>
                <a:cxnLst/>
                <a:rect l="l" t="t" r="r" b="b"/>
                <a:pathLst>
                  <a:path w="549275" h="1009015">
                    <a:moveTo>
                      <a:pt x="548719" y="1008589"/>
                    </a:moveTo>
                    <a:lnTo>
                      <a:pt x="0" y="0"/>
                    </a:lnTo>
                  </a:path>
                </a:pathLst>
              </a:custGeom>
              <a:ln w="9626">
                <a:solidFill>
                  <a:srgbClr val="FFFFFF"/>
                </a:solidFill>
              </a:ln>
            </p:spPr>
            <p:txBody>
              <a:bodyPr wrap="square" lIns="0" tIns="0" rIns="0" bIns="0" rtlCol="0"/>
              <a:lstStyle/>
              <a:p>
                <a:endParaRPr/>
              </a:p>
            </p:txBody>
          </p:sp>
          <p:sp>
            <p:nvSpPr>
              <p:cNvPr id="85" name="bk object 93"/>
              <p:cNvSpPr/>
              <p:nvPr/>
            </p:nvSpPr>
            <p:spPr>
              <a:xfrm>
                <a:off x="616154" y="0"/>
                <a:ext cx="549275" cy="1009015"/>
              </a:xfrm>
              <a:custGeom>
                <a:avLst/>
                <a:gdLst/>
                <a:ahLst/>
                <a:cxnLst/>
                <a:rect l="l" t="t" r="r" b="b"/>
                <a:pathLst>
                  <a:path w="549275" h="1009015">
                    <a:moveTo>
                      <a:pt x="548722" y="1008589"/>
                    </a:moveTo>
                    <a:lnTo>
                      <a:pt x="0" y="0"/>
                    </a:lnTo>
                  </a:path>
                </a:pathLst>
              </a:custGeom>
              <a:ln w="9626">
                <a:solidFill>
                  <a:srgbClr val="FFFFFF"/>
                </a:solidFill>
              </a:ln>
            </p:spPr>
            <p:txBody>
              <a:bodyPr wrap="square" lIns="0" tIns="0" rIns="0" bIns="0" rtlCol="0"/>
              <a:lstStyle/>
              <a:p>
                <a:endParaRPr/>
              </a:p>
            </p:txBody>
          </p:sp>
          <p:sp>
            <p:nvSpPr>
              <p:cNvPr id="86" name="bk object 94"/>
              <p:cNvSpPr/>
              <p:nvPr/>
            </p:nvSpPr>
            <p:spPr>
              <a:xfrm>
                <a:off x="532618" y="0"/>
                <a:ext cx="549275" cy="1009015"/>
              </a:xfrm>
              <a:custGeom>
                <a:avLst/>
                <a:gdLst/>
                <a:ahLst/>
                <a:cxnLst/>
                <a:rect l="l" t="t" r="r" b="b"/>
                <a:pathLst>
                  <a:path w="549275" h="1009015">
                    <a:moveTo>
                      <a:pt x="548717" y="1008589"/>
                    </a:moveTo>
                    <a:lnTo>
                      <a:pt x="0" y="0"/>
                    </a:lnTo>
                  </a:path>
                </a:pathLst>
              </a:custGeom>
              <a:ln w="9626">
                <a:solidFill>
                  <a:srgbClr val="FFFFFF"/>
                </a:solidFill>
              </a:ln>
            </p:spPr>
            <p:txBody>
              <a:bodyPr wrap="square" lIns="0" tIns="0" rIns="0" bIns="0" rtlCol="0"/>
              <a:lstStyle/>
              <a:p>
                <a:endParaRPr/>
              </a:p>
            </p:txBody>
          </p:sp>
          <p:sp>
            <p:nvSpPr>
              <p:cNvPr id="87" name="bk object 95"/>
              <p:cNvSpPr/>
              <p:nvPr/>
            </p:nvSpPr>
            <p:spPr>
              <a:xfrm>
                <a:off x="455327" y="0"/>
                <a:ext cx="549275" cy="1009015"/>
              </a:xfrm>
              <a:custGeom>
                <a:avLst/>
                <a:gdLst/>
                <a:ahLst/>
                <a:cxnLst/>
                <a:rect l="l" t="t" r="r" b="b"/>
                <a:pathLst>
                  <a:path w="549275" h="1009015">
                    <a:moveTo>
                      <a:pt x="548718" y="1008590"/>
                    </a:moveTo>
                    <a:lnTo>
                      <a:pt x="0" y="0"/>
                    </a:lnTo>
                  </a:path>
                </a:pathLst>
              </a:custGeom>
              <a:ln w="9626">
                <a:solidFill>
                  <a:srgbClr val="FFFFFF"/>
                </a:solidFill>
              </a:ln>
            </p:spPr>
            <p:txBody>
              <a:bodyPr wrap="square" lIns="0" tIns="0" rIns="0" bIns="0" rtlCol="0"/>
              <a:lstStyle/>
              <a:p>
                <a:endParaRPr/>
              </a:p>
            </p:txBody>
          </p:sp>
          <p:sp>
            <p:nvSpPr>
              <p:cNvPr id="88" name="bk object 96"/>
              <p:cNvSpPr/>
              <p:nvPr/>
            </p:nvSpPr>
            <p:spPr>
              <a:xfrm>
                <a:off x="378013" y="0"/>
                <a:ext cx="549275" cy="1009015"/>
              </a:xfrm>
              <a:custGeom>
                <a:avLst/>
                <a:gdLst/>
                <a:ahLst/>
                <a:cxnLst/>
                <a:rect l="l" t="t" r="r" b="b"/>
                <a:pathLst>
                  <a:path w="549275" h="1009015">
                    <a:moveTo>
                      <a:pt x="548720" y="1008590"/>
                    </a:moveTo>
                    <a:lnTo>
                      <a:pt x="0" y="0"/>
                    </a:lnTo>
                  </a:path>
                </a:pathLst>
              </a:custGeom>
              <a:ln w="9626">
                <a:solidFill>
                  <a:srgbClr val="FFFFFF"/>
                </a:solidFill>
              </a:ln>
            </p:spPr>
            <p:txBody>
              <a:bodyPr wrap="square" lIns="0" tIns="0" rIns="0" bIns="0" rtlCol="0"/>
              <a:lstStyle/>
              <a:p>
                <a:endParaRPr/>
              </a:p>
            </p:txBody>
          </p:sp>
          <p:sp>
            <p:nvSpPr>
              <p:cNvPr id="89" name="bk object 97"/>
              <p:cNvSpPr/>
              <p:nvPr/>
            </p:nvSpPr>
            <p:spPr>
              <a:xfrm>
                <a:off x="300732" y="0"/>
                <a:ext cx="549275" cy="1009015"/>
              </a:xfrm>
              <a:custGeom>
                <a:avLst/>
                <a:gdLst/>
                <a:ahLst/>
                <a:cxnLst/>
                <a:rect l="l" t="t" r="r" b="b"/>
                <a:pathLst>
                  <a:path w="549275" h="1009015">
                    <a:moveTo>
                      <a:pt x="548719" y="1008591"/>
                    </a:moveTo>
                    <a:lnTo>
                      <a:pt x="0" y="0"/>
                    </a:lnTo>
                  </a:path>
                </a:pathLst>
              </a:custGeom>
              <a:ln w="9626">
                <a:solidFill>
                  <a:srgbClr val="FFFFFF"/>
                </a:solidFill>
              </a:ln>
            </p:spPr>
            <p:txBody>
              <a:bodyPr wrap="square" lIns="0" tIns="0" rIns="0" bIns="0" rtlCol="0"/>
              <a:lstStyle/>
              <a:p>
                <a:endParaRPr/>
              </a:p>
            </p:txBody>
          </p:sp>
          <p:sp>
            <p:nvSpPr>
              <p:cNvPr id="90" name="bk object 98"/>
              <p:cNvSpPr/>
              <p:nvPr/>
            </p:nvSpPr>
            <p:spPr>
              <a:xfrm>
                <a:off x="223425" y="0"/>
                <a:ext cx="549275" cy="1009015"/>
              </a:xfrm>
              <a:custGeom>
                <a:avLst/>
                <a:gdLst/>
                <a:ahLst/>
                <a:cxnLst/>
                <a:rect l="l" t="t" r="r" b="b"/>
                <a:pathLst>
                  <a:path w="549275" h="1009015">
                    <a:moveTo>
                      <a:pt x="548719" y="1008591"/>
                    </a:moveTo>
                    <a:lnTo>
                      <a:pt x="0" y="0"/>
                    </a:lnTo>
                  </a:path>
                </a:pathLst>
              </a:custGeom>
              <a:ln w="9626">
                <a:solidFill>
                  <a:srgbClr val="FFFFFF"/>
                </a:solidFill>
              </a:ln>
            </p:spPr>
            <p:txBody>
              <a:bodyPr wrap="square" lIns="0" tIns="0" rIns="0" bIns="0" rtlCol="0"/>
              <a:lstStyle/>
              <a:p>
                <a:endParaRPr/>
              </a:p>
            </p:txBody>
          </p:sp>
          <p:sp>
            <p:nvSpPr>
              <p:cNvPr id="91" name="bk object 99"/>
              <p:cNvSpPr/>
              <p:nvPr/>
            </p:nvSpPr>
            <p:spPr>
              <a:xfrm>
                <a:off x="146122" y="0"/>
                <a:ext cx="549275" cy="1009015"/>
              </a:xfrm>
              <a:custGeom>
                <a:avLst/>
                <a:gdLst/>
                <a:ahLst/>
                <a:cxnLst/>
                <a:rect l="l" t="t" r="r" b="b"/>
                <a:pathLst>
                  <a:path w="549275" h="1009015">
                    <a:moveTo>
                      <a:pt x="548720" y="1008592"/>
                    </a:moveTo>
                    <a:lnTo>
                      <a:pt x="0" y="0"/>
                    </a:lnTo>
                  </a:path>
                </a:pathLst>
              </a:custGeom>
              <a:ln w="9626">
                <a:solidFill>
                  <a:srgbClr val="FFFFFF"/>
                </a:solidFill>
              </a:ln>
            </p:spPr>
            <p:txBody>
              <a:bodyPr wrap="square" lIns="0" tIns="0" rIns="0" bIns="0" rtlCol="0"/>
              <a:lstStyle/>
              <a:p>
                <a:endParaRPr/>
              </a:p>
            </p:txBody>
          </p:sp>
          <p:sp>
            <p:nvSpPr>
              <p:cNvPr id="92" name="bk object 100"/>
              <p:cNvSpPr/>
              <p:nvPr/>
            </p:nvSpPr>
            <p:spPr>
              <a:xfrm>
                <a:off x="68832" y="0"/>
                <a:ext cx="549275" cy="1009015"/>
              </a:xfrm>
              <a:custGeom>
                <a:avLst/>
                <a:gdLst/>
                <a:ahLst/>
                <a:cxnLst/>
                <a:rect l="l" t="t" r="r" b="b"/>
                <a:pathLst>
                  <a:path w="549275" h="1009015">
                    <a:moveTo>
                      <a:pt x="548721" y="1008592"/>
                    </a:moveTo>
                    <a:lnTo>
                      <a:pt x="0" y="0"/>
                    </a:lnTo>
                  </a:path>
                </a:pathLst>
              </a:custGeom>
              <a:ln w="9626">
                <a:solidFill>
                  <a:srgbClr val="FFFFFF"/>
                </a:solidFill>
              </a:ln>
            </p:spPr>
            <p:txBody>
              <a:bodyPr wrap="square" lIns="0" tIns="0" rIns="0" bIns="0" rtlCol="0"/>
              <a:lstStyle/>
              <a:p>
                <a:endParaRPr/>
              </a:p>
            </p:txBody>
          </p:sp>
          <p:sp>
            <p:nvSpPr>
              <p:cNvPr id="93" name="bk object 101"/>
              <p:cNvSpPr/>
              <p:nvPr/>
            </p:nvSpPr>
            <p:spPr>
              <a:xfrm>
                <a:off x="0" y="15571"/>
                <a:ext cx="540385" cy="993140"/>
              </a:xfrm>
              <a:custGeom>
                <a:avLst/>
                <a:gdLst/>
                <a:ahLst/>
                <a:cxnLst/>
                <a:rect l="l" t="t" r="r" b="b"/>
                <a:pathLst>
                  <a:path w="540385" h="993140">
                    <a:moveTo>
                      <a:pt x="540251" y="993022"/>
                    </a:moveTo>
                    <a:lnTo>
                      <a:pt x="0" y="0"/>
                    </a:lnTo>
                  </a:path>
                </a:pathLst>
              </a:custGeom>
              <a:ln w="9626">
                <a:solidFill>
                  <a:srgbClr val="FFFFFF"/>
                </a:solidFill>
              </a:ln>
            </p:spPr>
            <p:txBody>
              <a:bodyPr wrap="square" lIns="0" tIns="0" rIns="0" bIns="0" rtlCol="0"/>
              <a:lstStyle/>
              <a:p>
                <a:endParaRPr/>
              </a:p>
            </p:txBody>
          </p:sp>
          <p:sp>
            <p:nvSpPr>
              <p:cNvPr id="94" name="bk object 102"/>
              <p:cNvSpPr/>
              <p:nvPr/>
            </p:nvSpPr>
            <p:spPr>
              <a:xfrm>
                <a:off x="0" y="157583"/>
                <a:ext cx="463550" cy="851535"/>
              </a:xfrm>
              <a:custGeom>
                <a:avLst/>
                <a:gdLst/>
                <a:ahLst/>
                <a:cxnLst/>
                <a:rect l="l" t="t" r="r" b="b"/>
                <a:pathLst>
                  <a:path w="463550" h="851535">
                    <a:moveTo>
                      <a:pt x="462986" y="851010"/>
                    </a:moveTo>
                    <a:lnTo>
                      <a:pt x="0" y="0"/>
                    </a:lnTo>
                  </a:path>
                </a:pathLst>
              </a:custGeom>
              <a:ln w="9626">
                <a:solidFill>
                  <a:srgbClr val="FFFFFF"/>
                </a:solidFill>
              </a:ln>
            </p:spPr>
            <p:txBody>
              <a:bodyPr wrap="square" lIns="0" tIns="0" rIns="0" bIns="0" rtlCol="0"/>
              <a:lstStyle/>
              <a:p>
                <a:endParaRPr/>
              </a:p>
            </p:txBody>
          </p:sp>
          <p:sp>
            <p:nvSpPr>
              <p:cNvPr id="95" name="bk object 103"/>
              <p:cNvSpPr/>
              <p:nvPr/>
            </p:nvSpPr>
            <p:spPr>
              <a:xfrm>
                <a:off x="0" y="299699"/>
                <a:ext cx="386080" cy="709295"/>
              </a:xfrm>
              <a:custGeom>
                <a:avLst/>
                <a:gdLst/>
                <a:ahLst/>
                <a:cxnLst/>
                <a:rect l="l" t="t" r="r" b="b"/>
                <a:pathLst>
                  <a:path w="386080" h="709294">
                    <a:moveTo>
                      <a:pt x="385669" y="708894"/>
                    </a:moveTo>
                    <a:lnTo>
                      <a:pt x="0" y="0"/>
                    </a:lnTo>
                  </a:path>
                </a:pathLst>
              </a:custGeom>
              <a:ln w="9626">
                <a:solidFill>
                  <a:srgbClr val="FFFFFF"/>
                </a:solidFill>
              </a:ln>
            </p:spPr>
            <p:txBody>
              <a:bodyPr wrap="square" lIns="0" tIns="0" rIns="0" bIns="0" rtlCol="0"/>
              <a:lstStyle/>
              <a:p>
                <a:endParaRPr/>
              </a:p>
            </p:txBody>
          </p:sp>
          <p:sp>
            <p:nvSpPr>
              <p:cNvPr id="96" name="bk object 104"/>
              <p:cNvSpPr/>
              <p:nvPr/>
            </p:nvSpPr>
            <p:spPr>
              <a:xfrm>
                <a:off x="0" y="441769"/>
                <a:ext cx="308610" cy="567055"/>
              </a:xfrm>
              <a:custGeom>
                <a:avLst/>
                <a:gdLst/>
                <a:ahLst/>
                <a:cxnLst/>
                <a:rect l="l" t="t" r="r" b="b"/>
                <a:pathLst>
                  <a:path w="308610" h="567055">
                    <a:moveTo>
                      <a:pt x="308377" y="566824"/>
                    </a:moveTo>
                    <a:lnTo>
                      <a:pt x="0" y="0"/>
                    </a:lnTo>
                  </a:path>
                </a:pathLst>
              </a:custGeom>
              <a:ln w="9626">
                <a:solidFill>
                  <a:srgbClr val="FFFFFF"/>
                </a:solidFill>
              </a:ln>
            </p:spPr>
            <p:txBody>
              <a:bodyPr wrap="square" lIns="0" tIns="0" rIns="0" bIns="0" rtlCol="0"/>
              <a:lstStyle/>
              <a:p>
                <a:endParaRPr/>
              </a:p>
            </p:txBody>
          </p:sp>
          <p:sp>
            <p:nvSpPr>
              <p:cNvPr id="97" name="bk object 105"/>
              <p:cNvSpPr/>
              <p:nvPr/>
            </p:nvSpPr>
            <p:spPr>
              <a:xfrm>
                <a:off x="0" y="583835"/>
                <a:ext cx="231140" cy="424815"/>
              </a:xfrm>
              <a:custGeom>
                <a:avLst/>
                <a:gdLst/>
                <a:ahLst/>
                <a:cxnLst/>
                <a:rect l="l" t="t" r="r" b="b"/>
                <a:pathLst>
                  <a:path w="231140" h="424815">
                    <a:moveTo>
                      <a:pt x="231088" y="424759"/>
                    </a:moveTo>
                    <a:lnTo>
                      <a:pt x="0" y="0"/>
                    </a:lnTo>
                  </a:path>
                </a:pathLst>
              </a:custGeom>
              <a:ln w="9626">
                <a:solidFill>
                  <a:srgbClr val="FFFFFF"/>
                </a:solidFill>
              </a:ln>
            </p:spPr>
            <p:txBody>
              <a:bodyPr wrap="square" lIns="0" tIns="0" rIns="0" bIns="0" rtlCol="0"/>
              <a:lstStyle/>
              <a:p>
                <a:endParaRPr/>
              </a:p>
            </p:txBody>
          </p:sp>
          <p:sp>
            <p:nvSpPr>
              <p:cNvPr id="98" name="bk object 106"/>
              <p:cNvSpPr/>
              <p:nvPr/>
            </p:nvSpPr>
            <p:spPr>
              <a:xfrm>
                <a:off x="0" y="725951"/>
                <a:ext cx="154305" cy="283210"/>
              </a:xfrm>
              <a:custGeom>
                <a:avLst/>
                <a:gdLst/>
                <a:ahLst/>
                <a:cxnLst/>
                <a:rect l="l" t="t" r="r" b="b"/>
                <a:pathLst>
                  <a:path w="154305" h="283209">
                    <a:moveTo>
                      <a:pt x="153770" y="282643"/>
                    </a:moveTo>
                    <a:lnTo>
                      <a:pt x="0" y="0"/>
                    </a:lnTo>
                  </a:path>
                </a:pathLst>
              </a:custGeom>
              <a:ln w="9626">
                <a:solidFill>
                  <a:srgbClr val="FFFFFF"/>
                </a:solidFill>
              </a:ln>
            </p:spPr>
            <p:txBody>
              <a:bodyPr wrap="square" lIns="0" tIns="0" rIns="0" bIns="0" rtlCol="0"/>
              <a:lstStyle/>
              <a:p>
                <a:endParaRPr/>
              </a:p>
            </p:txBody>
          </p:sp>
          <p:sp>
            <p:nvSpPr>
              <p:cNvPr id="99" name="bk object 107"/>
              <p:cNvSpPr/>
              <p:nvPr/>
            </p:nvSpPr>
            <p:spPr>
              <a:xfrm>
                <a:off x="0" y="867955"/>
                <a:ext cx="76835" cy="140970"/>
              </a:xfrm>
              <a:custGeom>
                <a:avLst/>
                <a:gdLst/>
                <a:ahLst/>
                <a:cxnLst/>
                <a:rect l="l" t="t" r="r" b="b"/>
                <a:pathLst>
                  <a:path w="76835" h="140969">
                    <a:moveTo>
                      <a:pt x="76514" y="140639"/>
                    </a:moveTo>
                    <a:lnTo>
                      <a:pt x="0" y="0"/>
                    </a:lnTo>
                  </a:path>
                </a:pathLst>
              </a:custGeom>
              <a:ln w="9626">
                <a:solidFill>
                  <a:srgbClr val="FFFFFF"/>
                </a:solidFill>
              </a:ln>
            </p:spPr>
            <p:txBody>
              <a:bodyPr wrap="square" lIns="0" tIns="0" rIns="0" bIns="0" rtlCol="0"/>
              <a:lstStyle/>
              <a:p>
                <a:endParaRPr/>
              </a:p>
            </p:txBody>
          </p:sp>
        </p:grpSp>
        <p:sp>
          <p:nvSpPr>
            <p:cNvPr id="100" name="bk object 108"/>
            <p:cNvSpPr/>
            <p:nvPr userDrawn="1"/>
          </p:nvSpPr>
          <p:spPr>
            <a:xfrm>
              <a:off x="0" y="1034516"/>
              <a:ext cx="9144000" cy="73660"/>
            </a:xfrm>
            <a:custGeom>
              <a:avLst/>
              <a:gdLst/>
              <a:ahLst/>
              <a:cxnLst/>
              <a:rect l="l" t="t" r="r" b="b"/>
              <a:pathLst>
                <a:path w="9144000" h="73659">
                  <a:moveTo>
                    <a:pt x="0" y="73151"/>
                  </a:moveTo>
                  <a:lnTo>
                    <a:pt x="9144000" y="73151"/>
                  </a:lnTo>
                  <a:lnTo>
                    <a:pt x="9144000" y="0"/>
                  </a:lnTo>
                  <a:lnTo>
                    <a:pt x="0" y="0"/>
                  </a:lnTo>
                  <a:lnTo>
                    <a:pt x="0" y="73151"/>
                  </a:lnTo>
                  <a:close/>
                </a:path>
              </a:pathLst>
            </a:custGeom>
            <a:solidFill>
              <a:srgbClr val="000000"/>
            </a:solidFill>
          </p:spPr>
          <p:txBody>
            <a:bodyPr wrap="square" lIns="0" tIns="0" rIns="0" bIns="0" rtlCol="0"/>
            <a:lstStyle/>
            <a:p>
              <a:endParaRPr/>
            </a:p>
          </p:txBody>
        </p:sp>
        <p:sp>
          <p:nvSpPr>
            <p:cNvPr id="107" name="bk object 17"/>
            <p:cNvSpPr/>
            <p:nvPr userDrawn="1"/>
          </p:nvSpPr>
          <p:spPr>
            <a:xfrm>
              <a:off x="7044628" y="240836"/>
              <a:ext cx="1859619" cy="555406"/>
            </a:xfrm>
            <a:prstGeom prst="rect">
              <a:avLst/>
            </a:prstGeom>
            <a:blipFill>
              <a:blip r:embed="rId12"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648426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8" r:id="rId6"/>
    <p:sldLayoutId id="2147483669" r:id="rId7"/>
    <p:sldLayoutId id="2147483667" r:id="rId8"/>
    <p:sldLayoutId id="2147483670" r:id="rId9"/>
    <p:sldLayoutId id="2147483671" r:id="rId10"/>
  </p:sldLayoutIdLst>
  <p:txStyles>
    <p:titleStyle>
      <a:lvl1pPr algn="l" defTabSz="914400" rtl="0" eaLnBrk="1" latinLnBrk="0" hangingPunct="1">
        <a:lnSpc>
          <a:spcPct val="90000"/>
        </a:lnSpc>
        <a:spcBef>
          <a:spcPct val="0"/>
        </a:spcBef>
        <a:buNone/>
        <a:defRPr sz="3600" kern="1200" cap="all" baseline="0">
          <a:solidFill>
            <a:schemeClr val="tx1"/>
          </a:solidFill>
          <a:latin typeface="Impact"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tiff"/><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mailto:psmith@purdue.edu" TargetMode="External"/><Relationship Id="rId3" Type="http://schemas.openxmlformats.org/officeDocument/2006/relationships/hyperlink" Target="http://er.educause.edu/articles/2016/9/leveraging-cloud-services-for-nist-sp-800-17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hyperlink" Target="http://er.educause.edu/articles/2016/9/leveraging-cloud-services-for-nist-sp-800-17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8079" y="1423357"/>
            <a:ext cx="7829550" cy="2086605"/>
          </a:xfrm>
        </p:spPr>
        <p:txBody>
          <a:bodyPr>
            <a:normAutofit/>
          </a:bodyPr>
          <a:lstStyle/>
          <a:p>
            <a:r>
              <a:rPr lang="en-US" sz="4400" b="1" dirty="0">
                <a:latin typeface="Arial" panose="020B0604020202020204" pitchFamily="34" charset="0"/>
                <a:cs typeface="Arial" panose="020B0604020202020204" pitchFamily="34" charset="0"/>
              </a:rPr>
              <a:t>LEVERAGING THE CLOUD FOR NIST SP 800-171</a:t>
            </a:r>
          </a:p>
        </p:txBody>
      </p:sp>
      <p:sp>
        <p:nvSpPr>
          <p:cNvPr id="3" name="Subtitle 2"/>
          <p:cNvSpPr>
            <a:spLocks noGrp="1"/>
          </p:cNvSpPr>
          <p:nvPr>
            <p:ph type="subTitle" idx="1"/>
          </p:nvPr>
        </p:nvSpPr>
        <p:spPr>
          <a:xfrm>
            <a:off x="685800" y="4370664"/>
            <a:ext cx="3298971" cy="1633320"/>
          </a:xfrm>
        </p:spPr>
        <p:txBody>
          <a:bodyPr/>
          <a:lstStyle/>
          <a:p>
            <a:pPr algn="l"/>
            <a:r>
              <a:rPr lang="en-US" dirty="0"/>
              <a:t>PURDUE UNIVERSITY</a:t>
            </a:r>
          </a:p>
          <a:p>
            <a:pPr algn="l"/>
            <a:r>
              <a:rPr lang="en-US" sz="1400" dirty="0"/>
              <a:t>May, 2017 </a:t>
            </a:r>
            <a:r>
              <a:rPr lang="mr-IN" sz="1400" dirty="0" smtClean="0"/>
              <a:t>–</a:t>
            </a:r>
            <a:r>
              <a:rPr lang="en-US" sz="1400" dirty="0" smtClean="0"/>
              <a:t> </a:t>
            </a:r>
            <a:r>
              <a:rPr lang="en-US" sz="1400" dirty="0" err="1" smtClean="0"/>
              <a:t>HTCondor</a:t>
            </a:r>
            <a:r>
              <a:rPr lang="en-US" sz="1400" dirty="0" smtClean="0"/>
              <a:t> Week, 2017</a:t>
            </a:r>
            <a:endParaRPr lang="en-US" sz="1400" dirty="0"/>
          </a:p>
        </p:txBody>
      </p:sp>
      <p:sp>
        <p:nvSpPr>
          <p:cNvPr id="4" name="TextBox 3"/>
          <p:cNvSpPr txBox="1"/>
          <p:nvPr/>
        </p:nvSpPr>
        <p:spPr>
          <a:xfrm>
            <a:off x="6158044" y="3325296"/>
            <a:ext cx="2357306" cy="923330"/>
          </a:xfrm>
          <a:prstGeom prst="rect">
            <a:avLst/>
          </a:prstGeom>
          <a:noFill/>
        </p:spPr>
        <p:txBody>
          <a:bodyPr wrap="square" rtlCol="0">
            <a:spAutoFit/>
          </a:bodyPr>
          <a:lstStyle/>
          <a:p>
            <a:r>
              <a:rPr lang="en-US" dirty="0">
                <a:solidFill>
                  <a:schemeClr val="bg1"/>
                </a:solidFill>
              </a:rPr>
              <a:t>Preston Smith</a:t>
            </a:r>
          </a:p>
          <a:p>
            <a:r>
              <a:rPr lang="en-US" dirty="0">
                <a:solidFill>
                  <a:schemeClr val="bg1"/>
                </a:solidFill>
              </a:rPr>
              <a:t>Director of Research Computing Services</a:t>
            </a:r>
            <a:endParaRPr lang="en-US" dirty="0">
              <a:solidFill>
                <a:schemeClr val="bg1"/>
              </a:solidFill>
            </a:endParaRPr>
          </a:p>
        </p:txBody>
      </p:sp>
    </p:spTree>
    <p:extLst>
      <p:ext uri="{BB962C8B-B14F-4D97-AF65-F5344CB8AC3E}">
        <p14:creationId xmlns:p14="http://schemas.microsoft.com/office/powerpoint/2010/main" val="36582657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not just any cloud</a:t>
            </a:r>
          </a:p>
        </p:txBody>
      </p:sp>
      <p:sp>
        <p:nvSpPr>
          <p:cNvPr id="3" name="Content Placeholder 2"/>
          <p:cNvSpPr>
            <a:spLocks noGrp="1"/>
          </p:cNvSpPr>
          <p:nvPr>
            <p:ph idx="1"/>
          </p:nvPr>
        </p:nvSpPr>
        <p:spPr>
          <a:xfrm>
            <a:off x="628650" y="2512112"/>
            <a:ext cx="7258050" cy="3266387"/>
          </a:xfrm>
        </p:spPr>
        <p:txBody>
          <a:bodyPr>
            <a:normAutofit/>
          </a:bodyPr>
          <a:lstStyle/>
          <a:p>
            <a:r>
              <a:rPr lang="en-US" dirty="0" smtClean="0"/>
              <a:t>If </a:t>
            </a:r>
            <a:r>
              <a:rPr lang="en-US" dirty="0"/>
              <a:t>using Cloud, it must be equivalent to </a:t>
            </a:r>
            <a:r>
              <a:rPr lang="en-US" dirty="0" err="1"/>
              <a:t>FedRAMP</a:t>
            </a:r>
            <a:r>
              <a:rPr lang="en-US" dirty="0"/>
              <a:t>-Moderate.</a:t>
            </a:r>
          </a:p>
          <a:p>
            <a:pPr lvl="1"/>
            <a:r>
              <a:rPr lang="en-US" dirty="0"/>
              <a:t>325 controls, selected from NIST 800-53</a:t>
            </a:r>
          </a:p>
          <a:p>
            <a:pPr lvl="1"/>
            <a:r>
              <a:rPr lang="en-US" dirty="0"/>
              <a:t>Accredited by approved 3</a:t>
            </a:r>
            <a:r>
              <a:rPr lang="en-US" baseline="30000" dirty="0"/>
              <a:t>rd</a:t>
            </a:r>
            <a:r>
              <a:rPr lang="en-US" dirty="0"/>
              <a:t> party</a:t>
            </a:r>
          </a:p>
          <a:p>
            <a:pPr marL="457200" lvl="1" indent="0">
              <a:buNone/>
            </a:pPr>
            <a:endParaRPr lang="en-US" dirty="0"/>
          </a:p>
        </p:txBody>
      </p:sp>
      <p:pic>
        <p:nvPicPr>
          <p:cNvPr id="4" name="Picture 3"/>
          <p:cNvPicPr>
            <a:picLocks noChangeAspect="1"/>
          </p:cNvPicPr>
          <p:nvPr/>
        </p:nvPicPr>
        <p:blipFill>
          <a:blip r:embed="rId3"/>
          <a:stretch>
            <a:fillRect/>
          </a:stretch>
        </p:blipFill>
        <p:spPr>
          <a:xfrm>
            <a:off x="5738701" y="4220308"/>
            <a:ext cx="3323236" cy="2293033"/>
          </a:xfrm>
          <a:prstGeom prst="rect">
            <a:avLst/>
          </a:prstGeom>
        </p:spPr>
      </p:pic>
    </p:spTree>
    <p:extLst>
      <p:ext uri="{BB962C8B-B14F-4D97-AF65-F5344CB8AC3E}">
        <p14:creationId xmlns:p14="http://schemas.microsoft.com/office/powerpoint/2010/main" val="1186106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GovCloud?</a:t>
            </a:r>
          </a:p>
        </p:txBody>
      </p:sp>
      <p:sp>
        <p:nvSpPr>
          <p:cNvPr id="3" name="Content Placeholder 2"/>
          <p:cNvSpPr>
            <a:spLocks noGrp="1"/>
          </p:cNvSpPr>
          <p:nvPr>
            <p:ph idx="1"/>
          </p:nvPr>
        </p:nvSpPr>
        <p:spPr>
          <a:xfrm>
            <a:off x="628649" y="2512113"/>
            <a:ext cx="6792567" cy="3695740"/>
          </a:xfrm>
        </p:spPr>
        <p:txBody>
          <a:bodyPr>
            <a:normAutofit/>
          </a:bodyPr>
          <a:lstStyle/>
          <a:p>
            <a:r>
              <a:rPr lang="en-US" dirty="0"/>
              <a:t>GovCloud required for CUI data?  </a:t>
            </a:r>
            <a:r>
              <a:rPr lang="en-US" b="1" u="sng" dirty="0"/>
              <a:t>NO!</a:t>
            </a:r>
          </a:p>
          <a:p>
            <a:pPr lvl="1"/>
            <a:r>
              <a:rPr lang="en-US" dirty="0"/>
              <a:t>Most Purdue contracts with CUI also include ITAR provisions – US persons</a:t>
            </a:r>
          </a:p>
          <a:p>
            <a:r>
              <a:rPr lang="en-US" dirty="0"/>
              <a:t>Amazon discourages GovCloud for CUI unless there is an </a:t>
            </a:r>
            <a:r>
              <a:rPr lang="en-US"/>
              <a:t>ITAR requirement</a:t>
            </a:r>
            <a:endParaRPr lang="en-US" dirty="0"/>
          </a:p>
          <a:p>
            <a:r>
              <a:rPr lang="en-US" dirty="0"/>
              <a:t>US data centers, maintained by US persons only</a:t>
            </a:r>
          </a:p>
          <a:p>
            <a:r>
              <a:rPr lang="en-US" dirty="0"/>
              <a:t>Fewer resources, fewer tools, higher cost</a:t>
            </a:r>
          </a:p>
        </p:txBody>
      </p:sp>
    </p:spTree>
    <p:extLst>
      <p:ext uri="{BB962C8B-B14F-4D97-AF65-F5344CB8AC3E}">
        <p14:creationId xmlns:p14="http://schemas.microsoft.com/office/powerpoint/2010/main" val="957463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Cloud providers are not </a:t>
            </a:r>
            <a:r>
              <a:rPr lang="en-US" b="1" dirty="0" smtClean="0">
                <a:latin typeface="+mn-lt"/>
              </a:rPr>
              <a:t>totally turn-key</a:t>
            </a:r>
            <a:endParaRPr lang="en-US" b="1" dirty="0">
              <a:latin typeface="+mn-lt"/>
            </a:endParaRPr>
          </a:p>
        </p:txBody>
      </p:sp>
      <p:sp>
        <p:nvSpPr>
          <p:cNvPr id="3" name="Content Placeholder 2"/>
          <p:cNvSpPr>
            <a:spLocks noGrp="1"/>
          </p:cNvSpPr>
          <p:nvPr>
            <p:ph idx="1"/>
          </p:nvPr>
        </p:nvSpPr>
        <p:spPr>
          <a:xfrm>
            <a:off x="628650" y="3035299"/>
            <a:ext cx="6332855" cy="2901675"/>
          </a:xfrm>
        </p:spPr>
        <p:txBody>
          <a:bodyPr>
            <a:normAutofit fontScale="92500" lnSpcReduction="10000"/>
          </a:bodyPr>
          <a:lstStyle/>
          <a:p>
            <a:pPr>
              <a:lnSpc>
                <a:spcPct val="120000"/>
              </a:lnSpc>
            </a:pPr>
            <a:r>
              <a:rPr lang="en-US" dirty="0"/>
              <a:t>Many carry certifications of some </a:t>
            </a:r>
            <a:r>
              <a:rPr lang="en-US" dirty="0" smtClean="0"/>
              <a:t>kind</a:t>
            </a:r>
          </a:p>
          <a:p>
            <a:pPr lvl="1">
              <a:lnSpc>
                <a:spcPct val="120000"/>
              </a:lnSpc>
            </a:pPr>
            <a:r>
              <a:rPr lang="en-US" i="1" dirty="0" smtClean="0">
                <a:solidFill>
                  <a:srgbClr val="FF0000"/>
                </a:solidFill>
              </a:rPr>
              <a:t>ISO, PCI, HIPAA, FISMA</a:t>
            </a:r>
            <a:endParaRPr lang="en-US" i="1" dirty="0">
              <a:solidFill>
                <a:srgbClr val="FF0000"/>
              </a:solidFill>
            </a:endParaRPr>
          </a:p>
          <a:p>
            <a:pPr>
              <a:lnSpc>
                <a:spcPct val="120000"/>
              </a:lnSpc>
            </a:pPr>
            <a:r>
              <a:rPr lang="en-US" dirty="0"/>
              <a:t>This applies only to base infrastructure and/or managed services</a:t>
            </a:r>
          </a:p>
          <a:p>
            <a:pPr>
              <a:lnSpc>
                <a:spcPct val="120000"/>
              </a:lnSpc>
            </a:pPr>
            <a:r>
              <a:rPr lang="en-US" b="1" u="sng" dirty="0"/>
              <a:t>YOU</a:t>
            </a:r>
            <a:r>
              <a:rPr lang="en-US" dirty="0"/>
              <a:t> are still responsible for ensuring compliance of what you build inside.</a:t>
            </a:r>
            <a:endParaRPr lang="en-US" b="1" u="sng" dirty="0"/>
          </a:p>
        </p:txBody>
      </p:sp>
    </p:spTree>
    <p:extLst>
      <p:ext uri="{BB962C8B-B14F-4D97-AF65-F5344CB8AC3E}">
        <p14:creationId xmlns:p14="http://schemas.microsoft.com/office/powerpoint/2010/main" val="1909982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716405"/>
            <a:ext cx="7829550" cy="2086605"/>
          </a:xfrm>
        </p:spPr>
        <p:txBody>
          <a:bodyPr/>
          <a:lstStyle/>
          <a:p>
            <a:r>
              <a:rPr lang="en-US" dirty="0"/>
              <a:t>Purdue’s solution</a:t>
            </a:r>
          </a:p>
        </p:txBody>
      </p:sp>
      <p:sp>
        <p:nvSpPr>
          <p:cNvPr id="4" name="Subtitle 3"/>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346433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REED</a:t>
            </a:r>
            <a:endParaRPr lang="en-US" sz="2800" b="1" dirty="0">
              <a:latin typeface="+mn-lt"/>
            </a:endParaRPr>
          </a:p>
        </p:txBody>
      </p:sp>
      <p:sp>
        <p:nvSpPr>
          <p:cNvPr id="3" name="Content Placeholder 2"/>
          <p:cNvSpPr>
            <a:spLocks noGrp="1"/>
          </p:cNvSpPr>
          <p:nvPr>
            <p:ph idx="1"/>
          </p:nvPr>
        </p:nvSpPr>
        <p:spPr>
          <a:xfrm>
            <a:off x="628650" y="2512112"/>
            <a:ext cx="7449948" cy="3829965"/>
          </a:xfrm>
        </p:spPr>
        <p:txBody>
          <a:bodyPr>
            <a:normAutofit/>
          </a:bodyPr>
          <a:lstStyle/>
          <a:p>
            <a:r>
              <a:rPr lang="en-US" b="1" u="sng" dirty="0"/>
              <a:t>R</a:t>
            </a:r>
            <a:r>
              <a:rPr lang="en-US" b="1" dirty="0"/>
              <a:t>esearch</a:t>
            </a:r>
          </a:p>
          <a:p>
            <a:r>
              <a:rPr lang="en-US" b="1" u="sng" dirty="0"/>
              <a:t>E</a:t>
            </a:r>
            <a:r>
              <a:rPr lang="en-US" b="1" dirty="0"/>
              <a:t>nvironment (for)</a:t>
            </a:r>
          </a:p>
          <a:p>
            <a:r>
              <a:rPr lang="en-US" b="1" u="sng" dirty="0"/>
              <a:t>E</a:t>
            </a:r>
            <a:r>
              <a:rPr lang="en-US" b="1" dirty="0"/>
              <a:t>ncumbered </a:t>
            </a:r>
          </a:p>
          <a:p>
            <a:r>
              <a:rPr lang="en-US" b="1" u="sng" dirty="0"/>
              <a:t>D</a:t>
            </a:r>
            <a:r>
              <a:rPr lang="en-US" b="1" dirty="0"/>
              <a:t>ata</a:t>
            </a:r>
          </a:p>
          <a:p>
            <a:endParaRPr lang="en-US" dirty="0"/>
          </a:p>
          <a:p>
            <a:r>
              <a:rPr lang="en-US" dirty="0"/>
              <a:t>A hardened environment in AWS GovCloud built to NIST SP 800-171 that allows for processing of data with strict regulations</a:t>
            </a:r>
          </a:p>
        </p:txBody>
      </p:sp>
      <p:pic>
        <p:nvPicPr>
          <p:cNvPr id="2052" name="Picture 4" descr="Image result for cloud ser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624" y="2345635"/>
            <a:ext cx="3184684" cy="2252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467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idx="4294967295"/>
          </p:nvPr>
        </p:nvPicPr>
        <p:blipFill>
          <a:blip r:embed="rId2"/>
          <a:stretch>
            <a:fillRect/>
          </a:stretch>
        </p:blipFill>
        <p:spPr>
          <a:xfrm>
            <a:off x="1232033" y="202482"/>
            <a:ext cx="6727825" cy="6392862"/>
          </a:xfrm>
          <a:prstGeom prst="rect">
            <a:avLst/>
          </a:prstGeom>
        </p:spPr>
      </p:pic>
    </p:spTree>
    <p:extLst>
      <p:ext uri="{BB962C8B-B14F-4D97-AF65-F5344CB8AC3E}">
        <p14:creationId xmlns:p14="http://schemas.microsoft.com/office/powerpoint/2010/main" val="7293653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Connecting to reed</a:t>
            </a:r>
          </a:p>
        </p:txBody>
      </p:sp>
      <p:sp>
        <p:nvSpPr>
          <p:cNvPr id="3" name="Content Placeholder 2"/>
          <p:cNvSpPr>
            <a:spLocks noGrp="1"/>
          </p:cNvSpPr>
          <p:nvPr>
            <p:ph idx="1"/>
          </p:nvPr>
        </p:nvSpPr>
        <p:spPr>
          <a:xfrm>
            <a:off x="628650" y="2512113"/>
            <a:ext cx="7340891" cy="3418904"/>
          </a:xfrm>
        </p:spPr>
        <p:txBody>
          <a:bodyPr>
            <a:normAutofit/>
          </a:bodyPr>
          <a:lstStyle/>
          <a:p>
            <a:r>
              <a:rPr lang="en-US" dirty="0"/>
              <a:t>Requires access to Purdue VPN</a:t>
            </a:r>
          </a:p>
          <a:p>
            <a:r>
              <a:rPr lang="en-US" dirty="0"/>
              <a:t>Two-factor authentication</a:t>
            </a:r>
          </a:p>
          <a:p>
            <a:r>
              <a:rPr lang="en-US" dirty="0"/>
              <a:t>FIPS 140-2 validated in-transit encryption</a:t>
            </a:r>
          </a:p>
          <a:p>
            <a:r>
              <a:rPr lang="en-US" dirty="0"/>
              <a:t>Limited to (1) session</a:t>
            </a:r>
          </a:p>
          <a:p>
            <a:r>
              <a:rPr lang="en-US" dirty="0"/>
              <a:t>Allows system anti-virus and other security applications to call home</a:t>
            </a:r>
          </a:p>
          <a:p>
            <a:r>
              <a:rPr lang="en-US" dirty="0"/>
              <a:t>Access can be controlled geographically</a:t>
            </a:r>
          </a:p>
          <a:p>
            <a:endParaRPr lang="en-US" dirty="0"/>
          </a:p>
          <a:p>
            <a:endParaRPr lang="en-US" dirty="0"/>
          </a:p>
        </p:txBody>
      </p:sp>
    </p:spTree>
    <p:extLst>
      <p:ext uri="{BB962C8B-B14F-4D97-AF65-F5344CB8AC3E}">
        <p14:creationId xmlns:p14="http://schemas.microsoft.com/office/powerpoint/2010/main" val="3874958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Accessing reed</a:t>
            </a:r>
          </a:p>
        </p:txBody>
      </p:sp>
      <p:sp>
        <p:nvSpPr>
          <p:cNvPr id="3" name="Content Placeholder 2"/>
          <p:cNvSpPr>
            <a:spLocks noGrp="1"/>
          </p:cNvSpPr>
          <p:nvPr>
            <p:ph idx="1"/>
          </p:nvPr>
        </p:nvSpPr>
        <p:spPr>
          <a:xfrm>
            <a:off x="628650" y="2512112"/>
            <a:ext cx="6627827" cy="3553127"/>
          </a:xfrm>
        </p:spPr>
        <p:txBody>
          <a:bodyPr>
            <a:normAutofit/>
          </a:bodyPr>
          <a:lstStyle/>
          <a:p>
            <a:r>
              <a:rPr lang="en-US" dirty="0"/>
              <a:t>Separate Active Directory from Campus</a:t>
            </a:r>
          </a:p>
          <a:p>
            <a:pPr lvl="1"/>
            <a:r>
              <a:rPr lang="en-US" dirty="0"/>
              <a:t>Non-US persons control, smaller user base</a:t>
            </a:r>
          </a:p>
          <a:p>
            <a:r>
              <a:rPr lang="en-US" dirty="0"/>
              <a:t>Microsoft Terminal Server</a:t>
            </a:r>
          </a:p>
          <a:p>
            <a:pPr lvl="1"/>
            <a:r>
              <a:rPr lang="en-US" dirty="0"/>
              <a:t>Remote Desktop interface</a:t>
            </a:r>
          </a:p>
          <a:p>
            <a:pPr lvl="1"/>
            <a:r>
              <a:rPr lang="en-US" dirty="0"/>
              <a:t>Port-forwarding disabled</a:t>
            </a:r>
          </a:p>
          <a:p>
            <a:pPr lvl="1"/>
            <a:r>
              <a:rPr lang="en-US" dirty="0"/>
              <a:t>Running USGCB-aligned group policies</a:t>
            </a:r>
          </a:p>
          <a:p>
            <a:pPr marL="457200" lvl="1" indent="0">
              <a:buNone/>
            </a:pPr>
            <a:endParaRPr lang="en-US" dirty="0"/>
          </a:p>
          <a:p>
            <a:r>
              <a:rPr lang="en-US" dirty="0"/>
              <a:t>Identified problem: Can’t print hardcopy</a:t>
            </a:r>
          </a:p>
        </p:txBody>
      </p:sp>
    </p:spTree>
    <p:extLst>
      <p:ext uri="{BB962C8B-B14F-4D97-AF65-F5344CB8AC3E}">
        <p14:creationId xmlns:p14="http://schemas.microsoft.com/office/powerpoint/2010/main" val="16993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Running on REED</a:t>
            </a:r>
            <a:endParaRPr lang="en-US" dirty="0"/>
          </a:p>
        </p:txBody>
      </p:sp>
      <p:sp>
        <p:nvSpPr>
          <p:cNvPr id="3" name="Content Placeholder 2"/>
          <p:cNvSpPr>
            <a:spLocks noGrp="1"/>
          </p:cNvSpPr>
          <p:nvPr>
            <p:ph idx="1"/>
          </p:nvPr>
        </p:nvSpPr>
        <p:spPr/>
        <p:txBody>
          <a:bodyPr/>
          <a:lstStyle/>
          <a:p>
            <a:r>
              <a:rPr lang="en-US" dirty="0" smtClean="0"/>
              <a:t>Batch computing is an </a:t>
            </a:r>
            <a:r>
              <a:rPr lang="en-US" dirty="0" err="1" smtClean="0"/>
              <a:t>HTCondor</a:t>
            </a:r>
            <a:r>
              <a:rPr lang="en-US" dirty="0" smtClean="0"/>
              <a:t> pool, with Linux workers and Windows submitters</a:t>
            </a:r>
          </a:p>
          <a:p>
            <a:r>
              <a:rPr lang="en-US" dirty="0" smtClean="0"/>
              <a:t>Basic IP security within the pool</a:t>
            </a:r>
          </a:p>
          <a:p>
            <a:pPr lvl="1"/>
            <a:endParaRPr lang="en-US" dirty="0"/>
          </a:p>
        </p:txBody>
      </p:sp>
      <p:pic>
        <p:nvPicPr>
          <p:cNvPr id="4" name="Picture 3"/>
          <p:cNvPicPr>
            <a:picLocks noChangeAspect="1"/>
          </p:cNvPicPr>
          <p:nvPr/>
        </p:nvPicPr>
        <p:blipFill>
          <a:blip r:embed="rId2"/>
          <a:stretch>
            <a:fillRect/>
          </a:stretch>
        </p:blipFill>
        <p:spPr>
          <a:xfrm>
            <a:off x="5898960" y="4290645"/>
            <a:ext cx="2654932" cy="1992923"/>
          </a:xfrm>
          <a:prstGeom prst="rect">
            <a:avLst/>
          </a:prstGeom>
        </p:spPr>
      </p:pic>
    </p:spTree>
    <p:extLst>
      <p:ext uri="{BB962C8B-B14F-4D97-AF65-F5344CB8AC3E}">
        <p14:creationId xmlns:p14="http://schemas.microsoft.com/office/powerpoint/2010/main" val="1467000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Data-at-rest &amp; key management</a:t>
            </a:r>
          </a:p>
        </p:txBody>
      </p:sp>
      <p:sp>
        <p:nvSpPr>
          <p:cNvPr id="3" name="Content Placeholder 2"/>
          <p:cNvSpPr>
            <a:spLocks noGrp="1"/>
          </p:cNvSpPr>
          <p:nvPr>
            <p:ph idx="1"/>
          </p:nvPr>
        </p:nvSpPr>
        <p:spPr/>
        <p:txBody>
          <a:bodyPr/>
          <a:lstStyle/>
          <a:p>
            <a:r>
              <a:rPr lang="en-US" dirty="0"/>
              <a:t>AWS EBS containers encrypt data using FIPS 140-2 validated encryption at AES-256.</a:t>
            </a:r>
          </a:p>
          <a:p>
            <a:r>
              <a:rPr lang="en-US" dirty="0"/>
              <a:t>Key management is maintained by Amazon</a:t>
            </a:r>
          </a:p>
          <a:p>
            <a:r>
              <a:rPr lang="en-US" dirty="0"/>
              <a:t>Key override is AWS requires quorum and access would show in CloudTrails</a:t>
            </a:r>
          </a:p>
        </p:txBody>
      </p:sp>
    </p:spTree>
    <p:extLst>
      <p:ext uri="{BB962C8B-B14F-4D97-AF65-F5344CB8AC3E}">
        <p14:creationId xmlns:p14="http://schemas.microsoft.com/office/powerpoint/2010/main" val="99946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Background</a:t>
            </a:r>
          </a:p>
          <a:p>
            <a:r>
              <a:rPr lang="en-US" dirty="0" smtClean="0"/>
              <a:t>Motivation</a:t>
            </a:r>
          </a:p>
          <a:p>
            <a:r>
              <a:rPr lang="en-US" dirty="0" smtClean="0"/>
              <a:t>The Cloud</a:t>
            </a:r>
          </a:p>
          <a:p>
            <a:r>
              <a:rPr lang="en-US" dirty="0" smtClean="0"/>
              <a:t>REED Overview</a:t>
            </a:r>
          </a:p>
          <a:p>
            <a:r>
              <a:rPr lang="en-US" dirty="0" smtClean="0"/>
              <a:t>Future </a:t>
            </a:r>
            <a:r>
              <a:rPr lang="en-US" dirty="0" err="1" smtClean="0"/>
              <a:t>Wrok</a:t>
            </a:r>
            <a:endParaRPr lang="en-US" dirty="0"/>
          </a:p>
        </p:txBody>
      </p:sp>
    </p:spTree>
    <p:extLst>
      <p:ext uri="{BB962C8B-B14F-4D97-AF65-F5344CB8AC3E}">
        <p14:creationId xmlns:p14="http://schemas.microsoft.com/office/powerpoint/2010/main" val="20710082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&amp; monitoring</a:t>
            </a:r>
          </a:p>
        </p:txBody>
      </p:sp>
      <p:sp>
        <p:nvSpPr>
          <p:cNvPr id="3" name="Content Placeholder 2"/>
          <p:cNvSpPr>
            <a:spLocks noGrp="1"/>
          </p:cNvSpPr>
          <p:nvPr>
            <p:ph idx="1"/>
          </p:nvPr>
        </p:nvSpPr>
        <p:spPr>
          <a:xfrm>
            <a:off x="628650" y="2512113"/>
            <a:ext cx="3850585" cy="3186322"/>
          </a:xfrm>
        </p:spPr>
        <p:txBody>
          <a:bodyPr/>
          <a:lstStyle/>
          <a:p>
            <a:r>
              <a:rPr lang="en-US" dirty="0"/>
              <a:t>Logs routed to Audit environment</a:t>
            </a:r>
          </a:p>
          <a:p>
            <a:r>
              <a:rPr lang="en-US" dirty="0"/>
              <a:t>Parsed by </a:t>
            </a:r>
            <a:r>
              <a:rPr lang="en-US" dirty="0" err="1"/>
              <a:t>Splunk</a:t>
            </a:r>
            <a:endParaRPr lang="en-US" dirty="0"/>
          </a:p>
          <a:p>
            <a:r>
              <a:rPr lang="en-US" dirty="0"/>
              <a:t>Alerts reviewed by SOC Analyst</a:t>
            </a:r>
          </a:p>
          <a:p>
            <a:r>
              <a:rPr lang="en-US" dirty="0"/>
              <a:t>Can only be accessed by Audit personnel</a:t>
            </a:r>
          </a:p>
        </p:txBody>
      </p:sp>
      <p:pic>
        <p:nvPicPr>
          <p:cNvPr id="8" name="Picture 7"/>
          <p:cNvPicPr>
            <a:picLocks noChangeAspect="1"/>
          </p:cNvPicPr>
          <p:nvPr/>
        </p:nvPicPr>
        <p:blipFill>
          <a:blip r:embed="rId2"/>
          <a:stretch>
            <a:fillRect/>
          </a:stretch>
        </p:blipFill>
        <p:spPr>
          <a:xfrm>
            <a:off x="4754931" y="2512113"/>
            <a:ext cx="2802329" cy="3186322"/>
          </a:xfrm>
          <a:prstGeom prst="rect">
            <a:avLst/>
          </a:prstGeom>
        </p:spPr>
      </p:pic>
    </p:spTree>
    <p:extLst>
      <p:ext uri="{BB962C8B-B14F-4D97-AF65-F5344CB8AC3E}">
        <p14:creationId xmlns:p14="http://schemas.microsoft.com/office/powerpoint/2010/main" val="3593447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ingress</a:t>
            </a:r>
          </a:p>
        </p:txBody>
      </p:sp>
      <p:pic>
        <p:nvPicPr>
          <p:cNvPr id="6" name="Content Placeholder 5"/>
          <p:cNvPicPr>
            <a:picLocks noGrp="1" noChangeAspect="1"/>
          </p:cNvPicPr>
          <p:nvPr>
            <p:ph idx="1"/>
          </p:nvPr>
        </p:nvPicPr>
        <p:blipFill>
          <a:blip r:embed="rId2"/>
          <a:stretch>
            <a:fillRect/>
          </a:stretch>
        </p:blipFill>
        <p:spPr>
          <a:xfrm>
            <a:off x="628650" y="2390879"/>
            <a:ext cx="6298476" cy="3093772"/>
          </a:xfrm>
        </p:spPr>
      </p:pic>
      <p:sp>
        <p:nvSpPr>
          <p:cNvPr id="7" name="TextBox 6"/>
          <p:cNvSpPr txBox="1"/>
          <p:nvPr/>
        </p:nvSpPr>
        <p:spPr>
          <a:xfrm>
            <a:off x="628650" y="5484651"/>
            <a:ext cx="6679096"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t>Credentials are issued by Purdue</a:t>
            </a:r>
          </a:p>
          <a:p>
            <a:pPr marL="342900" indent="-342900">
              <a:buFont typeface="Arial" panose="020B0604020202020204" pitchFamily="34" charset="0"/>
              <a:buChar char="•"/>
            </a:pPr>
            <a:r>
              <a:rPr lang="en-US" sz="2000" b="1" dirty="0"/>
              <a:t>Large transfers are coordinated through Purdue IT</a:t>
            </a:r>
          </a:p>
          <a:p>
            <a:pPr marL="342900" indent="-342900">
              <a:buFont typeface="Arial" panose="020B0604020202020204" pitchFamily="34" charset="0"/>
              <a:buChar char="•"/>
            </a:pPr>
            <a:r>
              <a:rPr lang="en-US" sz="2000" b="1" dirty="0"/>
              <a:t>Data is encrypted in-transit</a:t>
            </a:r>
          </a:p>
        </p:txBody>
      </p:sp>
      <p:pic>
        <p:nvPicPr>
          <p:cNvPr id="8" name="Picture 7"/>
          <p:cNvPicPr>
            <a:picLocks noChangeAspect="1"/>
          </p:cNvPicPr>
          <p:nvPr/>
        </p:nvPicPr>
        <p:blipFill>
          <a:blip r:embed="rId3"/>
          <a:stretch>
            <a:fillRect/>
          </a:stretch>
        </p:blipFill>
        <p:spPr>
          <a:xfrm>
            <a:off x="628650" y="2055377"/>
            <a:ext cx="6981507" cy="3429273"/>
          </a:xfrm>
          <a:prstGeom prst="rect">
            <a:avLst/>
          </a:prstGeom>
        </p:spPr>
      </p:pic>
      <p:pic>
        <p:nvPicPr>
          <p:cNvPr id="9" name="Picture 8"/>
          <p:cNvPicPr>
            <a:picLocks noChangeAspect="1"/>
          </p:cNvPicPr>
          <p:nvPr/>
        </p:nvPicPr>
        <p:blipFill>
          <a:blip r:embed="rId4"/>
          <a:stretch>
            <a:fillRect/>
          </a:stretch>
        </p:blipFill>
        <p:spPr>
          <a:xfrm>
            <a:off x="5868644" y="1212963"/>
            <a:ext cx="2488134" cy="1684822"/>
          </a:xfrm>
          <a:prstGeom prst="rect">
            <a:avLst/>
          </a:prstGeom>
        </p:spPr>
      </p:pic>
    </p:spTree>
    <p:extLst>
      <p:ext uri="{BB962C8B-B14F-4D97-AF65-F5344CB8AC3E}">
        <p14:creationId xmlns:p14="http://schemas.microsoft.com/office/powerpoint/2010/main" val="380816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egress</a:t>
            </a:r>
          </a:p>
        </p:txBody>
      </p:sp>
      <p:pic>
        <p:nvPicPr>
          <p:cNvPr id="5" name="Content Placeholder 4"/>
          <p:cNvPicPr>
            <a:picLocks noGrp="1" noChangeAspect="1"/>
          </p:cNvPicPr>
          <p:nvPr>
            <p:ph idx="1"/>
          </p:nvPr>
        </p:nvPicPr>
        <p:blipFill>
          <a:blip r:embed="rId2"/>
          <a:stretch>
            <a:fillRect/>
          </a:stretch>
        </p:blipFill>
        <p:spPr>
          <a:xfrm>
            <a:off x="489092" y="2055377"/>
            <a:ext cx="6826108" cy="3436431"/>
          </a:xfrm>
        </p:spPr>
      </p:pic>
      <p:sp>
        <p:nvSpPr>
          <p:cNvPr id="7" name="TextBox 6"/>
          <p:cNvSpPr txBox="1"/>
          <p:nvPr/>
        </p:nvSpPr>
        <p:spPr>
          <a:xfrm>
            <a:off x="628650" y="5491808"/>
            <a:ext cx="7004602" cy="1015663"/>
          </a:xfrm>
          <a:prstGeom prst="rect">
            <a:avLst/>
          </a:prstGeom>
          <a:noFill/>
        </p:spPr>
        <p:txBody>
          <a:bodyPr wrap="square" rtlCol="0">
            <a:spAutoFit/>
          </a:bodyPr>
          <a:lstStyle/>
          <a:p>
            <a:pPr marL="342900" indent="-342900">
              <a:buFont typeface="Arial" panose="020B0604020202020204" pitchFamily="34" charset="0"/>
              <a:buChar char="•"/>
            </a:pPr>
            <a:r>
              <a:rPr lang="en-US" sz="2000" b="1" dirty="0"/>
              <a:t>Two-person review of data (controlled by scripts)</a:t>
            </a:r>
          </a:p>
          <a:p>
            <a:pPr marL="342900" indent="-342900">
              <a:buFont typeface="Arial" panose="020B0604020202020204" pitchFamily="34" charset="0"/>
              <a:buChar char="•"/>
            </a:pPr>
            <a:r>
              <a:rPr lang="en-US" sz="2000" b="1" dirty="0"/>
              <a:t>Drop credentials issued by Purdue IT</a:t>
            </a:r>
          </a:p>
          <a:p>
            <a:pPr marL="342900" indent="-342900">
              <a:buFont typeface="Arial" panose="020B0604020202020204" pitchFamily="34" charset="0"/>
              <a:buChar char="•"/>
            </a:pPr>
            <a:r>
              <a:rPr lang="en-US" sz="2000" b="1" dirty="0"/>
              <a:t>Data is encrypted in-transit</a:t>
            </a:r>
          </a:p>
        </p:txBody>
      </p:sp>
      <p:pic>
        <p:nvPicPr>
          <p:cNvPr id="6" name="Picture 5"/>
          <p:cNvPicPr>
            <a:picLocks noChangeAspect="1"/>
          </p:cNvPicPr>
          <p:nvPr/>
        </p:nvPicPr>
        <p:blipFill>
          <a:blip r:embed="rId3"/>
          <a:stretch>
            <a:fillRect/>
          </a:stretch>
        </p:blipFill>
        <p:spPr>
          <a:xfrm>
            <a:off x="6236677" y="1219199"/>
            <a:ext cx="2744728" cy="1726177"/>
          </a:xfrm>
          <a:prstGeom prst="rect">
            <a:avLst/>
          </a:prstGeom>
        </p:spPr>
      </p:pic>
    </p:spTree>
    <p:extLst>
      <p:ext uri="{BB962C8B-B14F-4D97-AF65-F5344CB8AC3E}">
        <p14:creationId xmlns:p14="http://schemas.microsoft.com/office/powerpoint/2010/main" val="2553004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archival</a:t>
            </a:r>
          </a:p>
        </p:txBody>
      </p:sp>
      <p:sp>
        <p:nvSpPr>
          <p:cNvPr id="3" name="Content Placeholder 2"/>
          <p:cNvSpPr>
            <a:spLocks noGrp="1"/>
          </p:cNvSpPr>
          <p:nvPr>
            <p:ph idx="1"/>
          </p:nvPr>
        </p:nvSpPr>
        <p:spPr>
          <a:xfrm>
            <a:off x="628650" y="2512113"/>
            <a:ext cx="6546093" cy="2944896"/>
          </a:xfrm>
        </p:spPr>
        <p:txBody>
          <a:bodyPr/>
          <a:lstStyle/>
          <a:p>
            <a:r>
              <a:rPr lang="en-US" dirty="0"/>
              <a:t>Data storage in the cloud has cost</a:t>
            </a:r>
          </a:p>
          <a:p>
            <a:r>
              <a:rPr lang="en-US" dirty="0"/>
              <a:t>Far more cost-effective to store on-premises</a:t>
            </a:r>
          </a:p>
          <a:p>
            <a:r>
              <a:rPr lang="en-US" dirty="0"/>
              <a:t>Have to maintain FIPS 140-2 encryption</a:t>
            </a:r>
          </a:p>
          <a:p>
            <a:r>
              <a:rPr lang="en-US" dirty="0"/>
              <a:t> Plan to use Vormetric – store on premises until recalled for new project</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349" y="5326627"/>
            <a:ext cx="2265028" cy="898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544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320979"/>
            <a:ext cx="7829550" cy="2086605"/>
          </a:xfrm>
        </p:spPr>
        <p:txBody>
          <a:bodyPr>
            <a:normAutofit/>
          </a:bodyPr>
          <a:lstStyle/>
          <a:p>
            <a:r>
              <a:rPr lang="en-US" dirty="0"/>
              <a:t>Future </a:t>
            </a:r>
            <a:r>
              <a:rPr lang="en-US" dirty="0" smtClean="0"/>
              <a:t>Work</a:t>
            </a:r>
            <a:endParaRPr lang="en-US" dirty="0"/>
          </a:p>
        </p:txBody>
      </p:sp>
      <p:sp>
        <p:nvSpPr>
          <p:cNvPr id="5" name="Subtitle 4"/>
          <p:cNvSpPr>
            <a:spLocks noGrp="1"/>
          </p:cNvSpPr>
          <p:nvPr>
            <p:ph type="subTitle" idx="1"/>
          </p:nvPr>
        </p:nvSpPr>
        <p:spPr/>
        <p:txBody>
          <a:bodyPr/>
          <a:lstStyle/>
          <a:p>
            <a:r>
              <a:rPr lang="en-US" dirty="0"/>
              <a:t> </a:t>
            </a:r>
          </a:p>
        </p:txBody>
      </p:sp>
    </p:spTree>
    <p:extLst>
      <p:ext uri="{BB962C8B-B14F-4D97-AF65-F5344CB8AC3E}">
        <p14:creationId xmlns:p14="http://schemas.microsoft.com/office/powerpoint/2010/main" val="1766268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challenges</a:t>
            </a:r>
            <a:endParaRPr lang="en-US" dirty="0"/>
          </a:p>
        </p:txBody>
      </p:sp>
      <p:sp>
        <p:nvSpPr>
          <p:cNvPr id="3" name="Content Placeholder 2"/>
          <p:cNvSpPr>
            <a:spLocks noGrp="1"/>
          </p:cNvSpPr>
          <p:nvPr>
            <p:ph idx="1"/>
          </p:nvPr>
        </p:nvSpPr>
        <p:spPr>
          <a:xfrm>
            <a:off x="628650" y="2512113"/>
            <a:ext cx="7038242" cy="2944896"/>
          </a:xfrm>
        </p:spPr>
        <p:txBody>
          <a:bodyPr/>
          <a:lstStyle/>
          <a:p>
            <a:r>
              <a:rPr lang="en-US" dirty="0" smtClean="0"/>
              <a:t>Expensive just to start</a:t>
            </a:r>
          </a:p>
          <a:p>
            <a:pPr lvl="1"/>
            <a:r>
              <a:rPr lang="en-US" dirty="0" smtClean="0"/>
              <a:t>Lots of FTE cost to audit and support</a:t>
            </a:r>
          </a:p>
          <a:p>
            <a:r>
              <a:rPr lang="en-US" dirty="0" smtClean="0"/>
              <a:t>Contracts requiring REED are not large</a:t>
            </a:r>
          </a:p>
          <a:p>
            <a:r>
              <a:rPr lang="en-US" dirty="0" smtClean="0"/>
              <a:t>Sticker shock to researcher absorbing cost of compute node instances</a:t>
            </a:r>
          </a:p>
        </p:txBody>
      </p:sp>
    </p:spTree>
    <p:extLst>
      <p:ext uri="{BB962C8B-B14F-4D97-AF65-F5344CB8AC3E}">
        <p14:creationId xmlns:p14="http://schemas.microsoft.com/office/powerpoint/2010/main" val="21467855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Automation and onboarding</a:t>
            </a:r>
          </a:p>
        </p:txBody>
      </p:sp>
      <p:sp>
        <p:nvSpPr>
          <p:cNvPr id="3" name="Content Placeholder 2"/>
          <p:cNvSpPr>
            <a:spLocks noGrp="1"/>
          </p:cNvSpPr>
          <p:nvPr>
            <p:ph idx="1"/>
          </p:nvPr>
        </p:nvSpPr>
        <p:spPr>
          <a:xfrm>
            <a:off x="628650" y="2512113"/>
            <a:ext cx="6569104" cy="3897076"/>
          </a:xfrm>
        </p:spPr>
        <p:txBody>
          <a:bodyPr>
            <a:normAutofit/>
          </a:bodyPr>
          <a:lstStyle/>
          <a:p>
            <a:r>
              <a:rPr lang="en-US" dirty="0"/>
              <a:t>Many processes still </a:t>
            </a:r>
            <a:r>
              <a:rPr lang="en-US" dirty="0" smtClean="0"/>
              <a:t>Sysadmin-driven</a:t>
            </a:r>
            <a:endParaRPr lang="en-US" dirty="0"/>
          </a:p>
          <a:p>
            <a:r>
              <a:rPr lang="en-US" dirty="0"/>
              <a:t>Automate enrollment/disenrollment</a:t>
            </a:r>
          </a:p>
          <a:p>
            <a:r>
              <a:rPr lang="en-US" dirty="0"/>
              <a:t>Automate resource assignment</a:t>
            </a:r>
          </a:p>
          <a:p>
            <a:pPr lvl="1"/>
            <a:r>
              <a:rPr lang="en-US" dirty="0"/>
              <a:t>Ala-carte style menu of options</a:t>
            </a:r>
          </a:p>
          <a:p>
            <a:pPr lvl="1"/>
            <a:r>
              <a:rPr lang="en-US" dirty="0"/>
              <a:t>Scaling based on need</a:t>
            </a:r>
          </a:p>
          <a:p>
            <a:r>
              <a:rPr lang="en-US" dirty="0"/>
              <a:t>Continue to refine Log parsing &amp; </a:t>
            </a:r>
            <a:r>
              <a:rPr lang="en-US" dirty="0" smtClean="0"/>
              <a:t>alerts</a:t>
            </a:r>
            <a:endParaRPr lang="en-US" dirty="0"/>
          </a:p>
        </p:txBody>
      </p:sp>
    </p:spTree>
    <p:extLst>
      <p:ext uri="{BB962C8B-B14F-4D97-AF65-F5344CB8AC3E}">
        <p14:creationId xmlns:p14="http://schemas.microsoft.com/office/powerpoint/2010/main" val="1152657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Arial" panose="020B0604020202020204" pitchFamily="34" charset="0"/>
                <a:cs typeface="Arial" panose="020B0604020202020204" pitchFamily="34" charset="0"/>
              </a:rPr>
              <a:t>THANK YOU</a:t>
            </a:r>
          </a:p>
        </p:txBody>
      </p:sp>
      <p:sp>
        <p:nvSpPr>
          <p:cNvPr id="3" name="Text Placeholder 2"/>
          <p:cNvSpPr>
            <a:spLocks noGrp="1"/>
          </p:cNvSpPr>
          <p:nvPr>
            <p:ph type="body" sz="quarter" idx="18"/>
          </p:nvPr>
        </p:nvSpPr>
        <p:spPr>
          <a:xfrm>
            <a:off x="226503" y="3494088"/>
            <a:ext cx="6860520" cy="490537"/>
          </a:xfrm>
        </p:spPr>
        <p:txBody>
          <a:bodyPr>
            <a:noAutofit/>
          </a:bodyPr>
          <a:lstStyle/>
          <a:p>
            <a:r>
              <a:rPr lang="en-US" sz="3600" dirty="0">
                <a:latin typeface="Arial Black" panose="020B0A04020102020204" pitchFamily="34" charset="0"/>
              </a:rPr>
              <a:t>Questions/Comments:</a:t>
            </a:r>
          </a:p>
        </p:txBody>
      </p:sp>
      <p:sp>
        <p:nvSpPr>
          <p:cNvPr id="4" name="Text Placeholder 3"/>
          <p:cNvSpPr>
            <a:spLocks noGrp="1"/>
          </p:cNvSpPr>
          <p:nvPr>
            <p:ph type="body" sz="quarter" idx="19"/>
          </p:nvPr>
        </p:nvSpPr>
        <p:spPr/>
        <p:txBody>
          <a:bodyPr>
            <a:normAutofit/>
          </a:bodyPr>
          <a:lstStyle/>
          <a:p>
            <a:r>
              <a:rPr lang="en-US" sz="3600" b="1" dirty="0" smtClean="0"/>
              <a:t>Preston Smith</a:t>
            </a:r>
            <a:endParaRPr lang="en-US" sz="3600" b="1" dirty="0"/>
          </a:p>
          <a:p>
            <a:r>
              <a:rPr lang="en-US" sz="3600" b="1" dirty="0" smtClean="0">
                <a:latin typeface="Trebuchet MS" panose="020B0603020202020204" pitchFamily="34" charset="0"/>
                <a:hlinkClick r:id="rId2"/>
              </a:rPr>
              <a:t>psmith@purdue.edu</a:t>
            </a:r>
            <a:r>
              <a:rPr lang="en-US" sz="3600" b="1" dirty="0" smtClean="0">
                <a:latin typeface="Trebuchet MS" panose="020B0603020202020204" pitchFamily="34" charset="0"/>
              </a:rPr>
              <a:t> </a:t>
            </a:r>
            <a:endParaRPr lang="en-US" sz="3600" b="1" dirty="0">
              <a:latin typeface="Trebuchet MS" panose="020B0603020202020204" pitchFamily="34" charset="0"/>
            </a:endParaRPr>
          </a:p>
          <a:p>
            <a:endParaRPr lang="en-US" dirty="0"/>
          </a:p>
        </p:txBody>
      </p:sp>
      <p:sp>
        <p:nvSpPr>
          <p:cNvPr id="5" name="Text Placeholder 4"/>
          <p:cNvSpPr>
            <a:spLocks noGrp="1"/>
          </p:cNvSpPr>
          <p:nvPr>
            <p:ph type="body" sz="quarter" idx="20"/>
          </p:nvPr>
        </p:nvSpPr>
        <p:spPr/>
        <p:txBody>
          <a:bodyPr/>
          <a:lstStyle/>
          <a:p>
            <a:r>
              <a:rPr lang="en-US" dirty="0"/>
              <a:t> </a:t>
            </a:r>
          </a:p>
        </p:txBody>
      </p:sp>
      <p:sp>
        <p:nvSpPr>
          <p:cNvPr id="6" name="TextBox 5"/>
          <p:cNvSpPr txBox="1"/>
          <p:nvPr/>
        </p:nvSpPr>
        <p:spPr>
          <a:xfrm>
            <a:off x="226503" y="6037263"/>
            <a:ext cx="7446066" cy="707886"/>
          </a:xfrm>
          <a:prstGeom prst="rect">
            <a:avLst/>
          </a:prstGeom>
          <a:noFill/>
        </p:spPr>
        <p:txBody>
          <a:bodyPr wrap="square" rtlCol="0">
            <a:spAutoFit/>
          </a:bodyPr>
          <a:lstStyle/>
          <a:p>
            <a:r>
              <a:rPr lang="en-US" sz="2000" b="1" dirty="0"/>
              <a:t>See our </a:t>
            </a:r>
            <a:r>
              <a:rPr lang="en-US" sz="2000" b="1" dirty="0" err="1"/>
              <a:t>Educause</a:t>
            </a:r>
            <a:r>
              <a:rPr lang="en-US" sz="2000" b="1" dirty="0"/>
              <a:t> Whitepaper on REED: </a:t>
            </a:r>
          </a:p>
          <a:p>
            <a:r>
              <a:rPr lang="en-US" sz="2000" b="1" dirty="0">
                <a:hlinkClick r:id="rId3"/>
              </a:rPr>
              <a:t>Leveraging Cloud Services for NIST SP 800-171</a:t>
            </a:r>
            <a:r>
              <a:rPr lang="en-US" sz="2000" b="1" dirty="0"/>
              <a:t>, 2016</a:t>
            </a:r>
          </a:p>
        </p:txBody>
      </p:sp>
      <p:sp>
        <p:nvSpPr>
          <p:cNvPr id="7" name="Rectangle 6"/>
          <p:cNvSpPr/>
          <p:nvPr/>
        </p:nvSpPr>
        <p:spPr>
          <a:xfrm>
            <a:off x="3336700" y="5564768"/>
            <a:ext cx="4865434" cy="369332"/>
          </a:xfrm>
          <a:prstGeom prst="rect">
            <a:avLst/>
          </a:prstGeom>
        </p:spPr>
        <p:txBody>
          <a:bodyPr wrap="none">
            <a:spAutoFit/>
          </a:bodyPr>
          <a:lstStyle/>
          <a:p>
            <a:r>
              <a:rPr lang="en-US" b="1" smtClean="0"/>
              <a:t>REED Overview credit: Jason Stein, CISSP</a:t>
            </a:r>
            <a:endParaRPr lang="en-US" dirty="0"/>
          </a:p>
        </p:txBody>
      </p:sp>
    </p:spTree>
    <p:extLst>
      <p:ext uri="{BB962C8B-B14F-4D97-AF65-F5344CB8AC3E}">
        <p14:creationId xmlns:p14="http://schemas.microsoft.com/office/powerpoint/2010/main" val="2710599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a:latin typeface="Arial" panose="020B0604020202020204" pitchFamily="34" charset="0"/>
                <a:cs typeface="Arial" panose="020B0604020202020204" pitchFamily="34" charset="0"/>
              </a:rPr>
              <a:t>THANK YOU</a:t>
            </a:r>
          </a:p>
        </p:txBody>
      </p:sp>
      <p:sp>
        <p:nvSpPr>
          <p:cNvPr id="3" name="Text Placeholder 2"/>
          <p:cNvSpPr>
            <a:spLocks noGrp="1"/>
          </p:cNvSpPr>
          <p:nvPr>
            <p:ph type="body" sz="quarter" idx="18"/>
          </p:nvPr>
        </p:nvSpPr>
        <p:spPr>
          <a:xfrm>
            <a:off x="226503" y="3494088"/>
            <a:ext cx="6860520" cy="490537"/>
          </a:xfrm>
        </p:spPr>
        <p:txBody>
          <a:bodyPr>
            <a:noAutofit/>
          </a:bodyPr>
          <a:lstStyle/>
          <a:p>
            <a:r>
              <a:rPr lang="en-US" sz="3600" dirty="0">
                <a:latin typeface="Arial Black" panose="020B0A04020102020204" pitchFamily="34" charset="0"/>
              </a:rPr>
              <a:t>Questions/Comments:</a:t>
            </a:r>
          </a:p>
        </p:txBody>
      </p:sp>
      <p:sp>
        <p:nvSpPr>
          <p:cNvPr id="4" name="Text Placeholder 3"/>
          <p:cNvSpPr>
            <a:spLocks noGrp="1"/>
          </p:cNvSpPr>
          <p:nvPr>
            <p:ph type="body" sz="quarter" idx="19"/>
          </p:nvPr>
        </p:nvSpPr>
        <p:spPr/>
        <p:txBody>
          <a:bodyPr>
            <a:normAutofit/>
          </a:bodyPr>
          <a:lstStyle/>
          <a:p>
            <a:r>
              <a:rPr lang="en-US" sz="3600" b="1" dirty="0"/>
              <a:t>Jason Stein, CISSP</a:t>
            </a:r>
          </a:p>
          <a:p>
            <a:r>
              <a:rPr lang="en-US" sz="3600" b="1" dirty="0">
                <a:latin typeface="Trebuchet MS" panose="020B0603020202020204" pitchFamily="34" charset="0"/>
              </a:rPr>
              <a:t>stein21@purdue.edu</a:t>
            </a:r>
          </a:p>
          <a:p>
            <a:endParaRPr lang="en-US" dirty="0"/>
          </a:p>
        </p:txBody>
      </p:sp>
      <p:sp>
        <p:nvSpPr>
          <p:cNvPr id="5" name="Text Placeholder 4"/>
          <p:cNvSpPr>
            <a:spLocks noGrp="1"/>
          </p:cNvSpPr>
          <p:nvPr>
            <p:ph type="body" sz="quarter" idx="20"/>
          </p:nvPr>
        </p:nvSpPr>
        <p:spPr/>
        <p:txBody>
          <a:bodyPr/>
          <a:lstStyle/>
          <a:p>
            <a:r>
              <a:rPr lang="en-US" dirty="0"/>
              <a:t> </a:t>
            </a:r>
          </a:p>
        </p:txBody>
      </p:sp>
      <p:sp>
        <p:nvSpPr>
          <p:cNvPr id="6" name="TextBox 5"/>
          <p:cNvSpPr txBox="1"/>
          <p:nvPr/>
        </p:nvSpPr>
        <p:spPr>
          <a:xfrm>
            <a:off x="226503" y="6037263"/>
            <a:ext cx="7446066" cy="707886"/>
          </a:xfrm>
          <a:prstGeom prst="rect">
            <a:avLst/>
          </a:prstGeom>
          <a:noFill/>
        </p:spPr>
        <p:txBody>
          <a:bodyPr wrap="square" rtlCol="0">
            <a:spAutoFit/>
          </a:bodyPr>
          <a:lstStyle/>
          <a:p>
            <a:r>
              <a:rPr lang="en-US" sz="2000" b="1" dirty="0"/>
              <a:t>See our </a:t>
            </a:r>
            <a:r>
              <a:rPr lang="en-US" sz="2000" b="1" dirty="0" err="1"/>
              <a:t>Educause</a:t>
            </a:r>
            <a:r>
              <a:rPr lang="en-US" sz="2000" b="1" dirty="0"/>
              <a:t> Whitepaper on REED: </a:t>
            </a:r>
          </a:p>
          <a:p>
            <a:r>
              <a:rPr lang="en-US" sz="2000" b="1" dirty="0">
                <a:hlinkClick r:id="rId2"/>
              </a:rPr>
              <a:t>Leveraging Cloud Services for NIST SP 800-171</a:t>
            </a:r>
            <a:r>
              <a:rPr lang="en-US" sz="2000" b="1" dirty="0"/>
              <a:t>, 2016</a:t>
            </a:r>
          </a:p>
        </p:txBody>
      </p:sp>
    </p:spTree>
    <p:extLst>
      <p:ext uri="{BB962C8B-B14F-4D97-AF65-F5344CB8AC3E}">
        <p14:creationId xmlns:p14="http://schemas.microsoft.com/office/powerpoint/2010/main" val="376640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435219" y="2776572"/>
            <a:ext cx="7460273" cy="3536995"/>
          </a:xfrm>
        </p:spPr>
        <p:txBody>
          <a:bodyPr>
            <a:normAutofit fontScale="92500"/>
          </a:bodyPr>
          <a:lstStyle/>
          <a:p>
            <a:r>
              <a:rPr lang="en-US" dirty="0" smtClean="0"/>
              <a:t>Director of Research Computing Services</a:t>
            </a:r>
            <a:endParaRPr lang="en-US" dirty="0"/>
          </a:p>
          <a:p>
            <a:r>
              <a:rPr lang="en-US" dirty="0" smtClean="0"/>
              <a:t>I was once the “Condor Guy” from Purdue </a:t>
            </a:r>
            <a:r>
              <a:rPr lang="mr-IN" dirty="0" smtClean="0"/>
              <a:t>–</a:t>
            </a:r>
            <a:r>
              <a:rPr lang="en-US" dirty="0" smtClean="0"/>
              <a:t> </a:t>
            </a:r>
          </a:p>
          <a:p>
            <a:pPr lvl="1"/>
            <a:r>
              <a:rPr lang="en-US" dirty="0" smtClean="0"/>
              <a:t>(I </a:t>
            </a:r>
            <a:r>
              <a:rPr lang="en-US" dirty="0"/>
              <a:t>did my thesis on ROI of campus Condor </a:t>
            </a:r>
            <a:r>
              <a:rPr lang="en-US" dirty="0" smtClean="0"/>
              <a:t>grid)</a:t>
            </a:r>
          </a:p>
          <a:p>
            <a:r>
              <a:rPr lang="en-US" dirty="0" smtClean="0"/>
              <a:t>Now I lead the group supporting computing for scientists </a:t>
            </a:r>
            <a:r>
              <a:rPr lang="en-US" dirty="0"/>
              <a:t>all over campus</a:t>
            </a:r>
          </a:p>
          <a:p>
            <a:endParaRPr lang="en-US" dirty="0"/>
          </a:p>
          <a:p>
            <a:endParaRPr lang="en-US" dirty="0"/>
          </a:p>
          <a:p>
            <a:r>
              <a:rPr lang="en-US" b="1" dirty="0" smtClean="0">
                <a:solidFill>
                  <a:srgbClr val="FF0000"/>
                </a:solidFill>
              </a:rPr>
              <a:t>Disclaimer:</a:t>
            </a:r>
            <a:r>
              <a:rPr lang="en-US" dirty="0" smtClean="0">
                <a:solidFill>
                  <a:srgbClr val="FF0000"/>
                </a:solidFill>
              </a:rPr>
              <a:t> I’m not the security/compliance  guy!</a:t>
            </a:r>
            <a:endParaRPr lang="en-US" b="1" dirty="0" smtClean="0">
              <a:solidFill>
                <a:srgbClr val="FF0000"/>
              </a:solidFill>
            </a:endParaRPr>
          </a:p>
        </p:txBody>
      </p:sp>
      <p:pic>
        <p:nvPicPr>
          <p:cNvPr id="4" name="Picture 3"/>
          <p:cNvPicPr>
            <a:picLocks noChangeAspect="1"/>
          </p:cNvPicPr>
          <p:nvPr/>
        </p:nvPicPr>
        <p:blipFill>
          <a:blip r:embed="rId2"/>
          <a:stretch>
            <a:fillRect/>
          </a:stretch>
        </p:blipFill>
        <p:spPr>
          <a:xfrm>
            <a:off x="6565628" y="1388061"/>
            <a:ext cx="2039110" cy="1358079"/>
          </a:xfrm>
          <a:prstGeom prst="rect">
            <a:avLst/>
          </a:prstGeom>
        </p:spPr>
      </p:pic>
      <p:sp>
        <p:nvSpPr>
          <p:cNvPr id="5" name="TextBox 4"/>
          <p:cNvSpPr txBox="1"/>
          <p:nvPr/>
        </p:nvSpPr>
        <p:spPr>
          <a:xfrm>
            <a:off x="5275385" y="1418493"/>
            <a:ext cx="937846" cy="369332"/>
          </a:xfrm>
          <a:prstGeom prst="rect">
            <a:avLst/>
          </a:prstGeom>
          <a:noFill/>
        </p:spPr>
        <p:txBody>
          <a:bodyPr wrap="square" rtlCol="0">
            <a:spAutoFit/>
          </a:bodyPr>
          <a:lstStyle/>
          <a:p>
            <a:r>
              <a:rPr lang="en-US" b="1" dirty="0" smtClean="0">
                <a:solidFill>
                  <a:srgbClr val="FF0000"/>
                </a:solidFill>
              </a:rPr>
              <a:t>2006!</a:t>
            </a:r>
            <a:endParaRPr lang="en-US" b="1" dirty="0">
              <a:solidFill>
                <a:srgbClr val="FF0000"/>
              </a:solidFill>
            </a:endParaRPr>
          </a:p>
        </p:txBody>
      </p:sp>
      <p:cxnSp>
        <p:nvCxnSpPr>
          <p:cNvPr id="7" name="Straight Arrow Connector 6"/>
          <p:cNvCxnSpPr/>
          <p:nvPr/>
        </p:nvCxnSpPr>
        <p:spPr>
          <a:xfrm>
            <a:off x="5990492" y="1622718"/>
            <a:ext cx="492370" cy="3223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4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 calcmode="lin" valueType="num">
                                      <p:cBhvr additive="base">
                                        <p:cTn id="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HTCondor</a:t>
            </a:r>
            <a:r>
              <a:rPr lang="en-US" dirty="0" smtClean="0"/>
              <a:t> At </a:t>
            </a:r>
            <a:r>
              <a:rPr lang="en-US" dirty="0" err="1" smtClean="0"/>
              <a:t>PUrdue</a:t>
            </a:r>
            <a:endParaRPr lang="en-US" dirty="0"/>
          </a:p>
        </p:txBody>
      </p:sp>
      <p:sp>
        <p:nvSpPr>
          <p:cNvPr id="3" name="Content Placeholder 2"/>
          <p:cNvSpPr>
            <a:spLocks noGrp="1"/>
          </p:cNvSpPr>
          <p:nvPr>
            <p:ph idx="1"/>
          </p:nvPr>
        </p:nvSpPr>
        <p:spPr>
          <a:xfrm>
            <a:off x="628650" y="2512113"/>
            <a:ext cx="7237535" cy="2944896"/>
          </a:xfrm>
        </p:spPr>
        <p:txBody>
          <a:bodyPr>
            <a:normAutofit/>
          </a:bodyPr>
          <a:lstStyle/>
          <a:p>
            <a:r>
              <a:rPr lang="en-US" dirty="0"/>
              <a:t>Purdue has been an </a:t>
            </a:r>
            <a:r>
              <a:rPr lang="en-US" dirty="0" err="1"/>
              <a:t>HTCondor</a:t>
            </a:r>
            <a:r>
              <a:rPr lang="en-US" dirty="0"/>
              <a:t> site for a long time</a:t>
            </a:r>
          </a:p>
          <a:p>
            <a:pPr lvl="1"/>
            <a:r>
              <a:rPr lang="en-US" dirty="0"/>
              <a:t>Backfill scheduler on Community Clusters</a:t>
            </a:r>
          </a:p>
          <a:p>
            <a:pPr lvl="1"/>
            <a:r>
              <a:rPr lang="en-US" dirty="0" err="1"/>
              <a:t>Teragrid</a:t>
            </a:r>
            <a:r>
              <a:rPr lang="en-US" dirty="0"/>
              <a:t> Condor resource</a:t>
            </a:r>
          </a:p>
          <a:p>
            <a:pPr lvl="1"/>
            <a:r>
              <a:rPr lang="en-US" dirty="0"/>
              <a:t>Large Campus </a:t>
            </a:r>
            <a:r>
              <a:rPr lang="en-US" dirty="0" smtClean="0"/>
              <a:t>Grid</a:t>
            </a:r>
          </a:p>
          <a:p>
            <a:r>
              <a:rPr lang="en-US" dirty="0" smtClean="0"/>
              <a:t>Today</a:t>
            </a:r>
            <a:r>
              <a:rPr lang="en-US" dirty="0"/>
              <a:t>, </a:t>
            </a:r>
            <a:r>
              <a:rPr lang="en-US" dirty="0" err="1"/>
              <a:t>HTCondor</a:t>
            </a:r>
            <a:r>
              <a:rPr lang="en-US" dirty="0"/>
              <a:t> is used at Purdue in more specialized use cases</a:t>
            </a:r>
            <a:r>
              <a:rPr lang="mr-IN" dirty="0"/>
              <a:t>…</a:t>
            </a:r>
            <a:r>
              <a:rPr lang="en-US" dirty="0"/>
              <a:t>.</a:t>
            </a:r>
          </a:p>
          <a:p>
            <a:endParaRPr lang="en-US" dirty="0"/>
          </a:p>
        </p:txBody>
      </p:sp>
    </p:spTree>
    <p:extLst>
      <p:ext uri="{BB962C8B-B14F-4D97-AF65-F5344CB8AC3E}">
        <p14:creationId xmlns:p14="http://schemas.microsoft.com/office/powerpoint/2010/main" val="139719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Trends at Purdue</a:t>
            </a:r>
            <a:endParaRPr lang="en-US" dirty="0"/>
          </a:p>
        </p:txBody>
      </p:sp>
      <p:pic>
        <p:nvPicPr>
          <p:cNvPr id="4" name="Content Placeholder 3"/>
          <p:cNvPicPr>
            <a:picLocks noGrp="1" noChangeAspect="1"/>
          </p:cNvPicPr>
          <p:nvPr>
            <p:ph idx="1"/>
          </p:nvPr>
        </p:nvPicPr>
        <p:blipFill>
          <a:blip r:embed="rId3"/>
          <a:stretch>
            <a:fillRect/>
          </a:stretch>
        </p:blipFill>
        <p:spPr>
          <a:xfrm>
            <a:off x="5709137" y="4127308"/>
            <a:ext cx="3234211" cy="2231606"/>
          </a:xfrm>
          <a:prstGeom prst="rect">
            <a:avLst/>
          </a:prstGeom>
        </p:spPr>
      </p:pic>
      <p:sp>
        <p:nvSpPr>
          <p:cNvPr id="5" name="Rectangle 4"/>
          <p:cNvSpPr/>
          <p:nvPr/>
        </p:nvSpPr>
        <p:spPr>
          <a:xfrm>
            <a:off x="5379210" y="6352670"/>
            <a:ext cx="3894064" cy="200055"/>
          </a:xfrm>
          <a:prstGeom prst="rect">
            <a:avLst/>
          </a:prstGeom>
        </p:spPr>
        <p:txBody>
          <a:bodyPr wrap="square">
            <a:spAutoFit/>
          </a:bodyPr>
          <a:lstStyle/>
          <a:p>
            <a:r>
              <a:rPr lang="en-US" sz="700" dirty="0"/>
              <a:t>http://</a:t>
            </a:r>
            <a:r>
              <a:rPr lang="en-US" sz="700" dirty="0" err="1"/>
              <a:t>img.scout.com</a:t>
            </a:r>
            <a:r>
              <a:rPr lang="en-US" sz="700" dirty="0"/>
              <a:t>/sites/default/files/2016/05/18/4a2dccb34e894e0c3cd6f8f58862d32c.jpg</a:t>
            </a:r>
          </a:p>
        </p:txBody>
      </p:sp>
      <p:pic>
        <p:nvPicPr>
          <p:cNvPr id="1026" name="Picture 2" descr="https://lh4.googleusercontent.com/-7XLgEcv2j4_Te74J-uOsKm01EMynOMKooaqA310wJQc7vDLmFX7e7NWIX4yt4hc_KWSp2tZYBsUri56R1WNDdBl9midUvk-V52dr0yxGOkt_pw6xMLm7XnQmENo4YDcJBjlwnrgwBeWhpuTM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2228238"/>
            <a:ext cx="6229324" cy="3035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657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ITAR computing</a:t>
            </a:r>
            <a:endParaRPr lang="en-US" dirty="0"/>
          </a:p>
        </p:txBody>
      </p:sp>
      <p:sp>
        <p:nvSpPr>
          <p:cNvPr id="3" name="Content Placeholder 2"/>
          <p:cNvSpPr>
            <a:spLocks noGrp="1"/>
          </p:cNvSpPr>
          <p:nvPr>
            <p:ph idx="1"/>
          </p:nvPr>
        </p:nvSpPr>
        <p:spPr>
          <a:xfrm>
            <a:off x="628650" y="2512113"/>
            <a:ext cx="7202365" cy="2944896"/>
          </a:xfrm>
        </p:spPr>
        <p:txBody>
          <a:bodyPr>
            <a:normAutofit/>
          </a:bodyPr>
          <a:lstStyle/>
          <a:p>
            <a:r>
              <a:rPr lang="en-US" dirty="0" smtClean="0"/>
              <a:t>Since 2010, Purdue has offered a small cluster for ITAR contracts </a:t>
            </a:r>
          </a:p>
          <a:p>
            <a:pPr lvl="1"/>
            <a:r>
              <a:rPr lang="en-US" dirty="0" smtClean="0"/>
              <a:t>Limited physical locations</a:t>
            </a:r>
          </a:p>
          <a:p>
            <a:pPr lvl="1"/>
            <a:r>
              <a:rPr lang="en-US" dirty="0" smtClean="0"/>
              <a:t>“US persons” only</a:t>
            </a:r>
          </a:p>
          <a:p>
            <a:pPr lvl="1"/>
            <a:r>
              <a:rPr lang="en-US" dirty="0" smtClean="0"/>
              <a:t>Also ITAR data storage</a:t>
            </a:r>
          </a:p>
          <a:p>
            <a:r>
              <a:rPr lang="en-US" dirty="0" smtClean="0"/>
              <a:t>Largest user group runs high-throughput Condor workflow with </a:t>
            </a:r>
            <a:r>
              <a:rPr lang="en-US" dirty="0" err="1" smtClean="0"/>
              <a:t>DAGMan</a:t>
            </a:r>
            <a:r>
              <a:rPr lang="en-US" dirty="0" smtClean="0"/>
              <a:t> managing</a:t>
            </a:r>
            <a:endParaRPr lang="en-US" dirty="0"/>
          </a:p>
        </p:txBody>
      </p:sp>
    </p:spTree>
    <p:extLst>
      <p:ext uri="{BB962C8B-B14F-4D97-AF65-F5344CB8AC3E}">
        <p14:creationId xmlns:p14="http://schemas.microsoft.com/office/powerpoint/2010/main" val="203305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ITAR ++</a:t>
            </a:r>
            <a:endParaRPr lang="en-US" dirty="0"/>
          </a:p>
        </p:txBody>
      </p:sp>
      <p:sp>
        <p:nvSpPr>
          <p:cNvPr id="3" name="Content Placeholder 2"/>
          <p:cNvSpPr>
            <a:spLocks noGrp="1"/>
          </p:cNvSpPr>
          <p:nvPr>
            <p:ph idx="1"/>
          </p:nvPr>
        </p:nvSpPr>
        <p:spPr>
          <a:xfrm>
            <a:off x="628650" y="2512112"/>
            <a:ext cx="7237535" cy="3513549"/>
          </a:xfrm>
        </p:spPr>
        <p:txBody>
          <a:bodyPr>
            <a:normAutofit/>
          </a:bodyPr>
          <a:lstStyle/>
          <a:p>
            <a:r>
              <a:rPr lang="en-US" dirty="0" smtClean="0"/>
              <a:t>Researcher using ITAR system received new requirement for compliance with</a:t>
            </a:r>
          </a:p>
          <a:p>
            <a:pPr lvl="1"/>
            <a:r>
              <a:rPr lang="en-US" dirty="0" smtClean="0"/>
              <a:t>DFAR </a:t>
            </a:r>
            <a:r>
              <a:rPr lang="en-US" dirty="0"/>
              <a:t>252.204-7012 (b)(2)(ii)(D</a:t>
            </a:r>
            <a:r>
              <a:rPr lang="en-US" dirty="0" smtClean="0"/>
              <a:t>) *</a:t>
            </a:r>
          </a:p>
          <a:p>
            <a:pPr lvl="1"/>
            <a:r>
              <a:rPr lang="en-US" dirty="0" smtClean="0"/>
              <a:t>Sponsor wouldn’t negotiate on the requirement</a:t>
            </a:r>
          </a:p>
          <a:p>
            <a:pPr lvl="1"/>
            <a:endParaRPr lang="en-US" dirty="0"/>
          </a:p>
        </p:txBody>
      </p:sp>
      <p:sp>
        <p:nvSpPr>
          <p:cNvPr id="4" name="Rectangle 3"/>
          <p:cNvSpPr/>
          <p:nvPr/>
        </p:nvSpPr>
        <p:spPr>
          <a:xfrm>
            <a:off x="410308" y="5455333"/>
            <a:ext cx="4572000" cy="646331"/>
          </a:xfrm>
          <a:prstGeom prst="rect">
            <a:avLst/>
          </a:prstGeom>
        </p:spPr>
        <p:txBody>
          <a:bodyPr>
            <a:spAutoFit/>
          </a:bodyPr>
          <a:lstStyle/>
          <a:p>
            <a:r>
              <a:rPr lang="en-US" sz="1200" dirty="0" smtClean="0"/>
              <a:t>* Guidance </a:t>
            </a:r>
            <a:r>
              <a:rPr lang="en-US" sz="1200" dirty="0"/>
              <a:t>to Stakeholders for Implementing Defense Federal Acquisition Regulation Supplement Clause 252.204-7012 (Safeguarding Unclassified Controlled Technical Information)</a:t>
            </a:r>
          </a:p>
        </p:txBody>
      </p:sp>
    </p:spTree>
    <p:extLst>
      <p:ext uri="{BB962C8B-B14F-4D97-AF65-F5344CB8AC3E}">
        <p14:creationId xmlns:p14="http://schemas.microsoft.com/office/powerpoint/2010/main" val="10213982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93002"/>
            <a:ext cx="6726307" cy="462376"/>
          </a:xfrm>
        </p:spPr>
        <p:txBody>
          <a:bodyPr/>
          <a:lstStyle/>
          <a:p>
            <a:r>
              <a:rPr lang="en-US" dirty="0"/>
              <a:t>Creating a separate environment</a:t>
            </a:r>
          </a:p>
        </p:txBody>
      </p:sp>
      <p:sp>
        <p:nvSpPr>
          <p:cNvPr id="3" name="Content Placeholder 2"/>
          <p:cNvSpPr>
            <a:spLocks noGrp="1"/>
          </p:cNvSpPr>
          <p:nvPr>
            <p:ph idx="1"/>
          </p:nvPr>
        </p:nvSpPr>
        <p:spPr>
          <a:xfrm>
            <a:off x="628650" y="2512113"/>
            <a:ext cx="7269646" cy="3689904"/>
          </a:xfrm>
        </p:spPr>
        <p:txBody>
          <a:bodyPr>
            <a:normAutofit/>
          </a:bodyPr>
          <a:lstStyle/>
          <a:p>
            <a:pPr marL="0" indent="0">
              <a:buNone/>
            </a:pPr>
            <a:r>
              <a:rPr lang="en-US" i="1" dirty="0"/>
              <a:t>“If nonfederal organizations entrusted with protecting CUI designate specific information systems or system components for the processing, storage, or transmission of CUI, then the organizations may limit the scope of the CUI security requirements to those particular systems or components.” </a:t>
            </a:r>
          </a:p>
          <a:p>
            <a:pPr marL="0" indent="0">
              <a:buNone/>
            </a:pPr>
            <a:r>
              <a:rPr lang="en-US" dirty="0"/>
              <a:t>(NIST SP 800-171, pg. 3)</a:t>
            </a:r>
          </a:p>
        </p:txBody>
      </p:sp>
    </p:spTree>
    <p:extLst>
      <p:ext uri="{BB962C8B-B14F-4D97-AF65-F5344CB8AC3E}">
        <p14:creationId xmlns:p14="http://schemas.microsoft.com/office/powerpoint/2010/main" val="18028073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Compliance with DFAR-7012</a:t>
            </a:r>
            <a:endParaRPr lang="en-US" dirty="0"/>
          </a:p>
        </p:txBody>
      </p:sp>
      <p:sp>
        <p:nvSpPr>
          <p:cNvPr id="3" name="Content Placeholder 2"/>
          <p:cNvSpPr>
            <a:spLocks noGrp="1"/>
          </p:cNvSpPr>
          <p:nvPr>
            <p:ph idx="1"/>
          </p:nvPr>
        </p:nvSpPr>
        <p:spPr>
          <a:xfrm>
            <a:off x="628650" y="2512113"/>
            <a:ext cx="6792058" cy="2944896"/>
          </a:xfrm>
        </p:spPr>
        <p:txBody>
          <a:bodyPr/>
          <a:lstStyle/>
          <a:p>
            <a:r>
              <a:rPr lang="en-US" dirty="0" smtClean="0"/>
              <a:t>Was</a:t>
            </a:r>
            <a:r>
              <a:rPr lang="mr-IN" dirty="0"/>
              <a:t>…</a:t>
            </a:r>
            <a:r>
              <a:rPr lang="en-US" dirty="0"/>
              <a:t> problematic</a:t>
            </a:r>
          </a:p>
          <a:p>
            <a:pPr lvl="1"/>
            <a:r>
              <a:rPr lang="en-US" dirty="0"/>
              <a:t>All of campus?</a:t>
            </a:r>
          </a:p>
          <a:p>
            <a:pPr lvl="1"/>
            <a:r>
              <a:rPr lang="en-US" dirty="0"/>
              <a:t>Datacenter </a:t>
            </a:r>
            <a:r>
              <a:rPr lang="en-US" dirty="0" smtClean="0"/>
              <a:t>constraints to bring ITAR system in line</a:t>
            </a:r>
            <a:endParaRPr lang="en-US" dirty="0"/>
          </a:p>
          <a:p>
            <a:pPr lvl="1"/>
            <a:r>
              <a:rPr lang="en-US" dirty="0"/>
              <a:t>Certification/Audit for </a:t>
            </a:r>
            <a:r>
              <a:rPr lang="en-US" dirty="0" smtClean="0"/>
              <a:t>compliance prohibitive</a:t>
            </a:r>
            <a:endParaRPr lang="en-US" dirty="0"/>
          </a:p>
          <a:p>
            <a:endParaRPr lang="en-US" dirty="0"/>
          </a:p>
        </p:txBody>
      </p:sp>
      <p:sp>
        <p:nvSpPr>
          <p:cNvPr id="4" name="TextBox 3"/>
          <p:cNvSpPr txBox="1"/>
          <p:nvPr/>
        </p:nvSpPr>
        <p:spPr>
          <a:xfrm>
            <a:off x="902677" y="5457009"/>
            <a:ext cx="4583723" cy="369332"/>
          </a:xfrm>
          <a:prstGeom prst="rect">
            <a:avLst/>
          </a:prstGeom>
          <a:noFill/>
        </p:spPr>
        <p:txBody>
          <a:bodyPr wrap="square" rtlCol="0">
            <a:spAutoFit/>
          </a:bodyPr>
          <a:lstStyle/>
          <a:p>
            <a:r>
              <a:rPr lang="en-US" i="1" dirty="0" smtClean="0"/>
              <a:t>Maybe the cloud?</a:t>
            </a:r>
            <a:endParaRPr lang="en-US" i="1" dirty="0"/>
          </a:p>
        </p:txBody>
      </p:sp>
    </p:spTree>
    <p:extLst>
      <p:ext uri="{BB962C8B-B14F-4D97-AF65-F5344CB8AC3E}">
        <p14:creationId xmlns:p14="http://schemas.microsoft.com/office/powerpoint/2010/main" val="5738998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urdue Brand Colors Accessible">
      <a:dk1>
        <a:srgbClr val="000000"/>
      </a:dk1>
      <a:lt1>
        <a:srgbClr val="FFFFFF"/>
      </a:lt1>
      <a:dk2>
        <a:srgbClr val="B1810B"/>
      </a:dk2>
      <a:lt2>
        <a:srgbClr val="BAA892"/>
      </a:lt2>
      <a:accent1>
        <a:srgbClr val="4D4038"/>
      </a:accent1>
      <a:accent2>
        <a:srgbClr val="FF9B1A"/>
      </a:accent2>
      <a:accent3>
        <a:srgbClr val="BAA892"/>
      </a:accent3>
      <a:accent4>
        <a:srgbClr val="FFD100"/>
      </a:accent4>
      <a:accent5>
        <a:srgbClr val="6B4536"/>
      </a:accent5>
      <a:accent6>
        <a:srgbClr val="5B6870"/>
      </a:accent6>
      <a:hlink>
        <a:srgbClr val="B1810B"/>
      </a:hlink>
      <a:folHlink>
        <a:srgbClr val="B181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9CEB2052-4770-7940-AE3E-2449DE1F99F7}" vid="{29D09F12-152B-B24F-B283-6FF75577CF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MM_PPT_Temp1_Normal_Alternate_Fonts</Template>
  <TotalTime>0</TotalTime>
  <Words>922</Words>
  <Application>Microsoft Macintosh PowerPoint</Application>
  <PresentationFormat>On-screen Show (4:3)</PresentationFormat>
  <Paragraphs>154</Paragraphs>
  <Slides>28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 Black</vt:lpstr>
      <vt:lpstr>Arial Bold</vt:lpstr>
      <vt:lpstr>Calibri</vt:lpstr>
      <vt:lpstr>Impact</vt:lpstr>
      <vt:lpstr>Mangal</vt:lpstr>
      <vt:lpstr>Trebuchet MS</vt:lpstr>
      <vt:lpstr>Arial</vt:lpstr>
      <vt:lpstr>Office Theme</vt:lpstr>
      <vt:lpstr>LEVERAGING THE CLOUD FOR NIST SP 800-171</vt:lpstr>
      <vt:lpstr>Overview</vt:lpstr>
      <vt:lpstr>background</vt:lpstr>
      <vt:lpstr>HTCondor At PUrdue</vt:lpstr>
      <vt:lpstr>Trends at Purdue</vt:lpstr>
      <vt:lpstr>ITAR computing</vt:lpstr>
      <vt:lpstr>ITAR ++</vt:lpstr>
      <vt:lpstr>Creating a separate environment</vt:lpstr>
      <vt:lpstr>Compliance with DFAR-7012</vt:lpstr>
      <vt:lpstr>not just any cloud</vt:lpstr>
      <vt:lpstr>Why GovCloud?</vt:lpstr>
      <vt:lpstr>Cloud providers are not totally turn-key</vt:lpstr>
      <vt:lpstr>Purdue’s solution</vt:lpstr>
      <vt:lpstr>REED</vt:lpstr>
      <vt:lpstr>PowerPoint Presentation</vt:lpstr>
      <vt:lpstr>Connecting to reed</vt:lpstr>
      <vt:lpstr>Accessing reed</vt:lpstr>
      <vt:lpstr>Running on REED</vt:lpstr>
      <vt:lpstr>Data-at-rest &amp; key management</vt:lpstr>
      <vt:lpstr>Audit &amp; monitoring</vt:lpstr>
      <vt:lpstr>Data ingress</vt:lpstr>
      <vt:lpstr>Data egress</vt:lpstr>
      <vt:lpstr>Data archival</vt:lpstr>
      <vt:lpstr>Future Work</vt:lpstr>
      <vt:lpstr>Business challenges</vt:lpstr>
      <vt:lpstr>Automation and onboarding</vt:lpstr>
      <vt:lpstr>THANK YOU</vt:lpstr>
      <vt:lpstr>THANK YOU</vt:lpstr>
    </vt:vector>
  </TitlesOfParts>
  <Company/>
  <LinksUpToDate>false</LinksUpToDate>
  <SharedDoc>false</SharedDoc>
  <HyperlinksChanged>false</HyperlinksChanged>
  <AppVersion>15.0029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cp:lastPrinted>2016-08-04T21:32:23Z</cp:lastPrinted>
  <dcterms:created xsi:type="dcterms:W3CDTF">2017-01-03T16:11:39Z</dcterms:created>
  <dcterms:modified xsi:type="dcterms:W3CDTF">2017-05-03T18:26:32Z</dcterms:modified>
</cp:coreProperties>
</file>