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74" r:id="rId5"/>
    <p:sldId id="260" r:id="rId6"/>
    <p:sldId id="261" r:id="rId7"/>
    <p:sldId id="259" r:id="rId8"/>
    <p:sldId id="264" r:id="rId9"/>
    <p:sldId id="263" r:id="rId10"/>
    <p:sldId id="266" r:id="rId11"/>
    <p:sldId id="267" r:id="rId12"/>
    <p:sldId id="270" r:id="rId13"/>
    <p:sldId id="268" r:id="rId14"/>
    <p:sldId id="269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0"/>
    <p:restoredTop sz="94467"/>
  </p:normalViewPr>
  <p:slideViewPr>
    <p:cSldViewPr snapToGrid="0" snapToObjects="1">
      <p:cViewPr varScale="1">
        <p:scale>
          <a:sx n="76" d="100"/>
          <a:sy n="76" d="100"/>
        </p:scale>
        <p:origin x="13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AE7DB9-E23A-6E4F-9E7B-1212EB6958B2}" type="doc">
      <dgm:prSet loTypeId="urn:microsoft.com/office/officeart/2009/layout/CirclePictureHierarchy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0527D1-9D26-0B4E-8ECA-ADC96D283A4D}">
      <dgm:prSet phldrT="[Text]" custT="1"/>
      <dgm:spPr/>
      <dgm:t>
        <a:bodyPr/>
        <a:lstStyle/>
        <a:p>
          <a:r>
            <a:rPr lang="en-US" sz="1600" dirty="0" smtClean="0"/>
            <a:t>memory</a:t>
          </a:r>
          <a:endParaRPr lang="en-US" sz="1600" dirty="0"/>
        </a:p>
      </dgm:t>
    </dgm:pt>
    <dgm:pt modelId="{33ACE687-4668-1648-9119-9E7D37A43337}" type="parTrans" cxnId="{C134D8FD-6760-6B45-AFE1-FE52B021B6C0}">
      <dgm:prSet/>
      <dgm:spPr/>
      <dgm:t>
        <a:bodyPr/>
        <a:lstStyle/>
        <a:p>
          <a:endParaRPr lang="en-US" sz="1600"/>
        </a:p>
      </dgm:t>
    </dgm:pt>
    <dgm:pt modelId="{208437C6-D6F9-FA44-B910-D0BF7308F965}" type="sibTrans" cxnId="{C134D8FD-6760-6B45-AFE1-FE52B021B6C0}">
      <dgm:prSet/>
      <dgm:spPr/>
      <dgm:t>
        <a:bodyPr/>
        <a:lstStyle/>
        <a:p>
          <a:endParaRPr lang="en-US" sz="1600"/>
        </a:p>
      </dgm:t>
    </dgm:pt>
    <dgm:pt modelId="{CE331E33-E8EB-5447-98F4-BFD2CDA3E30A}">
      <dgm:prSet phldrT="[Text]" custT="1"/>
      <dgm:spPr/>
      <dgm:t>
        <a:bodyPr/>
        <a:lstStyle/>
        <a:p>
          <a:pPr algn="ctr"/>
          <a:r>
            <a:rPr lang="en-US" sz="1600" dirty="0" err="1" smtClean="0"/>
            <a:t>system.slice</a:t>
          </a:r>
          <a:endParaRPr lang="en-US" sz="1600" dirty="0"/>
        </a:p>
      </dgm:t>
    </dgm:pt>
    <dgm:pt modelId="{78C3DE1B-67FC-B245-BBE3-F47D23ED2F20}" type="parTrans" cxnId="{8ED4E845-C8D1-1146-9303-B125E73C84D6}">
      <dgm:prSet/>
      <dgm:spPr/>
      <dgm:t>
        <a:bodyPr/>
        <a:lstStyle/>
        <a:p>
          <a:endParaRPr lang="en-US" sz="1600"/>
        </a:p>
      </dgm:t>
    </dgm:pt>
    <dgm:pt modelId="{FF36C2ED-BB05-9742-B776-61DE1C6108AA}" type="sibTrans" cxnId="{8ED4E845-C8D1-1146-9303-B125E73C84D6}">
      <dgm:prSet/>
      <dgm:spPr/>
      <dgm:t>
        <a:bodyPr/>
        <a:lstStyle/>
        <a:p>
          <a:endParaRPr lang="en-US" sz="1600"/>
        </a:p>
      </dgm:t>
    </dgm:pt>
    <dgm:pt modelId="{6C02F7B2-A277-B04A-8423-E42A7FE012BD}">
      <dgm:prSet phldrT="[Text]" custT="1"/>
      <dgm:spPr/>
      <dgm:t>
        <a:bodyPr/>
        <a:lstStyle/>
        <a:p>
          <a:pPr algn="ctr"/>
          <a:r>
            <a:rPr lang="en-US" sz="1600" dirty="0" err="1" smtClean="0"/>
            <a:t>condor.service</a:t>
          </a:r>
          <a:endParaRPr lang="en-US" sz="1600" dirty="0"/>
        </a:p>
      </dgm:t>
    </dgm:pt>
    <dgm:pt modelId="{86636C3C-7B16-994A-B7CA-65763F265A5A}" type="parTrans" cxnId="{12750860-99B8-7848-8466-6595D5B2DAEB}">
      <dgm:prSet/>
      <dgm:spPr/>
      <dgm:t>
        <a:bodyPr/>
        <a:lstStyle/>
        <a:p>
          <a:endParaRPr lang="en-US" sz="1600"/>
        </a:p>
      </dgm:t>
    </dgm:pt>
    <dgm:pt modelId="{11903CC7-5670-F345-BB65-0352A36DCC49}" type="sibTrans" cxnId="{12750860-99B8-7848-8466-6595D5B2DAEB}">
      <dgm:prSet/>
      <dgm:spPr/>
      <dgm:t>
        <a:bodyPr/>
        <a:lstStyle/>
        <a:p>
          <a:endParaRPr lang="en-US" sz="1600"/>
        </a:p>
      </dgm:t>
    </dgm:pt>
    <dgm:pt modelId="{B7CB7165-45AC-724B-9131-F0CF5927826E}">
      <dgm:prSet phldrT="[Text]" custT="1"/>
      <dgm:spPr/>
      <dgm:t>
        <a:bodyPr/>
        <a:lstStyle/>
        <a:p>
          <a:r>
            <a:rPr lang="en-US" sz="1600" dirty="0" err="1" smtClean="0"/>
            <a:t>user.slice</a:t>
          </a:r>
          <a:endParaRPr lang="en-US" sz="1600" dirty="0"/>
        </a:p>
      </dgm:t>
    </dgm:pt>
    <dgm:pt modelId="{423AAEBF-B4F5-B84B-8518-B763C412DE4D}" type="parTrans" cxnId="{50DABB34-C11F-8446-8568-2F3A953832C3}">
      <dgm:prSet/>
      <dgm:spPr/>
      <dgm:t>
        <a:bodyPr/>
        <a:lstStyle/>
        <a:p>
          <a:endParaRPr lang="en-US" sz="1600"/>
        </a:p>
      </dgm:t>
    </dgm:pt>
    <dgm:pt modelId="{2FDB51B8-1E25-AE47-A090-C4BDD3B4CFED}" type="sibTrans" cxnId="{50DABB34-C11F-8446-8568-2F3A953832C3}">
      <dgm:prSet/>
      <dgm:spPr/>
      <dgm:t>
        <a:bodyPr/>
        <a:lstStyle/>
        <a:p>
          <a:endParaRPr lang="en-US" sz="1600"/>
        </a:p>
      </dgm:t>
    </dgm:pt>
    <dgm:pt modelId="{E262A548-1B81-A643-A2D4-EAF5AFA303C3}">
      <dgm:prSet custT="1"/>
      <dgm:spPr/>
      <dgm:t>
        <a:bodyPr/>
        <a:lstStyle/>
        <a:p>
          <a:r>
            <a:rPr lang="en-US" sz="1600" dirty="0" smtClean="0"/>
            <a:t>user-1296</a:t>
          </a:r>
          <a:endParaRPr lang="en-US" sz="1600" dirty="0"/>
        </a:p>
      </dgm:t>
    </dgm:pt>
    <dgm:pt modelId="{65BD94F4-7D6F-C04B-86C0-FCF4270E8BF1}" type="parTrans" cxnId="{AEC03A41-C22D-2647-85ED-6583AA20A745}">
      <dgm:prSet/>
      <dgm:spPr/>
      <dgm:t>
        <a:bodyPr/>
        <a:lstStyle/>
        <a:p>
          <a:endParaRPr lang="en-US" sz="1600"/>
        </a:p>
      </dgm:t>
    </dgm:pt>
    <dgm:pt modelId="{BC5F42D9-7E68-8646-9858-844769317A53}" type="sibTrans" cxnId="{AEC03A41-C22D-2647-85ED-6583AA20A745}">
      <dgm:prSet/>
      <dgm:spPr/>
      <dgm:t>
        <a:bodyPr/>
        <a:lstStyle/>
        <a:p>
          <a:endParaRPr lang="en-US" sz="1600"/>
        </a:p>
      </dgm:t>
    </dgm:pt>
    <dgm:pt modelId="{56F18A32-255C-5F47-8E3B-3A6CB6EB7C8D}">
      <dgm:prSet phldrT="[Text]" custT="1"/>
      <dgm:spPr/>
      <dgm:t>
        <a:bodyPr/>
        <a:lstStyle/>
        <a:p>
          <a:pPr algn="ctr"/>
          <a:r>
            <a:rPr lang="en-US" sz="1600" dirty="0" err="1" smtClean="0"/>
            <a:t>cron.service</a:t>
          </a:r>
          <a:endParaRPr lang="en-US" sz="1600" dirty="0"/>
        </a:p>
      </dgm:t>
    </dgm:pt>
    <dgm:pt modelId="{1705B584-C19A-6C4C-9F9E-08BCBF9883A1}" type="sibTrans" cxnId="{4BD06DEE-9A94-0043-B5D9-02321A702E17}">
      <dgm:prSet/>
      <dgm:spPr/>
      <dgm:t>
        <a:bodyPr/>
        <a:lstStyle/>
        <a:p>
          <a:endParaRPr lang="en-US" sz="1600"/>
        </a:p>
      </dgm:t>
    </dgm:pt>
    <dgm:pt modelId="{0993B4FC-E2AE-264E-8740-EC0697512248}" type="parTrans" cxnId="{4BD06DEE-9A94-0043-B5D9-02321A702E17}">
      <dgm:prSet/>
      <dgm:spPr/>
      <dgm:t>
        <a:bodyPr/>
        <a:lstStyle/>
        <a:p>
          <a:endParaRPr lang="en-US" sz="1600"/>
        </a:p>
      </dgm:t>
    </dgm:pt>
    <dgm:pt modelId="{C5279C4F-C0B6-D343-A6C7-C273E435B581}">
      <dgm:prSet custT="1"/>
      <dgm:spPr/>
      <dgm:t>
        <a:bodyPr/>
        <a:lstStyle/>
        <a:p>
          <a:r>
            <a:rPr lang="en-US" sz="1600" dirty="0" smtClean="0"/>
            <a:t>slot1_1</a:t>
          </a:r>
          <a:endParaRPr lang="en-US" sz="1600" dirty="0"/>
        </a:p>
      </dgm:t>
    </dgm:pt>
    <dgm:pt modelId="{131E7FC5-D841-A049-814F-DF4614015A54}" type="parTrans" cxnId="{C7E3F270-7F0C-674F-88AC-8ABC356F6713}">
      <dgm:prSet/>
      <dgm:spPr/>
      <dgm:t>
        <a:bodyPr/>
        <a:lstStyle/>
        <a:p>
          <a:endParaRPr lang="en-US"/>
        </a:p>
      </dgm:t>
    </dgm:pt>
    <dgm:pt modelId="{A8014498-CD2F-FF43-8276-5394F5F4BB1E}" type="sibTrans" cxnId="{C7E3F270-7F0C-674F-88AC-8ABC356F6713}">
      <dgm:prSet/>
      <dgm:spPr/>
      <dgm:t>
        <a:bodyPr/>
        <a:lstStyle/>
        <a:p>
          <a:endParaRPr lang="en-US"/>
        </a:p>
      </dgm:t>
    </dgm:pt>
    <dgm:pt modelId="{9A97EACB-184F-6A40-9389-38DB166DBC03}">
      <dgm:prSet custT="1"/>
      <dgm:spPr/>
      <dgm:t>
        <a:bodyPr/>
        <a:lstStyle/>
        <a:p>
          <a:r>
            <a:rPr lang="en-US" sz="1600" dirty="0" smtClean="0"/>
            <a:t>slot1_2</a:t>
          </a:r>
          <a:endParaRPr lang="en-US" sz="1600" dirty="0"/>
        </a:p>
      </dgm:t>
    </dgm:pt>
    <dgm:pt modelId="{1C6651C6-02D9-F045-B98F-FE06EC5AFB2A}" type="parTrans" cxnId="{731743B3-6648-0F4C-BEA2-CF14982F2430}">
      <dgm:prSet/>
      <dgm:spPr/>
      <dgm:t>
        <a:bodyPr/>
        <a:lstStyle/>
        <a:p>
          <a:endParaRPr lang="en-US"/>
        </a:p>
      </dgm:t>
    </dgm:pt>
    <dgm:pt modelId="{015F59DA-E366-6A4E-9EBE-01AB8436059C}" type="sibTrans" cxnId="{731743B3-6648-0F4C-BEA2-CF14982F2430}">
      <dgm:prSet/>
      <dgm:spPr/>
      <dgm:t>
        <a:bodyPr/>
        <a:lstStyle/>
        <a:p>
          <a:endParaRPr lang="en-US"/>
        </a:p>
      </dgm:t>
    </dgm:pt>
    <dgm:pt modelId="{FA6D406C-1965-F547-99D1-09A6EC3D6E3B}" type="pres">
      <dgm:prSet presAssocID="{ABAE7DB9-E23A-6E4F-9E7B-1212EB6958B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44CE593-B06F-BF48-A3E6-CB6B35288BE3}" type="pres">
      <dgm:prSet presAssocID="{EC0527D1-9D26-0B4E-8ECA-ADC96D283A4D}" presName="hierRoot1" presStyleCnt="0"/>
      <dgm:spPr/>
    </dgm:pt>
    <dgm:pt modelId="{DD70AE14-C959-A447-891B-D7E74324622D}" type="pres">
      <dgm:prSet presAssocID="{EC0527D1-9D26-0B4E-8ECA-ADC96D283A4D}" presName="composite" presStyleCnt="0"/>
      <dgm:spPr/>
    </dgm:pt>
    <dgm:pt modelId="{5DCBA4DC-404E-9B43-8A4D-7023AE0D7A4A}" type="pres">
      <dgm:prSet presAssocID="{EC0527D1-9D26-0B4E-8ECA-ADC96D283A4D}" presName="image" presStyleLbl="node0" presStyleIdx="0" presStyleCnt="1"/>
      <dgm:spPr/>
    </dgm:pt>
    <dgm:pt modelId="{73E7E62A-C915-514B-9DDA-3D4989EBDDA0}" type="pres">
      <dgm:prSet presAssocID="{EC0527D1-9D26-0B4E-8ECA-ADC96D283A4D}" presName="text" presStyleLbl="revTx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98A261-CCD8-9C47-B198-E9D4BF4B3D5F}" type="pres">
      <dgm:prSet presAssocID="{EC0527D1-9D26-0B4E-8ECA-ADC96D283A4D}" presName="hierChild2" presStyleCnt="0"/>
      <dgm:spPr/>
    </dgm:pt>
    <dgm:pt modelId="{12A4327D-B9F0-2447-9DC4-5051BF5818FD}" type="pres">
      <dgm:prSet presAssocID="{78C3DE1B-67FC-B245-BBE3-F47D23ED2F20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EC9A071-9544-C44F-B75E-957B1FFB07E7}" type="pres">
      <dgm:prSet presAssocID="{CE331E33-E8EB-5447-98F4-BFD2CDA3E30A}" presName="hierRoot2" presStyleCnt="0"/>
      <dgm:spPr/>
    </dgm:pt>
    <dgm:pt modelId="{E48E688F-13A2-304B-9063-0A63D76D3D1C}" type="pres">
      <dgm:prSet presAssocID="{CE331E33-E8EB-5447-98F4-BFD2CDA3E30A}" presName="composite2" presStyleCnt="0"/>
      <dgm:spPr/>
    </dgm:pt>
    <dgm:pt modelId="{0DCC92CE-06D0-F640-AFC3-F79729B7E3F5}" type="pres">
      <dgm:prSet presAssocID="{CE331E33-E8EB-5447-98F4-BFD2CDA3E30A}" presName="image2" presStyleLbl="node2" presStyleIdx="0" presStyleCnt="2" custLinFactNeighborX="97464"/>
      <dgm:spPr/>
    </dgm:pt>
    <dgm:pt modelId="{41B6D87C-71F0-244D-A157-B091D011CD20}" type="pres">
      <dgm:prSet presAssocID="{CE331E33-E8EB-5447-98F4-BFD2CDA3E30A}" presName="text2" presStyleLbl="revTx" presStyleIdx="1" presStyleCnt="8" custScaleX="155100" custLinFactX="-21170" custLinFactNeighborX="-100000" custLinFactNeighborY="2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7FB9AA-4427-8047-8996-29CD876C4D40}" type="pres">
      <dgm:prSet presAssocID="{CE331E33-E8EB-5447-98F4-BFD2CDA3E30A}" presName="hierChild3" presStyleCnt="0"/>
      <dgm:spPr/>
    </dgm:pt>
    <dgm:pt modelId="{FADE8176-3AE1-1D4B-AA60-A41F55FB83EF}" type="pres">
      <dgm:prSet presAssocID="{86636C3C-7B16-994A-B7CA-65763F265A5A}" presName="Name17" presStyleLbl="parChTrans1D3" presStyleIdx="0" presStyleCnt="3"/>
      <dgm:spPr/>
      <dgm:t>
        <a:bodyPr/>
        <a:lstStyle/>
        <a:p>
          <a:endParaRPr lang="en-US"/>
        </a:p>
      </dgm:t>
    </dgm:pt>
    <dgm:pt modelId="{28148B5B-8D01-2A45-A699-C52513F2E9E2}" type="pres">
      <dgm:prSet presAssocID="{6C02F7B2-A277-B04A-8423-E42A7FE012BD}" presName="hierRoot3" presStyleCnt="0"/>
      <dgm:spPr/>
    </dgm:pt>
    <dgm:pt modelId="{06D34441-9162-4F47-B270-A9C02B56BD0B}" type="pres">
      <dgm:prSet presAssocID="{6C02F7B2-A277-B04A-8423-E42A7FE012BD}" presName="composite3" presStyleCnt="0"/>
      <dgm:spPr/>
    </dgm:pt>
    <dgm:pt modelId="{F9A33267-BFB3-314D-8764-7C15382ABAD8}" type="pres">
      <dgm:prSet presAssocID="{6C02F7B2-A277-B04A-8423-E42A7FE012BD}" presName="image3" presStyleLbl="node3" presStyleIdx="0" presStyleCnt="3" custLinFactX="53035" custLinFactNeighborX="100000"/>
      <dgm:spPr/>
    </dgm:pt>
    <dgm:pt modelId="{B36F4AD1-F1B7-EA41-BDA4-EDF49FE47767}" type="pres">
      <dgm:prSet presAssocID="{6C02F7B2-A277-B04A-8423-E42A7FE012BD}" presName="text3" presStyleLbl="revTx" presStyleIdx="2" presStyleCnt="8" custScaleX="183925" custScaleY="27319" custLinFactNeighborX="-96034" custLinFactNeighborY="56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957002-B9EA-B245-835E-7070584B6FCC}" type="pres">
      <dgm:prSet presAssocID="{6C02F7B2-A277-B04A-8423-E42A7FE012BD}" presName="hierChild4" presStyleCnt="0"/>
      <dgm:spPr/>
    </dgm:pt>
    <dgm:pt modelId="{F9A0B5B4-8535-4C49-AA16-F1B3D05A69A7}" type="pres">
      <dgm:prSet presAssocID="{131E7FC5-D841-A049-814F-DF4614015A54}" presName="Name23" presStyleLbl="parChTrans1D4" presStyleIdx="0" presStyleCnt="2"/>
      <dgm:spPr/>
    </dgm:pt>
    <dgm:pt modelId="{FD670254-F88E-1D42-9210-0D20987D2D0F}" type="pres">
      <dgm:prSet presAssocID="{C5279C4F-C0B6-D343-A6C7-C273E435B581}" presName="hierRoot4" presStyleCnt="0"/>
      <dgm:spPr/>
    </dgm:pt>
    <dgm:pt modelId="{BF1CA8F1-6ABF-F34F-8541-52D0079F0C54}" type="pres">
      <dgm:prSet presAssocID="{C5279C4F-C0B6-D343-A6C7-C273E435B581}" presName="composite4" presStyleCnt="0"/>
      <dgm:spPr/>
    </dgm:pt>
    <dgm:pt modelId="{1172F9EF-CC08-1448-A619-E75B6BBFF33D}" type="pres">
      <dgm:prSet presAssocID="{C5279C4F-C0B6-D343-A6C7-C273E435B581}" presName="image4" presStyleLbl="node4" presStyleIdx="0" presStyleCnt="2"/>
      <dgm:spPr/>
    </dgm:pt>
    <dgm:pt modelId="{E228F3E4-6433-5A45-950A-461DC7899BEF}" type="pres">
      <dgm:prSet presAssocID="{C5279C4F-C0B6-D343-A6C7-C273E435B581}" presName="text4" presStyleLbl="revTx" presStyleIdx="3" presStyleCnt="8">
        <dgm:presLayoutVars>
          <dgm:chPref val="3"/>
        </dgm:presLayoutVars>
      </dgm:prSet>
      <dgm:spPr/>
    </dgm:pt>
    <dgm:pt modelId="{4BF68884-A22B-AE40-9EAA-14BCD88DFEBE}" type="pres">
      <dgm:prSet presAssocID="{C5279C4F-C0B6-D343-A6C7-C273E435B581}" presName="hierChild5" presStyleCnt="0"/>
      <dgm:spPr/>
    </dgm:pt>
    <dgm:pt modelId="{0C230DF9-CFA9-E04A-A0CF-7221A55882FD}" type="pres">
      <dgm:prSet presAssocID="{1C6651C6-02D9-F045-B98F-FE06EC5AFB2A}" presName="Name23" presStyleLbl="parChTrans1D4" presStyleIdx="1" presStyleCnt="2"/>
      <dgm:spPr/>
    </dgm:pt>
    <dgm:pt modelId="{47DAAE57-6736-FB48-A209-FA0C6ABC7D38}" type="pres">
      <dgm:prSet presAssocID="{9A97EACB-184F-6A40-9389-38DB166DBC03}" presName="hierRoot4" presStyleCnt="0"/>
      <dgm:spPr/>
    </dgm:pt>
    <dgm:pt modelId="{E32DD354-7655-0F40-8CFE-327398AEE1ED}" type="pres">
      <dgm:prSet presAssocID="{9A97EACB-184F-6A40-9389-38DB166DBC03}" presName="composite4" presStyleCnt="0"/>
      <dgm:spPr/>
    </dgm:pt>
    <dgm:pt modelId="{4DB21436-C738-F240-99C7-4BD1D7565E88}" type="pres">
      <dgm:prSet presAssocID="{9A97EACB-184F-6A40-9389-38DB166DBC03}" presName="image4" presStyleLbl="node4" presStyleIdx="1" presStyleCnt="2"/>
      <dgm:spPr/>
    </dgm:pt>
    <dgm:pt modelId="{C87FCAE3-DDCD-3D40-9845-C24D24D48428}" type="pres">
      <dgm:prSet presAssocID="{9A97EACB-184F-6A40-9389-38DB166DBC03}" presName="text4" presStyleLbl="revTx" presStyleIdx="4" presStyleCnt="8">
        <dgm:presLayoutVars>
          <dgm:chPref val="3"/>
        </dgm:presLayoutVars>
      </dgm:prSet>
      <dgm:spPr/>
    </dgm:pt>
    <dgm:pt modelId="{920DC53E-4CED-FB4A-9258-BB51262F8249}" type="pres">
      <dgm:prSet presAssocID="{9A97EACB-184F-6A40-9389-38DB166DBC03}" presName="hierChild5" presStyleCnt="0"/>
      <dgm:spPr/>
    </dgm:pt>
    <dgm:pt modelId="{839004AB-0277-2149-A4E6-46E680C8ED9C}" type="pres">
      <dgm:prSet presAssocID="{0993B4FC-E2AE-264E-8740-EC0697512248}" presName="Name17" presStyleLbl="parChTrans1D3" presStyleIdx="1" presStyleCnt="3"/>
      <dgm:spPr/>
      <dgm:t>
        <a:bodyPr/>
        <a:lstStyle/>
        <a:p>
          <a:endParaRPr lang="en-US"/>
        </a:p>
      </dgm:t>
    </dgm:pt>
    <dgm:pt modelId="{2027CBE5-898E-9241-A352-642C3B52D985}" type="pres">
      <dgm:prSet presAssocID="{56F18A32-255C-5F47-8E3B-3A6CB6EB7C8D}" presName="hierRoot3" presStyleCnt="0"/>
      <dgm:spPr/>
    </dgm:pt>
    <dgm:pt modelId="{6F33BCC1-78A8-554C-8951-694D175FF616}" type="pres">
      <dgm:prSet presAssocID="{56F18A32-255C-5F47-8E3B-3A6CB6EB7C8D}" presName="composite3" presStyleCnt="0"/>
      <dgm:spPr/>
    </dgm:pt>
    <dgm:pt modelId="{F42168D2-376A-D642-A8C5-3867F209CF0F}" type="pres">
      <dgm:prSet presAssocID="{56F18A32-255C-5F47-8E3B-3A6CB6EB7C8D}" presName="image3" presStyleLbl="node3" presStyleIdx="1" presStyleCnt="3" custLinFactNeighborX="42499" custLinFactNeighborY="1"/>
      <dgm:spPr/>
    </dgm:pt>
    <dgm:pt modelId="{AFB6CF9E-B935-174C-B571-274514151A22}" type="pres">
      <dgm:prSet presAssocID="{56F18A32-255C-5F47-8E3B-3A6CB6EB7C8D}" presName="text3" presStyleLbl="revTx" presStyleIdx="5" presStyleCnt="8" custScaleX="150221" custScaleY="34843" custLinFactNeighborX="-51230" custLinFactNeighborY="794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1463F3-77B7-804E-9316-E6FF195B667B}" type="pres">
      <dgm:prSet presAssocID="{56F18A32-255C-5F47-8E3B-3A6CB6EB7C8D}" presName="hierChild4" presStyleCnt="0"/>
      <dgm:spPr/>
    </dgm:pt>
    <dgm:pt modelId="{31ED3719-2F73-6D44-825C-7C5710C51E9C}" type="pres">
      <dgm:prSet presAssocID="{423AAEBF-B4F5-B84B-8518-B763C412DE4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68BE8F2F-453A-DF45-94CA-0D2B31FDF6C1}" type="pres">
      <dgm:prSet presAssocID="{B7CB7165-45AC-724B-9131-F0CF5927826E}" presName="hierRoot2" presStyleCnt="0"/>
      <dgm:spPr/>
    </dgm:pt>
    <dgm:pt modelId="{F1B2974C-F923-744C-844B-EC23DB17FCC4}" type="pres">
      <dgm:prSet presAssocID="{B7CB7165-45AC-724B-9131-F0CF5927826E}" presName="composite2" presStyleCnt="0"/>
      <dgm:spPr/>
    </dgm:pt>
    <dgm:pt modelId="{2EDEAE6A-57BF-974E-99E1-1A526EF2539F}" type="pres">
      <dgm:prSet presAssocID="{B7CB7165-45AC-724B-9131-F0CF5927826E}" presName="image2" presStyleLbl="node2" presStyleIdx="1" presStyleCnt="2" custLinFactNeighborX="-74927"/>
      <dgm:spPr/>
    </dgm:pt>
    <dgm:pt modelId="{F9872B0B-6064-2E40-8681-999A96253BD3}" type="pres">
      <dgm:prSet presAssocID="{B7CB7165-45AC-724B-9131-F0CF5927826E}" presName="text2" presStyleLbl="revTx" presStyleIdx="6" presStyleCnt="8" custScaleX="105283" custLinFactNeighborX="-38925" custLinFactNeighborY="14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CE5B89-A11E-204B-AE09-96B74B5676B2}" type="pres">
      <dgm:prSet presAssocID="{B7CB7165-45AC-724B-9131-F0CF5927826E}" presName="hierChild3" presStyleCnt="0"/>
      <dgm:spPr/>
    </dgm:pt>
    <dgm:pt modelId="{1E870C12-3B26-654D-8F51-A66EB528A6BF}" type="pres">
      <dgm:prSet presAssocID="{65BD94F4-7D6F-C04B-86C0-FCF4270E8BF1}" presName="Name17" presStyleLbl="parChTrans1D3" presStyleIdx="2" presStyleCnt="3"/>
      <dgm:spPr/>
    </dgm:pt>
    <dgm:pt modelId="{38977E95-CE98-684C-9240-C70CEE1021AD}" type="pres">
      <dgm:prSet presAssocID="{E262A548-1B81-A643-A2D4-EAF5AFA303C3}" presName="hierRoot3" presStyleCnt="0"/>
      <dgm:spPr/>
    </dgm:pt>
    <dgm:pt modelId="{BCD5C5D4-3961-DF4B-9DFF-82B3AC878526}" type="pres">
      <dgm:prSet presAssocID="{E262A548-1B81-A643-A2D4-EAF5AFA303C3}" presName="composite3" presStyleCnt="0"/>
      <dgm:spPr/>
    </dgm:pt>
    <dgm:pt modelId="{7D9EC586-6D96-C04A-ACD6-2D6FFF55BFFD}" type="pres">
      <dgm:prSet presAssocID="{E262A548-1B81-A643-A2D4-EAF5AFA303C3}" presName="image3" presStyleLbl="node3" presStyleIdx="2" presStyleCnt="3" custLinFactNeighborX="-75514" custLinFactNeighborY="1024"/>
      <dgm:spPr/>
    </dgm:pt>
    <dgm:pt modelId="{88D4DCA1-46FC-364D-A9F1-1AED62B4E8E2}" type="pres">
      <dgm:prSet presAssocID="{E262A548-1B81-A643-A2D4-EAF5AFA303C3}" presName="text3" presStyleLbl="revTx" presStyleIdx="7" presStyleCnt="8" custScaleX="122254" custLinFactNeighborX="-29498" custLinFactNeighborY="110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7B3EF7-DF89-A844-B78A-31F2009A98E9}" type="pres">
      <dgm:prSet presAssocID="{E262A548-1B81-A643-A2D4-EAF5AFA303C3}" presName="hierChild4" presStyleCnt="0"/>
      <dgm:spPr/>
    </dgm:pt>
  </dgm:ptLst>
  <dgm:cxnLst>
    <dgm:cxn modelId="{2226C36C-7501-974E-A711-508A9C0CE00B}" type="presOf" srcId="{6C02F7B2-A277-B04A-8423-E42A7FE012BD}" destId="{B36F4AD1-F1B7-EA41-BDA4-EDF49FE47767}" srcOrd="0" destOrd="0" presId="urn:microsoft.com/office/officeart/2009/layout/CirclePictureHierarchy"/>
    <dgm:cxn modelId="{97273A14-8D9E-3A4A-B194-E400F65DE2A0}" type="presOf" srcId="{86636C3C-7B16-994A-B7CA-65763F265A5A}" destId="{FADE8176-3AE1-1D4B-AA60-A41F55FB83EF}" srcOrd="0" destOrd="0" presId="urn:microsoft.com/office/officeart/2009/layout/CirclePictureHierarchy"/>
    <dgm:cxn modelId="{8ED4E845-C8D1-1146-9303-B125E73C84D6}" srcId="{EC0527D1-9D26-0B4E-8ECA-ADC96D283A4D}" destId="{CE331E33-E8EB-5447-98F4-BFD2CDA3E30A}" srcOrd="0" destOrd="0" parTransId="{78C3DE1B-67FC-B245-BBE3-F47D23ED2F20}" sibTransId="{FF36C2ED-BB05-9742-B776-61DE1C6108AA}"/>
    <dgm:cxn modelId="{D6ABDCB4-2D93-224E-8B05-1CFF68539CE4}" type="presOf" srcId="{56F18A32-255C-5F47-8E3B-3A6CB6EB7C8D}" destId="{AFB6CF9E-B935-174C-B571-274514151A22}" srcOrd="0" destOrd="0" presId="urn:microsoft.com/office/officeart/2009/layout/CirclePictureHierarchy"/>
    <dgm:cxn modelId="{DA0177F7-D820-254F-A80F-6BF9A7042E09}" type="presOf" srcId="{1C6651C6-02D9-F045-B98F-FE06EC5AFB2A}" destId="{0C230DF9-CFA9-E04A-A0CF-7221A55882FD}" srcOrd="0" destOrd="0" presId="urn:microsoft.com/office/officeart/2009/layout/CirclePictureHierarchy"/>
    <dgm:cxn modelId="{C7E3F270-7F0C-674F-88AC-8ABC356F6713}" srcId="{6C02F7B2-A277-B04A-8423-E42A7FE012BD}" destId="{C5279C4F-C0B6-D343-A6C7-C273E435B581}" srcOrd="0" destOrd="0" parTransId="{131E7FC5-D841-A049-814F-DF4614015A54}" sibTransId="{A8014498-CD2F-FF43-8276-5394F5F4BB1E}"/>
    <dgm:cxn modelId="{E5A100C0-64F8-724D-8CCC-36EF834F0655}" type="presOf" srcId="{0993B4FC-E2AE-264E-8740-EC0697512248}" destId="{839004AB-0277-2149-A4E6-46E680C8ED9C}" srcOrd="0" destOrd="0" presId="urn:microsoft.com/office/officeart/2009/layout/CirclePictureHierarchy"/>
    <dgm:cxn modelId="{78F2E9C3-4B12-DC40-9EC0-F482687A6F38}" type="presOf" srcId="{131E7FC5-D841-A049-814F-DF4614015A54}" destId="{F9A0B5B4-8535-4C49-AA16-F1B3D05A69A7}" srcOrd="0" destOrd="0" presId="urn:microsoft.com/office/officeart/2009/layout/CirclePictureHierarchy"/>
    <dgm:cxn modelId="{AEC03A41-C22D-2647-85ED-6583AA20A745}" srcId="{B7CB7165-45AC-724B-9131-F0CF5927826E}" destId="{E262A548-1B81-A643-A2D4-EAF5AFA303C3}" srcOrd="0" destOrd="0" parTransId="{65BD94F4-7D6F-C04B-86C0-FCF4270E8BF1}" sibTransId="{BC5F42D9-7E68-8646-9858-844769317A53}"/>
    <dgm:cxn modelId="{C95E7858-E262-6E46-BDD0-A6B226BF861A}" type="presOf" srcId="{ABAE7DB9-E23A-6E4F-9E7B-1212EB6958B2}" destId="{FA6D406C-1965-F547-99D1-09A6EC3D6E3B}" srcOrd="0" destOrd="0" presId="urn:microsoft.com/office/officeart/2009/layout/CirclePictureHierarchy"/>
    <dgm:cxn modelId="{12750860-99B8-7848-8466-6595D5B2DAEB}" srcId="{CE331E33-E8EB-5447-98F4-BFD2CDA3E30A}" destId="{6C02F7B2-A277-B04A-8423-E42A7FE012BD}" srcOrd="0" destOrd="0" parTransId="{86636C3C-7B16-994A-B7CA-65763F265A5A}" sibTransId="{11903CC7-5670-F345-BB65-0352A36DCC49}"/>
    <dgm:cxn modelId="{D8256E91-E686-E84A-9ED8-C568754D2AD8}" type="presOf" srcId="{65BD94F4-7D6F-C04B-86C0-FCF4270E8BF1}" destId="{1E870C12-3B26-654D-8F51-A66EB528A6BF}" srcOrd="0" destOrd="0" presId="urn:microsoft.com/office/officeart/2009/layout/CirclePictureHierarchy"/>
    <dgm:cxn modelId="{EBB482EF-958A-6645-8BFB-FEBDE27A2431}" type="presOf" srcId="{EC0527D1-9D26-0B4E-8ECA-ADC96D283A4D}" destId="{73E7E62A-C915-514B-9DDA-3D4989EBDDA0}" srcOrd="0" destOrd="0" presId="urn:microsoft.com/office/officeart/2009/layout/CirclePictureHierarchy"/>
    <dgm:cxn modelId="{731743B3-6648-0F4C-BEA2-CF14982F2430}" srcId="{6C02F7B2-A277-B04A-8423-E42A7FE012BD}" destId="{9A97EACB-184F-6A40-9389-38DB166DBC03}" srcOrd="1" destOrd="0" parTransId="{1C6651C6-02D9-F045-B98F-FE06EC5AFB2A}" sibTransId="{015F59DA-E366-6A4E-9EBE-01AB8436059C}"/>
    <dgm:cxn modelId="{5DE0212B-11B4-A142-A1A8-2D0BF43CA75B}" type="presOf" srcId="{423AAEBF-B4F5-B84B-8518-B763C412DE4D}" destId="{31ED3719-2F73-6D44-825C-7C5710C51E9C}" srcOrd="0" destOrd="0" presId="urn:microsoft.com/office/officeart/2009/layout/CirclePictureHierarchy"/>
    <dgm:cxn modelId="{A2AEDD40-438B-864F-AD1D-5C9B3A61C0D6}" type="presOf" srcId="{CE331E33-E8EB-5447-98F4-BFD2CDA3E30A}" destId="{41B6D87C-71F0-244D-A157-B091D011CD20}" srcOrd="0" destOrd="0" presId="urn:microsoft.com/office/officeart/2009/layout/CirclePictureHierarchy"/>
    <dgm:cxn modelId="{50DABB34-C11F-8446-8568-2F3A953832C3}" srcId="{EC0527D1-9D26-0B4E-8ECA-ADC96D283A4D}" destId="{B7CB7165-45AC-724B-9131-F0CF5927826E}" srcOrd="1" destOrd="0" parTransId="{423AAEBF-B4F5-B84B-8518-B763C412DE4D}" sibTransId="{2FDB51B8-1E25-AE47-A090-C4BDD3B4CFED}"/>
    <dgm:cxn modelId="{3617DF58-437D-E546-B9FC-59C5687A789F}" type="presOf" srcId="{B7CB7165-45AC-724B-9131-F0CF5927826E}" destId="{F9872B0B-6064-2E40-8681-999A96253BD3}" srcOrd="0" destOrd="0" presId="urn:microsoft.com/office/officeart/2009/layout/CirclePictureHierarchy"/>
    <dgm:cxn modelId="{C134D8FD-6760-6B45-AFE1-FE52B021B6C0}" srcId="{ABAE7DB9-E23A-6E4F-9E7B-1212EB6958B2}" destId="{EC0527D1-9D26-0B4E-8ECA-ADC96D283A4D}" srcOrd="0" destOrd="0" parTransId="{33ACE687-4668-1648-9119-9E7D37A43337}" sibTransId="{208437C6-D6F9-FA44-B910-D0BF7308F965}"/>
    <dgm:cxn modelId="{A5000F72-625C-FA4D-BC97-7B20699DA51B}" type="presOf" srcId="{9A97EACB-184F-6A40-9389-38DB166DBC03}" destId="{C87FCAE3-DDCD-3D40-9845-C24D24D48428}" srcOrd="0" destOrd="0" presId="urn:microsoft.com/office/officeart/2009/layout/CirclePictureHierarchy"/>
    <dgm:cxn modelId="{99E55E4E-822E-C745-98DF-5B717E073515}" type="presOf" srcId="{E262A548-1B81-A643-A2D4-EAF5AFA303C3}" destId="{88D4DCA1-46FC-364D-A9F1-1AED62B4E8E2}" srcOrd="0" destOrd="0" presId="urn:microsoft.com/office/officeart/2009/layout/CirclePictureHierarchy"/>
    <dgm:cxn modelId="{E46CB178-14AD-B74B-8A5B-1016852C5DBE}" type="presOf" srcId="{C5279C4F-C0B6-D343-A6C7-C273E435B581}" destId="{E228F3E4-6433-5A45-950A-461DC7899BEF}" srcOrd="0" destOrd="0" presId="urn:microsoft.com/office/officeart/2009/layout/CirclePictureHierarchy"/>
    <dgm:cxn modelId="{BE8C355F-4863-EB4C-9B2C-78FA56CB587F}" type="presOf" srcId="{78C3DE1B-67FC-B245-BBE3-F47D23ED2F20}" destId="{12A4327D-B9F0-2447-9DC4-5051BF5818FD}" srcOrd="0" destOrd="0" presId="urn:microsoft.com/office/officeart/2009/layout/CirclePictureHierarchy"/>
    <dgm:cxn modelId="{4BD06DEE-9A94-0043-B5D9-02321A702E17}" srcId="{CE331E33-E8EB-5447-98F4-BFD2CDA3E30A}" destId="{56F18A32-255C-5F47-8E3B-3A6CB6EB7C8D}" srcOrd="1" destOrd="0" parTransId="{0993B4FC-E2AE-264E-8740-EC0697512248}" sibTransId="{1705B584-C19A-6C4C-9F9E-08BCBF9883A1}"/>
    <dgm:cxn modelId="{A6888956-2DA2-4A4D-A221-6B1F16CDAC15}" type="presParOf" srcId="{FA6D406C-1965-F547-99D1-09A6EC3D6E3B}" destId="{544CE593-B06F-BF48-A3E6-CB6B35288BE3}" srcOrd="0" destOrd="0" presId="urn:microsoft.com/office/officeart/2009/layout/CirclePictureHierarchy"/>
    <dgm:cxn modelId="{BB73F463-A969-3943-A73B-30F4E526D11E}" type="presParOf" srcId="{544CE593-B06F-BF48-A3E6-CB6B35288BE3}" destId="{DD70AE14-C959-A447-891B-D7E74324622D}" srcOrd="0" destOrd="0" presId="urn:microsoft.com/office/officeart/2009/layout/CirclePictureHierarchy"/>
    <dgm:cxn modelId="{FAE7A807-8219-514B-AC12-D921D33F57CA}" type="presParOf" srcId="{DD70AE14-C959-A447-891B-D7E74324622D}" destId="{5DCBA4DC-404E-9B43-8A4D-7023AE0D7A4A}" srcOrd="0" destOrd="0" presId="urn:microsoft.com/office/officeart/2009/layout/CirclePictureHierarchy"/>
    <dgm:cxn modelId="{85D21320-665D-FA48-91ED-92D16C6B7539}" type="presParOf" srcId="{DD70AE14-C959-A447-891B-D7E74324622D}" destId="{73E7E62A-C915-514B-9DDA-3D4989EBDDA0}" srcOrd="1" destOrd="0" presId="urn:microsoft.com/office/officeart/2009/layout/CirclePictureHierarchy"/>
    <dgm:cxn modelId="{9011AF89-EF02-E04B-BDDA-3C704166B87C}" type="presParOf" srcId="{544CE593-B06F-BF48-A3E6-CB6B35288BE3}" destId="{9D98A261-CCD8-9C47-B198-E9D4BF4B3D5F}" srcOrd="1" destOrd="0" presId="urn:microsoft.com/office/officeart/2009/layout/CirclePictureHierarchy"/>
    <dgm:cxn modelId="{ECC7C66D-37FF-4C46-8885-B3E7ACF6B8B2}" type="presParOf" srcId="{9D98A261-CCD8-9C47-B198-E9D4BF4B3D5F}" destId="{12A4327D-B9F0-2447-9DC4-5051BF5818FD}" srcOrd="0" destOrd="0" presId="urn:microsoft.com/office/officeart/2009/layout/CirclePictureHierarchy"/>
    <dgm:cxn modelId="{CB6D22E3-1133-CF48-99FD-4230D04C018A}" type="presParOf" srcId="{9D98A261-CCD8-9C47-B198-E9D4BF4B3D5F}" destId="{BEC9A071-9544-C44F-B75E-957B1FFB07E7}" srcOrd="1" destOrd="0" presId="urn:microsoft.com/office/officeart/2009/layout/CirclePictureHierarchy"/>
    <dgm:cxn modelId="{1424974C-4CC3-0B4F-B569-0755B0E23A8C}" type="presParOf" srcId="{BEC9A071-9544-C44F-B75E-957B1FFB07E7}" destId="{E48E688F-13A2-304B-9063-0A63D76D3D1C}" srcOrd="0" destOrd="0" presId="urn:microsoft.com/office/officeart/2009/layout/CirclePictureHierarchy"/>
    <dgm:cxn modelId="{47EEBF7F-63C8-2E4A-BF71-B663C8FBE2E6}" type="presParOf" srcId="{E48E688F-13A2-304B-9063-0A63D76D3D1C}" destId="{0DCC92CE-06D0-F640-AFC3-F79729B7E3F5}" srcOrd="0" destOrd="0" presId="urn:microsoft.com/office/officeart/2009/layout/CirclePictureHierarchy"/>
    <dgm:cxn modelId="{BA2B53BC-DBB1-D047-B138-A474784E7877}" type="presParOf" srcId="{E48E688F-13A2-304B-9063-0A63D76D3D1C}" destId="{41B6D87C-71F0-244D-A157-B091D011CD20}" srcOrd="1" destOrd="0" presId="urn:microsoft.com/office/officeart/2009/layout/CirclePictureHierarchy"/>
    <dgm:cxn modelId="{F645D4FB-D12C-B245-9362-37C2DFEF6DF0}" type="presParOf" srcId="{BEC9A071-9544-C44F-B75E-957B1FFB07E7}" destId="{DF7FB9AA-4427-8047-8996-29CD876C4D40}" srcOrd="1" destOrd="0" presId="urn:microsoft.com/office/officeart/2009/layout/CirclePictureHierarchy"/>
    <dgm:cxn modelId="{2DEB6483-FE7C-6445-B4EF-BC43F0F374C3}" type="presParOf" srcId="{DF7FB9AA-4427-8047-8996-29CD876C4D40}" destId="{FADE8176-3AE1-1D4B-AA60-A41F55FB83EF}" srcOrd="0" destOrd="0" presId="urn:microsoft.com/office/officeart/2009/layout/CirclePictureHierarchy"/>
    <dgm:cxn modelId="{2CD341B4-913D-1246-84B3-7553F4270EE0}" type="presParOf" srcId="{DF7FB9AA-4427-8047-8996-29CD876C4D40}" destId="{28148B5B-8D01-2A45-A699-C52513F2E9E2}" srcOrd="1" destOrd="0" presId="urn:microsoft.com/office/officeart/2009/layout/CirclePictureHierarchy"/>
    <dgm:cxn modelId="{7CEBF2A5-9971-6848-911F-4068EB25132A}" type="presParOf" srcId="{28148B5B-8D01-2A45-A699-C52513F2E9E2}" destId="{06D34441-9162-4F47-B270-A9C02B56BD0B}" srcOrd="0" destOrd="0" presId="urn:microsoft.com/office/officeart/2009/layout/CirclePictureHierarchy"/>
    <dgm:cxn modelId="{1071270D-4FC6-3F41-B691-A28CDF9552F7}" type="presParOf" srcId="{06D34441-9162-4F47-B270-A9C02B56BD0B}" destId="{F9A33267-BFB3-314D-8764-7C15382ABAD8}" srcOrd="0" destOrd="0" presId="urn:microsoft.com/office/officeart/2009/layout/CirclePictureHierarchy"/>
    <dgm:cxn modelId="{7D171C6D-7C54-324C-83B9-7A0288F6234C}" type="presParOf" srcId="{06D34441-9162-4F47-B270-A9C02B56BD0B}" destId="{B36F4AD1-F1B7-EA41-BDA4-EDF49FE47767}" srcOrd="1" destOrd="0" presId="urn:microsoft.com/office/officeart/2009/layout/CirclePictureHierarchy"/>
    <dgm:cxn modelId="{AD6ABC59-2617-E34C-A24A-FAD5F226D6A8}" type="presParOf" srcId="{28148B5B-8D01-2A45-A699-C52513F2E9E2}" destId="{C4957002-B9EA-B245-835E-7070584B6FCC}" srcOrd="1" destOrd="0" presId="urn:microsoft.com/office/officeart/2009/layout/CirclePictureHierarchy"/>
    <dgm:cxn modelId="{037DC037-FACB-7043-A2B8-4952D2828E2F}" type="presParOf" srcId="{C4957002-B9EA-B245-835E-7070584B6FCC}" destId="{F9A0B5B4-8535-4C49-AA16-F1B3D05A69A7}" srcOrd="0" destOrd="0" presId="urn:microsoft.com/office/officeart/2009/layout/CirclePictureHierarchy"/>
    <dgm:cxn modelId="{FD498EB5-12E4-9849-AC04-088F0A4DDB4D}" type="presParOf" srcId="{C4957002-B9EA-B245-835E-7070584B6FCC}" destId="{FD670254-F88E-1D42-9210-0D20987D2D0F}" srcOrd="1" destOrd="0" presId="urn:microsoft.com/office/officeart/2009/layout/CirclePictureHierarchy"/>
    <dgm:cxn modelId="{B4725664-4BCC-7046-965F-22040D706D2B}" type="presParOf" srcId="{FD670254-F88E-1D42-9210-0D20987D2D0F}" destId="{BF1CA8F1-6ABF-F34F-8541-52D0079F0C54}" srcOrd="0" destOrd="0" presId="urn:microsoft.com/office/officeart/2009/layout/CirclePictureHierarchy"/>
    <dgm:cxn modelId="{6BE16670-FDCD-AC42-9211-7A49888CCB2E}" type="presParOf" srcId="{BF1CA8F1-6ABF-F34F-8541-52D0079F0C54}" destId="{1172F9EF-CC08-1448-A619-E75B6BBFF33D}" srcOrd="0" destOrd="0" presId="urn:microsoft.com/office/officeart/2009/layout/CirclePictureHierarchy"/>
    <dgm:cxn modelId="{6FB0B1A1-D50F-6B42-A8A1-B6D5D610EEEC}" type="presParOf" srcId="{BF1CA8F1-6ABF-F34F-8541-52D0079F0C54}" destId="{E228F3E4-6433-5A45-950A-461DC7899BEF}" srcOrd="1" destOrd="0" presId="urn:microsoft.com/office/officeart/2009/layout/CirclePictureHierarchy"/>
    <dgm:cxn modelId="{83D2F521-AA75-BD45-8EF6-87569E54EB6C}" type="presParOf" srcId="{FD670254-F88E-1D42-9210-0D20987D2D0F}" destId="{4BF68884-A22B-AE40-9EAA-14BCD88DFEBE}" srcOrd="1" destOrd="0" presId="urn:microsoft.com/office/officeart/2009/layout/CirclePictureHierarchy"/>
    <dgm:cxn modelId="{1E4F538D-E051-D843-BBAB-BFFD82DBB174}" type="presParOf" srcId="{C4957002-B9EA-B245-835E-7070584B6FCC}" destId="{0C230DF9-CFA9-E04A-A0CF-7221A55882FD}" srcOrd="2" destOrd="0" presId="urn:microsoft.com/office/officeart/2009/layout/CirclePictureHierarchy"/>
    <dgm:cxn modelId="{4EEF79E1-97C6-0B47-9AB4-E5F004A8D8CC}" type="presParOf" srcId="{C4957002-B9EA-B245-835E-7070584B6FCC}" destId="{47DAAE57-6736-FB48-A209-FA0C6ABC7D38}" srcOrd="3" destOrd="0" presId="urn:microsoft.com/office/officeart/2009/layout/CirclePictureHierarchy"/>
    <dgm:cxn modelId="{FA1762FD-C6DB-3444-A623-C62AE768B4F7}" type="presParOf" srcId="{47DAAE57-6736-FB48-A209-FA0C6ABC7D38}" destId="{E32DD354-7655-0F40-8CFE-327398AEE1ED}" srcOrd="0" destOrd="0" presId="urn:microsoft.com/office/officeart/2009/layout/CirclePictureHierarchy"/>
    <dgm:cxn modelId="{32296AF9-A561-AA4F-8B6D-87E5EFAA61A0}" type="presParOf" srcId="{E32DD354-7655-0F40-8CFE-327398AEE1ED}" destId="{4DB21436-C738-F240-99C7-4BD1D7565E88}" srcOrd="0" destOrd="0" presId="urn:microsoft.com/office/officeart/2009/layout/CirclePictureHierarchy"/>
    <dgm:cxn modelId="{FEE45295-C072-8E48-867C-C98841BD877B}" type="presParOf" srcId="{E32DD354-7655-0F40-8CFE-327398AEE1ED}" destId="{C87FCAE3-DDCD-3D40-9845-C24D24D48428}" srcOrd="1" destOrd="0" presId="urn:microsoft.com/office/officeart/2009/layout/CirclePictureHierarchy"/>
    <dgm:cxn modelId="{1A9B94F6-D4BB-5D4B-A75D-BE4F65F45888}" type="presParOf" srcId="{47DAAE57-6736-FB48-A209-FA0C6ABC7D38}" destId="{920DC53E-4CED-FB4A-9258-BB51262F8249}" srcOrd="1" destOrd="0" presId="urn:microsoft.com/office/officeart/2009/layout/CirclePictureHierarchy"/>
    <dgm:cxn modelId="{4A42DFF0-D832-9448-A64D-153EDB77EED5}" type="presParOf" srcId="{DF7FB9AA-4427-8047-8996-29CD876C4D40}" destId="{839004AB-0277-2149-A4E6-46E680C8ED9C}" srcOrd="2" destOrd="0" presId="urn:microsoft.com/office/officeart/2009/layout/CirclePictureHierarchy"/>
    <dgm:cxn modelId="{868FDD94-3713-314C-A55D-C3F7DFC54140}" type="presParOf" srcId="{DF7FB9AA-4427-8047-8996-29CD876C4D40}" destId="{2027CBE5-898E-9241-A352-642C3B52D985}" srcOrd="3" destOrd="0" presId="urn:microsoft.com/office/officeart/2009/layout/CirclePictureHierarchy"/>
    <dgm:cxn modelId="{40971DF8-A4C5-4242-8459-DD2E763E2354}" type="presParOf" srcId="{2027CBE5-898E-9241-A352-642C3B52D985}" destId="{6F33BCC1-78A8-554C-8951-694D175FF616}" srcOrd="0" destOrd="0" presId="urn:microsoft.com/office/officeart/2009/layout/CirclePictureHierarchy"/>
    <dgm:cxn modelId="{A4F58CF9-F4E5-6E49-A658-A1174882F399}" type="presParOf" srcId="{6F33BCC1-78A8-554C-8951-694D175FF616}" destId="{F42168D2-376A-D642-A8C5-3867F209CF0F}" srcOrd="0" destOrd="0" presId="urn:microsoft.com/office/officeart/2009/layout/CirclePictureHierarchy"/>
    <dgm:cxn modelId="{72855E83-8D86-3046-A7F7-E62730882490}" type="presParOf" srcId="{6F33BCC1-78A8-554C-8951-694D175FF616}" destId="{AFB6CF9E-B935-174C-B571-274514151A22}" srcOrd="1" destOrd="0" presId="urn:microsoft.com/office/officeart/2009/layout/CirclePictureHierarchy"/>
    <dgm:cxn modelId="{10556D6C-898B-0747-BCA3-42620493DBB4}" type="presParOf" srcId="{2027CBE5-898E-9241-A352-642C3B52D985}" destId="{A51463F3-77B7-804E-9316-E6FF195B667B}" srcOrd="1" destOrd="0" presId="urn:microsoft.com/office/officeart/2009/layout/CirclePictureHierarchy"/>
    <dgm:cxn modelId="{CC92D6EF-D154-0F4B-A3E3-87FD1EE27F07}" type="presParOf" srcId="{9D98A261-CCD8-9C47-B198-E9D4BF4B3D5F}" destId="{31ED3719-2F73-6D44-825C-7C5710C51E9C}" srcOrd="2" destOrd="0" presId="urn:microsoft.com/office/officeart/2009/layout/CirclePictureHierarchy"/>
    <dgm:cxn modelId="{359EB4CC-8416-EE4C-80CF-FD036DD09700}" type="presParOf" srcId="{9D98A261-CCD8-9C47-B198-E9D4BF4B3D5F}" destId="{68BE8F2F-453A-DF45-94CA-0D2B31FDF6C1}" srcOrd="3" destOrd="0" presId="urn:microsoft.com/office/officeart/2009/layout/CirclePictureHierarchy"/>
    <dgm:cxn modelId="{094F4D30-1D5F-1643-AB3E-1E15A37BA247}" type="presParOf" srcId="{68BE8F2F-453A-DF45-94CA-0D2B31FDF6C1}" destId="{F1B2974C-F923-744C-844B-EC23DB17FCC4}" srcOrd="0" destOrd="0" presId="urn:microsoft.com/office/officeart/2009/layout/CirclePictureHierarchy"/>
    <dgm:cxn modelId="{78117A56-171B-BF49-BE84-106D17F43FB4}" type="presParOf" srcId="{F1B2974C-F923-744C-844B-EC23DB17FCC4}" destId="{2EDEAE6A-57BF-974E-99E1-1A526EF2539F}" srcOrd="0" destOrd="0" presId="urn:microsoft.com/office/officeart/2009/layout/CirclePictureHierarchy"/>
    <dgm:cxn modelId="{A6D46D90-D1CA-D247-A8B3-3BE4F2EBEF36}" type="presParOf" srcId="{F1B2974C-F923-744C-844B-EC23DB17FCC4}" destId="{F9872B0B-6064-2E40-8681-999A96253BD3}" srcOrd="1" destOrd="0" presId="urn:microsoft.com/office/officeart/2009/layout/CirclePictureHierarchy"/>
    <dgm:cxn modelId="{34E139D8-7D57-E149-ADDC-7A63607D072D}" type="presParOf" srcId="{68BE8F2F-453A-DF45-94CA-0D2B31FDF6C1}" destId="{9DCE5B89-A11E-204B-AE09-96B74B5676B2}" srcOrd="1" destOrd="0" presId="urn:microsoft.com/office/officeart/2009/layout/CirclePictureHierarchy"/>
    <dgm:cxn modelId="{C8BEF2D6-306C-B74E-9EA6-F5989CC0E0FD}" type="presParOf" srcId="{9DCE5B89-A11E-204B-AE09-96B74B5676B2}" destId="{1E870C12-3B26-654D-8F51-A66EB528A6BF}" srcOrd="0" destOrd="0" presId="urn:microsoft.com/office/officeart/2009/layout/CirclePictureHierarchy"/>
    <dgm:cxn modelId="{7A9E2BC9-249A-FC40-8FB0-F40F6D93ED84}" type="presParOf" srcId="{9DCE5B89-A11E-204B-AE09-96B74B5676B2}" destId="{38977E95-CE98-684C-9240-C70CEE1021AD}" srcOrd="1" destOrd="0" presId="urn:microsoft.com/office/officeart/2009/layout/CirclePictureHierarchy"/>
    <dgm:cxn modelId="{011E3918-E4FF-F44A-847B-619467C90390}" type="presParOf" srcId="{38977E95-CE98-684C-9240-C70CEE1021AD}" destId="{BCD5C5D4-3961-DF4B-9DFF-82B3AC878526}" srcOrd="0" destOrd="0" presId="urn:microsoft.com/office/officeart/2009/layout/CirclePictureHierarchy"/>
    <dgm:cxn modelId="{5207CB8A-AAA0-7E45-A3C0-23E373B1EBBE}" type="presParOf" srcId="{BCD5C5D4-3961-DF4B-9DFF-82B3AC878526}" destId="{7D9EC586-6D96-C04A-ACD6-2D6FFF55BFFD}" srcOrd="0" destOrd="0" presId="urn:microsoft.com/office/officeart/2009/layout/CirclePictureHierarchy"/>
    <dgm:cxn modelId="{BC9C3B0A-3D48-7043-9501-C037705B1F8D}" type="presParOf" srcId="{BCD5C5D4-3961-DF4B-9DFF-82B3AC878526}" destId="{88D4DCA1-46FC-364D-A9F1-1AED62B4E8E2}" srcOrd="1" destOrd="0" presId="urn:microsoft.com/office/officeart/2009/layout/CirclePictureHierarchy"/>
    <dgm:cxn modelId="{22F9C976-BBD5-DA4F-9DBF-86F6B6FDE6D6}" type="presParOf" srcId="{38977E95-CE98-684C-9240-C70CEE1021AD}" destId="{4C7B3EF7-DF89-A844-B78A-31F2009A98E9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870C12-3B26-654D-8F51-A66EB528A6BF}">
      <dsp:nvSpPr>
        <dsp:cNvPr id="0" name=""/>
        <dsp:cNvSpPr/>
      </dsp:nvSpPr>
      <dsp:spPr>
        <a:xfrm>
          <a:off x="4017155" y="2857106"/>
          <a:ext cx="91440" cy="180653"/>
        </a:xfrm>
        <a:custGeom>
          <a:avLst/>
          <a:gdLst/>
          <a:ahLst/>
          <a:cxnLst/>
          <a:rect l="0" t="0" r="0" b="0"/>
          <a:pathLst>
            <a:path>
              <a:moveTo>
                <a:pt x="84329" y="0"/>
              </a:moveTo>
              <a:lnTo>
                <a:pt x="84329" y="93865"/>
              </a:lnTo>
              <a:lnTo>
                <a:pt x="45720" y="93865"/>
              </a:lnTo>
              <a:lnTo>
                <a:pt x="45720" y="180653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D3719-2F73-6D44-825C-7C5710C51E9C}">
      <dsp:nvSpPr>
        <dsp:cNvPr id="0" name=""/>
        <dsp:cNvSpPr/>
      </dsp:nvSpPr>
      <dsp:spPr>
        <a:xfrm>
          <a:off x="3168291" y="2126692"/>
          <a:ext cx="933194" cy="174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77"/>
              </a:lnTo>
              <a:lnTo>
                <a:pt x="933194" y="88177"/>
              </a:lnTo>
              <a:lnTo>
                <a:pt x="933194" y="174966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004AB-0277-2149-A4E6-46E680C8ED9C}">
      <dsp:nvSpPr>
        <dsp:cNvPr id="0" name=""/>
        <dsp:cNvSpPr/>
      </dsp:nvSpPr>
      <dsp:spPr>
        <a:xfrm>
          <a:off x="2338270" y="2857106"/>
          <a:ext cx="643411" cy="173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794"/>
              </a:lnTo>
              <a:lnTo>
                <a:pt x="643411" y="86794"/>
              </a:lnTo>
              <a:lnTo>
                <a:pt x="643411" y="17358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230DF9-CFA9-E04A-A0CF-7221A55882FD}">
      <dsp:nvSpPr>
        <dsp:cNvPr id="0" name=""/>
        <dsp:cNvSpPr/>
      </dsp:nvSpPr>
      <dsp:spPr>
        <a:xfrm>
          <a:off x="1672830" y="3586131"/>
          <a:ext cx="91440" cy="1749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177"/>
              </a:lnTo>
              <a:lnTo>
                <a:pt x="134241" y="88177"/>
              </a:lnTo>
              <a:lnTo>
                <a:pt x="134241" y="174966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0B5B4-8535-4C49-AA16-F1B3D05A69A7}">
      <dsp:nvSpPr>
        <dsp:cNvPr id="0" name=""/>
        <dsp:cNvSpPr/>
      </dsp:nvSpPr>
      <dsp:spPr>
        <a:xfrm>
          <a:off x="279589" y="3586131"/>
          <a:ext cx="1438960" cy="174966"/>
        </a:xfrm>
        <a:custGeom>
          <a:avLst/>
          <a:gdLst/>
          <a:ahLst/>
          <a:cxnLst/>
          <a:rect l="0" t="0" r="0" b="0"/>
          <a:pathLst>
            <a:path>
              <a:moveTo>
                <a:pt x="1438960" y="0"/>
              </a:moveTo>
              <a:lnTo>
                <a:pt x="1438960" y="88177"/>
              </a:lnTo>
              <a:lnTo>
                <a:pt x="0" y="88177"/>
              </a:lnTo>
              <a:lnTo>
                <a:pt x="0" y="174966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E8176-3AE1-1D4B-AA60-A41F55FB83EF}">
      <dsp:nvSpPr>
        <dsp:cNvPr id="0" name=""/>
        <dsp:cNvSpPr/>
      </dsp:nvSpPr>
      <dsp:spPr>
        <a:xfrm>
          <a:off x="1718550" y="2857106"/>
          <a:ext cx="619720" cy="173577"/>
        </a:xfrm>
        <a:custGeom>
          <a:avLst/>
          <a:gdLst/>
          <a:ahLst/>
          <a:cxnLst/>
          <a:rect l="0" t="0" r="0" b="0"/>
          <a:pathLst>
            <a:path>
              <a:moveTo>
                <a:pt x="619720" y="0"/>
              </a:moveTo>
              <a:lnTo>
                <a:pt x="619720" y="86788"/>
              </a:lnTo>
              <a:lnTo>
                <a:pt x="0" y="86788"/>
              </a:lnTo>
              <a:lnTo>
                <a:pt x="0" y="173577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A4327D-B9F0-2447-9DC4-5051BF5818FD}">
      <dsp:nvSpPr>
        <dsp:cNvPr id="0" name=""/>
        <dsp:cNvSpPr/>
      </dsp:nvSpPr>
      <dsp:spPr>
        <a:xfrm>
          <a:off x="2338270" y="2126692"/>
          <a:ext cx="830021" cy="174966"/>
        </a:xfrm>
        <a:custGeom>
          <a:avLst/>
          <a:gdLst/>
          <a:ahLst/>
          <a:cxnLst/>
          <a:rect l="0" t="0" r="0" b="0"/>
          <a:pathLst>
            <a:path>
              <a:moveTo>
                <a:pt x="830021" y="0"/>
              </a:moveTo>
              <a:lnTo>
                <a:pt x="830021" y="88177"/>
              </a:lnTo>
              <a:lnTo>
                <a:pt x="0" y="88177"/>
              </a:lnTo>
              <a:lnTo>
                <a:pt x="0" y="174966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BA4DC-404E-9B43-8A4D-7023AE0D7A4A}">
      <dsp:nvSpPr>
        <dsp:cNvPr id="0" name=""/>
        <dsp:cNvSpPr/>
      </dsp:nvSpPr>
      <dsp:spPr>
        <a:xfrm>
          <a:off x="2890567" y="1571244"/>
          <a:ext cx="555447" cy="5554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E7E62A-C915-514B-9DDA-3D4989EBDDA0}">
      <dsp:nvSpPr>
        <dsp:cNvPr id="0" name=""/>
        <dsp:cNvSpPr/>
      </dsp:nvSpPr>
      <dsp:spPr>
        <a:xfrm>
          <a:off x="3446015" y="1569855"/>
          <a:ext cx="833171" cy="555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memory</a:t>
          </a:r>
          <a:endParaRPr lang="en-US" sz="1600" kern="1200" dirty="0"/>
        </a:p>
      </dsp:txBody>
      <dsp:txXfrm>
        <a:off x="3446015" y="1569855"/>
        <a:ext cx="833171" cy="555447"/>
      </dsp:txXfrm>
    </dsp:sp>
    <dsp:sp modelId="{0DCC92CE-06D0-F640-AFC3-F79729B7E3F5}">
      <dsp:nvSpPr>
        <dsp:cNvPr id="0" name=""/>
        <dsp:cNvSpPr/>
      </dsp:nvSpPr>
      <dsp:spPr>
        <a:xfrm>
          <a:off x="2060546" y="2301658"/>
          <a:ext cx="555447" cy="5554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B6D87C-71F0-244D-A157-B091D011CD20}">
      <dsp:nvSpPr>
        <dsp:cNvPr id="0" name=""/>
        <dsp:cNvSpPr/>
      </dsp:nvSpPr>
      <dsp:spPr>
        <a:xfrm>
          <a:off x="835539" y="2311689"/>
          <a:ext cx="1292249" cy="555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system.slice</a:t>
          </a:r>
          <a:endParaRPr lang="en-US" sz="1600" kern="1200" dirty="0"/>
        </a:p>
      </dsp:txBody>
      <dsp:txXfrm>
        <a:off x="835539" y="2311689"/>
        <a:ext cx="1292249" cy="555447"/>
      </dsp:txXfrm>
    </dsp:sp>
    <dsp:sp modelId="{F9A33267-BFB3-314D-8764-7C15382ABAD8}">
      <dsp:nvSpPr>
        <dsp:cNvPr id="0" name=""/>
        <dsp:cNvSpPr/>
      </dsp:nvSpPr>
      <dsp:spPr>
        <a:xfrm>
          <a:off x="1440826" y="3030683"/>
          <a:ext cx="555447" cy="5554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6F4AD1-F1B7-EA41-BDA4-EDF49FE47767}">
      <dsp:nvSpPr>
        <dsp:cNvPr id="0" name=""/>
        <dsp:cNvSpPr/>
      </dsp:nvSpPr>
      <dsp:spPr>
        <a:xfrm>
          <a:off x="0" y="3262730"/>
          <a:ext cx="1532410" cy="151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condor.service</a:t>
          </a:r>
          <a:endParaRPr lang="en-US" sz="1600" kern="1200" dirty="0"/>
        </a:p>
      </dsp:txBody>
      <dsp:txXfrm>
        <a:off x="0" y="3262730"/>
        <a:ext cx="1532410" cy="151742"/>
      </dsp:txXfrm>
    </dsp:sp>
    <dsp:sp modelId="{1172F9EF-CC08-1448-A619-E75B6BBFF33D}">
      <dsp:nvSpPr>
        <dsp:cNvPr id="0" name=""/>
        <dsp:cNvSpPr/>
      </dsp:nvSpPr>
      <dsp:spPr>
        <a:xfrm>
          <a:off x="1865" y="3761097"/>
          <a:ext cx="555447" cy="5554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28F3E4-6433-5A45-950A-461DC7899BEF}">
      <dsp:nvSpPr>
        <dsp:cNvPr id="0" name=""/>
        <dsp:cNvSpPr/>
      </dsp:nvSpPr>
      <dsp:spPr>
        <a:xfrm>
          <a:off x="557313" y="3759708"/>
          <a:ext cx="833171" cy="555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slot1_1</a:t>
          </a:r>
          <a:endParaRPr lang="en-US" sz="1600" kern="1200" dirty="0"/>
        </a:p>
      </dsp:txBody>
      <dsp:txXfrm>
        <a:off x="557313" y="3759708"/>
        <a:ext cx="833171" cy="555447"/>
      </dsp:txXfrm>
    </dsp:sp>
    <dsp:sp modelId="{4DB21436-C738-F240-99C7-4BD1D7565E88}">
      <dsp:nvSpPr>
        <dsp:cNvPr id="0" name=""/>
        <dsp:cNvSpPr/>
      </dsp:nvSpPr>
      <dsp:spPr>
        <a:xfrm>
          <a:off x="1529347" y="3761097"/>
          <a:ext cx="555447" cy="5554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7FCAE3-DDCD-3D40-9845-C24D24D48428}">
      <dsp:nvSpPr>
        <dsp:cNvPr id="0" name=""/>
        <dsp:cNvSpPr/>
      </dsp:nvSpPr>
      <dsp:spPr>
        <a:xfrm>
          <a:off x="2084795" y="3759708"/>
          <a:ext cx="833171" cy="555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slot1_2</a:t>
          </a:r>
          <a:endParaRPr lang="en-US" sz="1600" kern="1200" dirty="0"/>
        </a:p>
      </dsp:txBody>
      <dsp:txXfrm>
        <a:off x="2084795" y="3759708"/>
        <a:ext cx="833171" cy="555447"/>
      </dsp:txXfrm>
    </dsp:sp>
    <dsp:sp modelId="{F42168D2-376A-D642-A8C5-3867F209CF0F}">
      <dsp:nvSpPr>
        <dsp:cNvPr id="0" name=""/>
        <dsp:cNvSpPr/>
      </dsp:nvSpPr>
      <dsp:spPr>
        <a:xfrm>
          <a:off x="2703957" y="3030689"/>
          <a:ext cx="555447" cy="5554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B6CF9E-B935-174C-B571-274514151A22}">
      <dsp:nvSpPr>
        <dsp:cNvPr id="0" name=""/>
        <dsp:cNvSpPr/>
      </dsp:nvSpPr>
      <dsp:spPr>
        <a:xfrm>
          <a:off x="2387298" y="3651765"/>
          <a:ext cx="1251598" cy="193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cron.service</a:t>
          </a:r>
          <a:endParaRPr lang="en-US" sz="1600" kern="1200" dirty="0"/>
        </a:p>
      </dsp:txBody>
      <dsp:txXfrm>
        <a:off x="2387298" y="3651765"/>
        <a:ext cx="1251598" cy="193534"/>
      </dsp:txXfrm>
    </dsp:sp>
    <dsp:sp modelId="{2EDEAE6A-57BF-974E-99E1-1A526EF2539F}">
      <dsp:nvSpPr>
        <dsp:cNvPr id="0" name=""/>
        <dsp:cNvSpPr/>
      </dsp:nvSpPr>
      <dsp:spPr>
        <a:xfrm>
          <a:off x="3823761" y="2301658"/>
          <a:ext cx="555447" cy="5554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872B0B-6064-2E40-8681-999A96253BD3}">
      <dsp:nvSpPr>
        <dsp:cNvPr id="0" name=""/>
        <dsp:cNvSpPr/>
      </dsp:nvSpPr>
      <dsp:spPr>
        <a:xfrm>
          <a:off x="4449069" y="2308051"/>
          <a:ext cx="877188" cy="555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user.slice</a:t>
          </a:r>
          <a:endParaRPr lang="en-US" sz="1600" kern="1200" dirty="0"/>
        </a:p>
      </dsp:txBody>
      <dsp:txXfrm>
        <a:off x="4449069" y="2308051"/>
        <a:ext cx="877188" cy="555447"/>
      </dsp:txXfrm>
    </dsp:sp>
    <dsp:sp modelId="{7D9EC586-6D96-C04A-ACD6-2D6FFF55BFFD}">
      <dsp:nvSpPr>
        <dsp:cNvPr id="0" name=""/>
        <dsp:cNvSpPr/>
      </dsp:nvSpPr>
      <dsp:spPr>
        <a:xfrm>
          <a:off x="3785151" y="3037759"/>
          <a:ext cx="555447" cy="5554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D4DCA1-46FC-364D-A9F1-1AED62B4E8E2}">
      <dsp:nvSpPr>
        <dsp:cNvPr id="0" name=""/>
        <dsp:cNvSpPr/>
      </dsp:nvSpPr>
      <dsp:spPr>
        <a:xfrm>
          <a:off x="4421564" y="3092254"/>
          <a:ext cx="1018585" cy="555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user-1296</a:t>
          </a:r>
          <a:endParaRPr lang="en-US" sz="1600" kern="1200" dirty="0"/>
        </a:p>
      </dsp:txBody>
      <dsp:txXfrm>
        <a:off x="4421564" y="3092254"/>
        <a:ext cx="1018585" cy="555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E6408-3F72-B44E-B71C-2C8317C2E841}" type="datetimeFigureOut">
              <a:rPr lang="en-US" smtClean="0"/>
              <a:t>4/29/17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A4824-3A75-FC49-89FE-A38EC56A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82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A4824-3A75-FC49-89FE-A38EC56A78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31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A4824-3A75-FC49-89FE-A38EC56A78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74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A4824-3A75-FC49-89FE-A38EC56A78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11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A4824-3A75-FC49-89FE-A38EC56A781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62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1F60-7572-9448-9843-3B3312C092C5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37C-B135-3943-8BEB-7658DB30C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1F60-7572-9448-9843-3B3312C092C5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37C-B135-3943-8BEB-7658DB30C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1F60-7572-9448-9843-3B3312C092C5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37C-B135-3943-8BEB-7658DB30C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1F60-7572-9448-9843-3B3312C092C5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37C-B135-3943-8BEB-7658DB30C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1F60-7572-9448-9843-3B3312C092C5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37C-B135-3943-8BEB-7658DB30C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1F60-7572-9448-9843-3B3312C092C5}" type="datetimeFigureOut">
              <a:rPr lang="en-US" smtClean="0"/>
              <a:t>4/29/17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37C-B135-3943-8BEB-7658DB30C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1F60-7572-9448-9843-3B3312C092C5}" type="datetimeFigureOut">
              <a:rPr lang="en-US" smtClean="0"/>
              <a:t>4/29/17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37C-B135-3943-8BEB-7658DB30C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1F60-7572-9448-9843-3B3312C092C5}" type="datetimeFigureOut">
              <a:rPr lang="en-US" smtClean="0"/>
              <a:t>4/29/17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37C-B135-3943-8BEB-7658DB30C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1F60-7572-9448-9843-3B3312C092C5}" type="datetimeFigureOut">
              <a:rPr lang="en-US" smtClean="0"/>
              <a:t>4/29/17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37C-B135-3943-8BEB-7658DB30C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1F60-7572-9448-9843-3B3312C092C5}" type="datetimeFigureOut">
              <a:rPr lang="en-US" smtClean="0"/>
              <a:t>4/29/17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37C-B135-3943-8BEB-7658DB30C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1F60-7572-9448-9843-3B3312C092C5}" type="datetimeFigureOut">
              <a:rPr lang="en-US" smtClean="0"/>
              <a:t>4/29/17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37C-B135-3943-8BEB-7658DB30C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F1F60-7572-9448-9843-3B3312C092C5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A137C-B135-3943-8BEB-7658DB30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3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Effective use of </a:t>
            </a:r>
            <a:r>
              <a:rPr lang="en-US" dirty="0" err="1" smtClean="0"/>
              <a:t>cgroups</a:t>
            </a:r>
            <a:r>
              <a:rPr lang="en-US" dirty="0" smtClean="0"/>
              <a:t> with HTCondor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905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Tom Downes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Center for Gravitation, Cosmology </a:t>
            </a:r>
            <a:r>
              <a:rPr lang="en-US" dirty="0"/>
              <a:t>and Astrophysics</a:t>
            </a:r>
            <a:br>
              <a:rPr lang="en-US" dirty="0"/>
            </a:br>
            <a:r>
              <a:rPr lang="en-US" dirty="0"/>
              <a:t> University of Wisconsin-Milwaukee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LIGO Scientific Collaboration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HTCondor Week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40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Details of enforcement (hard limit on Condor)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b="1" dirty="0" smtClean="0"/>
              <a:t>hard</a:t>
            </a:r>
            <a:r>
              <a:rPr lang="en-US" dirty="0" smtClean="0"/>
              <a:t> </a:t>
            </a:r>
            <a:r>
              <a:rPr lang="en-US" b="1" dirty="0" smtClean="0"/>
              <a:t>limit</a:t>
            </a:r>
            <a:r>
              <a:rPr lang="en-US" dirty="0" smtClean="0"/>
              <a:t> on whole condor service is reached</a:t>
            </a:r>
            <a:r>
              <a:rPr lang="mr-IN" dirty="0" smtClean="0"/>
              <a:t>…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Kernel attempts to reclaim memory from </a:t>
            </a:r>
            <a:r>
              <a:rPr lang="en-US" dirty="0" err="1" smtClean="0"/>
              <a:t>cgroup</a:t>
            </a:r>
            <a:r>
              <a:rPr lang="en-US" dirty="0" smtClean="0"/>
              <a:t> + descendants</a:t>
            </a:r>
          </a:p>
          <a:p>
            <a:pPr lvl="1"/>
            <a:r>
              <a:rPr lang="en-US" dirty="0" smtClean="0"/>
              <a:t>swap out / delete file cache until below hard limit or soft limit (if enabled)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that fails, OOM killer invoked on </a:t>
            </a:r>
            <a:r>
              <a:rPr lang="en-US" dirty="0" err="1" smtClean="0"/>
              <a:t>cgroup</a:t>
            </a:r>
            <a:r>
              <a:rPr lang="en-US" dirty="0" smtClean="0"/>
              <a:t> + descendants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OOM killer targets jobs with high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/proc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/[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pid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]/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oom_score</a:t>
            </a: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US" dirty="0" smtClean="0">
                <a:ea typeface="Courier New" charset="0"/>
                <a:cs typeface="Courier New" charset="0"/>
              </a:rPr>
              <a:t>“bad” jobs are ones that are closest to their limit</a:t>
            </a:r>
          </a:p>
          <a:p>
            <a:pPr lvl="1"/>
            <a:r>
              <a:rPr lang="en-US" dirty="0" smtClean="0">
                <a:ea typeface="Courier New" charset="0"/>
                <a:cs typeface="Courier New" charset="0"/>
              </a:rPr>
              <a:t>jobs have 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oom_score_adj</a:t>
            </a:r>
            <a:r>
              <a:rPr lang="en-US" dirty="0" smtClean="0">
                <a:ea typeface="Courier New" charset="0"/>
                <a:cs typeface="Courier New" charset="0"/>
              </a:rPr>
              <a:t> set to appear, at minimum, at 80%+ of their limit</a:t>
            </a:r>
            <a:endParaRPr lang="en-US" dirty="0"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38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Details of enforcement </a:t>
            </a:r>
            <a:r>
              <a:rPr lang="en-US" dirty="0" smtClean="0"/>
              <a:t>(soft limits on jobs)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9017"/>
            <a:ext cx="3848100" cy="470584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Soft </a:t>
            </a:r>
            <a:r>
              <a:rPr lang="en-US" dirty="0"/>
              <a:t>limits on jobs == ”OOM event will occur above the slot </a:t>
            </a:r>
            <a:r>
              <a:rPr lang="en-US" dirty="0" err="1"/>
              <a:t>cgroup</a:t>
            </a:r>
            <a:r>
              <a:rPr lang="en-US" dirty="0"/>
              <a:t>”</a:t>
            </a:r>
          </a:p>
          <a:p>
            <a:r>
              <a:rPr lang="en-US" dirty="0" smtClean="0"/>
              <a:t>With hard limit on Condor, see prior slide</a:t>
            </a:r>
            <a:endParaRPr lang="en-US" dirty="0" smtClean="0">
              <a:ea typeface="Courier New" charset="0"/>
              <a:cs typeface="Courier New" charset="0"/>
            </a:endParaRPr>
          </a:p>
          <a:p>
            <a:r>
              <a:rPr lang="en-US" dirty="0" smtClean="0">
                <a:ea typeface="Courier New" charset="0"/>
                <a:cs typeface="Courier New" charset="0"/>
              </a:rPr>
              <a:t>Otherwise</a:t>
            </a:r>
            <a:r>
              <a:rPr lang="en-US" dirty="0">
                <a:ea typeface="Courier New" charset="0"/>
                <a:cs typeface="Courier New" charset="0"/>
              </a:rPr>
              <a:t>, it will occur when all system RAM and </a:t>
            </a:r>
            <a:r>
              <a:rPr lang="en-US" dirty="0" smtClean="0">
                <a:ea typeface="Courier New" charset="0"/>
                <a:cs typeface="Courier New" charset="0"/>
              </a:rPr>
              <a:t>swap </a:t>
            </a:r>
            <a:r>
              <a:rPr lang="en-US" dirty="0">
                <a:ea typeface="Courier New" charset="0"/>
                <a:cs typeface="Courier New" charset="0"/>
              </a:rPr>
              <a:t>are </a:t>
            </a:r>
            <a:r>
              <a:rPr lang="en-US" dirty="0" smtClean="0">
                <a:ea typeface="Courier New" charset="0"/>
                <a:cs typeface="Courier New" charset="0"/>
              </a:rPr>
              <a:t>exhausted</a:t>
            </a:r>
          </a:p>
          <a:p>
            <a:r>
              <a:rPr lang="en-US" dirty="0" smtClean="0"/>
              <a:t>In both cases, Condor intercepts OOM to perform kill and cleanup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051" y="1542031"/>
            <a:ext cx="6381749" cy="478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53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Differences in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Courier New" charset="0"/>
                <a:cs typeface="Courier New" charset="0"/>
              </a:rPr>
              <a:t>Hitting Condor service hard limit is different from exhausting system</a:t>
            </a:r>
          </a:p>
          <a:p>
            <a:r>
              <a:rPr lang="en-US" dirty="0" smtClean="0">
                <a:ea typeface="Courier New" charset="0"/>
                <a:cs typeface="Courier New" charset="0"/>
              </a:rPr>
              <a:t>If system resources exhausted, global OOM “outside” of </a:t>
            </a:r>
            <a:r>
              <a:rPr lang="en-US" dirty="0" err="1" smtClean="0">
                <a:ea typeface="Courier New" charset="0"/>
                <a:cs typeface="Courier New" charset="0"/>
              </a:rPr>
              <a:t>cgroups</a:t>
            </a:r>
            <a:endParaRPr lang="en-US" dirty="0">
              <a:ea typeface="Courier New" charset="0"/>
              <a:cs typeface="Courier New" charset="0"/>
            </a:endParaRPr>
          </a:p>
          <a:p>
            <a:pPr lvl="1"/>
            <a:r>
              <a:rPr lang="en-US" dirty="0" smtClean="0">
                <a:ea typeface="Courier New" charset="0"/>
                <a:cs typeface="Courier New" charset="0"/>
              </a:rPr>
              <a:t>In this case, the </a:t>
            </a:r>
            <a:r>
              <a:rPr lang="en-US" sz="2200" dirty="0" err="1" smtClean="0">
                <a:latin typeface="Courier New" charset="0"/>
                <a:ea typeface="Courier New" charset="0"/>
                <a:cs typeface="Courier New" charset="0"/>
              </a:rPr>
              <a:t>oom_score_adj</a:t>
            </a:r>
            <a:r>
              <a:rPr lang="en-US" dirty="0" smtClean="0">
                <a:ea typeface="Courier New" charset="0"/>
                <a:cs typeface="Courier New" charset="0"/>
              </a:rPr>
              <a:t> set by Condor is very important!</a:t>
            </a:r>
          </a:p>
          <a:p>
            <a:r>
              <a:rPr lang="en-US" dirty="0" smtClean="0">
                <a:ea typeface="Courier New" charset="0"/>
                <a:cs typeface="Courier New" charset="0"/>
              </a:rPr>
              <a:t>If triggered by Condor hard limit, </a:t>
            </a:r>
            <a:r>
              <a:rPr lang="en-US" i="1" dirty="0" smtClean="0">
                <a:ea typeface="Courier New" charset="0"/>
                <a:cs typeface="Courier New" charset="0"/>
              </a:rPr>
              <a:t>every job sees OOM event!</a:t>
            </a:r>
          </a:p>
          <a:p>
            <a:pPr lvl="1"/>
            <a:r>
              <a:rPr lang="en-US" dirty="0">
                <a:ea typeface="Courier New" charset="0"/>
                <a:cs typeface="Courier New" charset="0"/>
              </a:rPr>
              <a:t>In this </a:t>
            </a:r>
            <a:r>
              <a:rPr lang="en-US" dirty="0" smtClean="0">
                <a:ea typeface="Courier New" charset="0"/>
                <a:cs typeface="Courier New" charset="0"/>
              </a:rPr>
              <a:t>case, </a:t>
            </a:r>
            <a:r>
              <a:rPr lang="en-US" dirty="0">
                <a:ea typeface="Courier New" charset="0"/>
                <a:cs typeface="Courier New" charset="0"/>
              </a:rPr>
              <a:t>the 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oom_score_adj</a:t>
            </a:r>
            <a:r>
              <a:rPr lang="en-US" dirty="0">
                <a:ea typeface="Courier New" charset="0"/>
                <a:cs typeface="Courier New" charset="0"/>
              </a:rPr>
              <a:t> set by Condor </a:t>
            </a:r>
            <a:r>
              <a:rPr lang="en-US" dirty="0" smtClean="0">
                <a:ea typeface="Courier New" charset="0"/>
                <a:cs typeface="Courier New" charset="0"/>
              </a:rPr>
              <a:t>doesn’t matter because all jobs have same value (-800)</a:t>
            </a:r>
          </a:p>
          <a:p>
            <a:pPr lvl="1"/>
            <a:r>
              <a:rPr lang="en-US" dirty="0" smtClean="0">
                <a:ea typeface="Courier New" charset="0"/>
                <a:cs typeface="Courier New" charset="0"/>
              </a:rPr>
              <a:t>Condor &lt; 8.6: responded by killing every job </a:t>
            </a:r>
            <a:r>
              <a:rPr lang="en-US" dirty="0">
                <a:ea typeface="Courier New" charset="0"/>
                <a:cs typeface="Courier New" charset="0"/>
              </a:rPr>
              <a:t>o</a:t>
            </a:r>
            <a:r>
              <a:rPr lang="en-US" dirty="0" smtClean="0">
                <a:ea typeface="Courier New" charset="0"/>
                <a:cs typeface="Courier New" charset="0"/>
              </a:rPr>
              <a:t>n node!</a:t>
            </a:r>
          </a:p>
          <a:p>
            <a:pPr lvl="1"/>
            <a:r>
              <a:rPr lang="en-US" dirty="0" smtClean="0">
                <a:ea typeface="Courier New" charset="0"/>
                <a:cs typeface="Courier New" charset="0"/>
              </a:rPr>
              <a:t>Condor &gt;= 8.6: with default value of 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IGNORE_LEAF_OOM=True</a:t>
            </a:r>
            <a:r>
              <a:rPr lang="en-US" dirty="0" smtClean="0">
                <a:ea typeface="Courier New" charset="0"/>
                <a:cs typeface="Courier New" charset="0"/>
              </a:rPr>
              <a:t>,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smtClean="0">
                <a:ea typeface="Courier New" charset="0"/>
                <a:cs typeface="Courier New" charset="0"/>
              </a:rPr>
              <a:t>examines job before killing. Don’t kill if &lt;90% of its request.</a:t>
            </a:r>
          </a:p>
          <a:p>
            <a:pPr lvl="1"/>
            <a:endParaRPr lang="en-US" dirty="0" smtClean="0">
              <a:ea typeface="Courier New" charset="0"/>
              <a:cs typeface="Courier New" charset="0"/>
            </a:endParaRPr>
          </a:p>
          <a:p>
            <a:pPr lvl="1"/>
            <a:endParaRPr lang="en-US" dirty="0" smtClean="0">
              <a:ea typeface="Courier New" charset="0"/>
              <a:cs typeface="Courier New" charset="0"/>
            </a:endParaRPr>
          </a:p>
          <a:p>
            <a:pPr lvl="1"/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86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cgroups-v2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Controllers unified into much simpler tree structure</a:t>
            </a:r>
          </a:p>
          <a:p>
            <a:r>
              <a:rPr lang="en-US" dirty="0" smtClean="0"/>
              <a:t>Processes live </a:t>
            </a:r>
            <a:r>
              <a:rPr lang="en-US" b="1" dirty="0" smtClean="0"/>
              <a:t>only</a:t>
            </a:r>
            <a:r>
              <a:rPr lang="en-US" dirty="0" smtClean="0"/>
              <a:t> in leaf nodes</a:t>
            </a:r>
          </a:p>
          <a:p>
            <a:r>
              <a:rPr lang="en-US" dirty="0" smtClean="0"/>
              <a:t>Memory controller eschews soft/hard limits in favor of low/high/max</a:t>
            </a:r>
          </a:p>
          <a:p>
            <a:pPr lvl="1"/>
            <a:r>
              <a:rPr lang="en-US" dirty="0"/>
              <a:t>Built-in understanding that job memory usage is hard to predict: be flexible</a:t>
            </a:r>
            <a:endParaRPr lang="en-US" dirty="0" smtClean="0"/>
          </a:p>
          <a:p>
            <a:pPr lvl="1"/>
            <a:r>
              <a:rPr lang="en-US" dirty="0" smtClean="0"/>
              <a:t>Eliminates </a:t>
            </a:r>
            <a:r>
              <a:rPr lang="en-US" dirty="0" err="1" smtClean="0"/>
              <a:t>userspace</a:t>
            </a:r>
            <a:r>
              <a:rPr lang="en-US" dirty="0" smtClean="0"/>
              <a:t> OOM handling</a:t>
            </a:r>
          </a:p>
          <a:p>
            <a:pPr lvl="1"/>
            <a:r>
              <a:rPr lang="en-US" dirty="0" smtClean="0"/>
              <a:t>Encourages applications to monitor memory and change limit dynamically</a:t>
            </a:r>
          </a:p>
          <a:p>
            <a:r>
              <a:rPr lang="en-US" dirty="0"/>
              <a:t>Memory controller </a:t>
            </a:r>
            <a:r>
              <a:rPr lang="en-US" dirty="0" smtClean="0"/>
              <a:t>measures swap as its </a:t>
            </a:r>
            <a:r>
              <a:rPr lang="en-US" dirty="0"/>
              <a:t>own </a:t>
            </a:r>
            <a:r>
              <a:rPr lang="en-US" dirty="0" smtClean="0"/>
              <a:t>resource</a:t>
            </a:r>
          </a:p>
          <a:p>
            <a:r>
              <a:rPr lang="en-US" dirty="0" smtClean="0"/>
              <a:t>Possible to use memory v2 interface while using v1 for others</a:t>
            </a:r>
          </a:p>
          <a:p>
            <a:r>
              <a:rPr lang="en-US" dirty="0" err="1" smtClean="0"/>
              <a:t>cgroups</a:t>
            </a:r>
            <a:r>
              <a:rPr lang="en-US" dirty="0" smtClean="0"/>
              <a:t> author: https</a:t>
            </a:r>
            <a:r>
              <a:rPr lang="en-US" dirty="0"/>
              <a:t>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=PzpG40WiEfM</a:t>
            </a:r>
          </a:p>
        </p:txBody>
      </p:sp>
    </p:spTree>
    <p:extLst>
      <p:ext uri="{BB962C8B-B14F-4D97-AF65-F5344CB8AC3E}">
        <p14:creationId xmlns:p14="http://schemas.microsoft.com/office/powerpoint/2010/main" val="15174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system stability as the goal rather than constraining jobs</a:t>
            </a:r>
            <a:endParaRPr lang="en-US" dirty="0" smtClean="0">
              <a:ea typeface="Courier New" charset="0"/>
              <a:cs typeface="Courier New" charset="0"/>
            </a:endParaRPr>
          </a:p>
          <a:p>
            <a:r>
              <a:rPr lang="en-US" dirty="0"/>
              <a:t>M</a:t>
            </a:r>
            <a:r>
              <a:rPr lang="en-US" dirty="0" smtClean="0"/>
              <a:t>emory </a:t>
            </a:r>
            <a:r>
              <a:rPr lang="en-US" dirty="0"/>
              <a:t>management</a:t>
            </a:r>
          </a:p>
          <a:p>
            <a:pPr lvl="1"/>
            <a:r>
              <a:rPr lang="en-US" dirty="0" smtClean="0"/>
              <a:t>Soft </a:t>
            </a:r>
            <a:r>
              <a:rPr lang="en-US" dirty="0"/>
              <a:t>limits don’t really do much </a:t>
            </a:r>
            <a:r>
              <a:rPr lang="en-US" dirty="0" smtClean="0"/>
              <a:t>except encourage a bit of swapping</a:t>
            </a:r>
          </a:p>
          <a:p>
            <a:pPr lvl="1"/>
            <a:r>
              <a:rPr lang="en-US" dirty="0"/>
              <a:t>Soft and hard limits are separate settings. Could set </a:t>
            </a:r>
            <a:r>
              <a:rPr lang="en-US" dirty="0" smtClean="0"/>
              <a:t>both for jobs!</a:t>
            </a:r>
          </a:p>
          <a:p>
            <a:pPr lvl="1"/>
            <a:r>
              <a:rPr lang="en-US" dirty="0" smtClean="0"/>
              <a:t>There </a:t>
            </a:r>
            <a:r>
              <a:rPr lang="en-US" b="1" dirty="0" smtClean="0"/>
              <a:t>must</a:t>
            </a:r>
            <a:r>
              <a:rPr lang="en-US" dirty="0" smtClean="0"/>
              <a:t> be a </a:t>
            </a:r>
            <a:r>
              <a:rPr lang="en-US" dirty="0" err="1" smtClean="0"/>
              <a:t>swappiness</a:t>
            </a:r>
            <a:r>
              <a:rPr lang="en-US" dirty="0" smtClean="0"/>
              <a:t> knob</a:t>
            </a:r>
            <a:endParaRPr lang="en-US" b="1" dirty="0" smtClean="0"/>
          </a:p>
          <a:p>
            <a:pPr lvl="1"/>
            <a:r>
              <a:rPr lang="en-US" dirty="0" smtClean="0"/>
              <a:t>Re-consider IGNORE_LEAF_OOM </a:t>
            </a:r>
            <a:r>
              <a:rPr lang="en-US" dirty="0"/>
              <a:t>behavior for jobs at 90% </a:t>
            </a:r>
            <a:r>
              <a:rPr lang="en-US" dirty="0" smtClean="0"/>
              <a:t>level</a:t>
            </a:r>
          </a:p>
          <a:p>
            <a:pPr lvl="1"/>
            <a:r>
              <a:rPr lang="en-US" dirty="0" smtClean="0"/>
              <a:t>Consider </a:t>
            </a:r>
            <a:r>
              <a:rPr lang="en-US" dirty="0"/>
              <a:t>alternative approach </a:t>
            </a:r>
            <a:r>
              <a:rPr lang="en-US" dirty="0" smtClean="0"/>
              <a:t>in spirit of cgroups-v2</a:t>
            </a:r>
          </a:p>
          <a:p>
            <a:pPr lvl="1"/>
            <a:r>
              <a:rPr lang="en-US" dirty="0" smtClean="0">
                <a:ea typeface="Courier New" charset="0"/>
                <a:cs typeface="Courier New" charset="0"/>
              </a:rPr>
              <a:t>cgroups-v2 will be production opt-in on </a:t>
            </a:r>
            <a:r>
              <a:rPr lang="en-US" dirty="0" err="1" smtClean="0">
                <a:ea typeface="Courier New" charset="0"/>
                <a:cs typeface="Courier New" charset="0"/>
              </a:rPr>
              <a:t>Debian</a:t>
            </a:r>
            <a:r>
              <a:rPr lang="en-US" dirty="0" smtClean="0">
                <a:ea typeface="Courier New" charset="0"/>
                <a:cs typeface="Courier New" charset="0"/>
              </a:rPr>
              <a:t> 9 in next few months</a:t>
            </a:r>
          </a:p>
          <a:p>
            <a:r>
              <a:rPr lang="en-US" dirty="0" smtClean="0">
                <a:ea typeface="Courier New" charset="0"/>
                <a:cs typeface="Courier New" charset="0"/>
              </a:rPr>
              <a:t>Swap existence is a matter of religion</a:t>
            </a:r>
          </a:p>
          <a:p>
            <a:pPr lvl="1"/>
            <a:r>
              <a:rPr lang="en-US" dirty="0" smtClean="0">
                <a:ea typeface="Courier New" charset="0"/>
                <a:cs typeface="Courier New" charset="0"/>
              </a:rPr>
              <a:t>Might be able to use </a:t>
            </a:r>
            <a:r>
              <a:rPr lang="en-US" dirty="0" err="1" smtClean="0">
                <a:ea typeface="Courier New" charset="0"/>
                <a:cs typeface="Courier New" charset="0"/>
              </a:rPr>
              <a:t>systemd</a:t>
            </a:r>
            <a:r>
              <a:rPr lang="en-US" dirty="0" smtClean="0">
                <a:ea typeface="Courier New" charset="0"/>
                <a:cs typeface="Courier New" charset="0"/>
              </a:rPr>
              <a:t>/</a:t>
            </a:r>
            <a:r>
              <a:rPr lang="en-US" dirty="0" err="1" smtClean="0">
                <a:ea typeface="Courier New" charset="0"/>
                <a:cs typeface="Courier New" charset="0"/>
              </a:rPr>
              <a:t>cgroups</a:t>
            </a:r>
            <a:r>
              <a:rPr lang="en-US" dirty="0" smtClean="0">
                <a:ea typeface="Courier New" charset="0"/>
                <a:cs typeface="Courier New" charset="0"/>
              </a:rPr>
              <a:t> to really make backfill work nicely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45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Increase use of </a:t>
            </a:r>
            <a:r>
              <a:rPr lang="en-US" dirty="0" err="1" smtClean="0"/>
              <a:t>systemd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Condor could mimic </a:t>
            </a:r>
            <a:r>
              <a:rPr lang="en-US" dirty="0" err="1" smtClean="0"/>
              <a:t>systemd</a:t>
            </a:r>
            <a:r>
              <a:rPr lang="en-US" dirty="0" smtClean="0"/>
              <a:t> by creating many scope units</a:t>
            </a:r>
          </a:p>
          <a:p>
            <a:r>
              <a:rPr lang="en-US" dirty="0" smtClean="0"/>
              <a:t>In prepping this talk, I concluded that one still needed to write directly to </a:t>
            </a:r>
            <a:r>
              <a:rPr lang="en-US" dirty="0" err="1" smtClean="0"/>
              <a:t>cgroups</a:t>
            </a:r>
            <a:r>
              <a:rPr lang="en-US" dirty="0" smtClean="0"/>
              <a:t> API, but might examine long-term benefits of using </a:t>
            </a:r>
            <a:r>
              <a:rPr lang="en-US" dirty="0" err="1" smtClean="0"/>
              <a:t>systemd</a:t>
            </a:r>
            <a:r>
              <a:rPr lang="en-US" dirty="0" smtClean="0"/>
              <a:t> as stable interface to </a:t>
            </a:r>
            <a:r>
              <a:rPr lang="en-US" dirty="0" err="1" smtClean="0"/>
              <a:t>cgroups</a:t>
            </a:r>
            <a:endParaRPr lang="en-US" dirty="0" smtClean="0"/>
          </a:p>
          <a:p>
            <a:r>
              <a:rPr lang="en-US" dirty="0" smtClean="0"/>
              <a:t>If able to be made compatible with 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etc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smtClean="0"/>
              <a:t>configuration files or templates, allows user to use </a:t>
            </a:r>
            <a:r>
              <a:rPr lang="en-US" dirty="0" err="1" smtClean="0"/>
              <a:t>cgroups</a:t>
            </a:r>
            <a:r>
              <a:rPr lang="en-US" dirty="0" smtClean="0"/>
              <a:t> for other resources without developing new Condor knobs</a:t>
            </a:r>
            <a:endParaRPr lang="en-US" dirty="0"/>
          </a:p>
          <a:p>
            <a:endParaRPr lang="en-US" dirty="0" smtClean="0"/>
          </a:p>
          <a:p>
            <a:endParaRPr lang="en-US" sz="2400" dirty="0" smtClean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97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are Control Groups (</a:t>
            </a:r>
            <a:r>
              <a:rPr lang="en-US" dirty="0" err="1" smtClean="0"/>
              <a:t>cgroups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Condor is a fault tolerant system for </a:t>
            </a:r>
            <a:r>
              <a:rPr lang="en-US" dirty="0" smtClean="0"/>
              <a:t>running jobs</a:t>
            </a:r>
            <a:endParaRPr lang="en-US" dirty="0" smtClean="0"/>
          </a:p>
          <a:p>
            <a:r>
              <a:rPr lang="en-US" dirty="0" smtClean="0"/>
              <a:t>Control Groups provide fault tolerance for </a:t>
            </a:r>
            <a:r>
              <a:rPr lang="en-US" dirty="0" smtClean="0"/>
              <a:t>systems by managing access to resources like CPU / memory / devices / network</a:t>
            </a:r>
            <a:endParaRPr lang="en-US" dirty="0" smtClean="0"/>
          </a:p>
          <a:p>
            <a:r>
              <a:rPr lang="en-US" dirty="0" err="1" smtClean="0"/>
              <a:t>systemd</a:t>
            </a:r>
            <a:r>
              <a:rPr lang="en-US" dirty="0" smtClean="0"/>
              <a:t> tightly coupled: RHEL 7</a:t>
            </a:r>
            <a:r>
              <a:rPr lang="en-US" dirty="0" smtClean="0"/>
              <a:t>+, </a:t>
            </a:r>
            <a:r>
              <a:rPr lang="en-US" dirty="0" err="1" smtClean="0"/>
              <a:t>Debian</a:t>
            </a:r>
            <a:r>
              <a:rPr lang="en-US" dirty="0" smtClean="0"/>
              <a:t> 8+, Ubuntu 15.04</a:t>
            </a:r>
            <a:r>
              <a:rPr lang="en-US" dirty="0" smtClean="0"/>
              <a:t>+</a:t>
            </a:r>
            <a:endParaRPr lang="en-US" dirty="0" smtClean="0"/>
          </a:p>
          <a:p>
            <a:r>
              <a:rPr lang="en-US" dirty="0" smtClean="0"/>
              <a:t>Broadly </a:t>
            </a:r>
            <a:r>
              <a:rPr lang="en-US" dirty="0" smtClean="0"/>
              <a:t>coupled to movement to isolate processes from one another</a:t>
            </a:r>
          </a:p>
          <a:p>
            <a:r>
              <a:rPr lang="en-US" dirty="0" smtClean="0"/>
              <a:t>Vastly </a:t>
            </a:r>
            <a:r>
              <a:rPr lang="en-US" dirty="0" smtClean="0"/>
              <a:t>improve measurements of job resource utilization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234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125" y="365125"/>
            <a:ext cx="10594675" cy="1325563"/>
          </a:xfrm>
        </p:spPr>
        <p:txBody>
          <a:bodyPr/>
          <a:lstStyle/>
          <a:p>
            <a:pPr algn="r"/>
            <a:r>
              <a:rPr lang="en-US" dirty="0" smtClean="0"/>
              <a:t>I got my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125" y="1690688"/>
            <a:ext cx="5628423" cy="3852488"/>
          </a:xfrm>
        </p:spPr>
        <p:txBody>
          <a:bodyPr>
            <a:normAutofit/>
          </a:bodyPr>
          <a:lstStyle/>
          <a:p>
            <a:r>
              <a:rPr lang="en-US" dirty="0"/>
              <a:t>I “speak for the systems” not </a:t>
            </a:r>
            <a:r>
              <a:rPr lang="en-US" dirty="0" smtClean="0"/>
              <a:t>jobs</a:t>
            </a:r>
            <a:endParaRPr lang="en-US" dirty="0" smtClean="0"/>
          </a:p>
          <a:p>
            <a:r>
              <a:rPr lang="en-US" dirty="0" smtClean="0"/>
              <a:t>Services working should be normal</a:t>
            </a:r>
          </a:p>
          <a:p>
            <a:r>
              <a:rPr lang="en-US" dirty="0" smtClean="0"/>
              <a:t>Need </a:t>
            </a:r>
            <a:r>
              <a:rPr lang="en-US" dirty="0" smtClean="0"/>
              <a:t>system autonomy to live </a:t>
            </a:r>
            <a:r>
              <a:rPr lang="en-US" dirty="0" smtClean="0"/>
              <a:t>life</a:t>
            </a:r>
            <a:endParaRPr lang="en-US" dirty="0" smtClean="0"/>
          </a:p>
          <a:p>
            <a:pPr lvl="1"/>
            <a:r>
              <a:rPr lang="en-US" dirty="0" smtClean="0"/>
              <a:t>Go on vacation</a:t>
            </a:r>
          </a:p>
          <a:p>
            <a:pPr lvl="1"/>
            <a:r>
              <a:rPr lang="en-US" dirty="0" smtClean="0"/>
              <a:t>Work </a:t>
            </a:r>
            <a:r>
              <a:rPr lang="en-US" dirty="0" smtClean="0"/>
              <a:t>on </a:t>
            </a:r>
            <a:r>
              <a:rPr lang="en-US" dirty="0" smtClean="0"/>
              <a:t>important things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202" y="1700885"/>
            <a:ext cx="4231598" cy="38422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9125" y="5703275"/>
            <a:ext cx="10594675" cy="92333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Courier" charset="0"/>
              </a:rPr>
              <a:t>2000345.0   </a:t>
            </a:r>
            <a:r>
              <a:rPr lang="en-US" dirty="0" err="1">
                <a:latin typeface="Courier" charset="0"/>
              </a:rPr>
              <a:t>scaudill</a:t>
            </a:r>
            <a:r>
              <a:rPr lang="en-US" dirty="0">
                <a:latin typeface="Courier" charset="0"/>
              </a:rPr>
              <a:t>         4/18 23:58 Error from slot1_3@execute1068.nemo.uwm.edu: Job has gone over memory limit of 5120 megabytes. Peak usage: 5320 megabytes.</a:t>
            </a:r>
            <a:endParaRPr lang="en-US" dirty="0">
              <a:effectLst/>
              <a:latin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304" y="250825"/>
            <a:ext cx="10515600" cy="712561"/>
          </a:xfrm>
        </p:spPr>
        <p:txBody>
          <a:bodyPr/>
          <a:lstStyle/>
          <a:p>
            <a:pPr algn="r"/>
            <a:r>
              <a:rPr lang="en-US" dirty="0" smtClean="0"/>
              <a:t>The punchline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2303" y="963386"/>
            <a:ext cx="10515601" cy="931742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$ cat /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etc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/condor/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config.d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cgroups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BASE_CGROUP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=/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system.slice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condor.service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CGROUP_MEMORY_LIMIT_POLICY=soft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1" y="2009428"/>
            <a:ext cx="6465206" cy="484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48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How </a:t>
            </a:r>
            <a:r>
              <a:rPr lang="en-US" dirty="0" err="1" smtClean="0"/>
              <a:t>cgroups</a:t>
            </a:r>
            <a:r>
              <a:rPr lang="en-US" dirty="0" smtClean="0"/>
              <a:t> </a:t>
            </a:r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7" y="1690688"/>
            <a:ext cx="6058503" cy="3545175"/>
          </a:xfrm>
        </p:spPr>
        <p:txBody>
          <a:bodyPr>
            <a:normAutofit/>
          </a:bodyPr>
          <a:lstStyle/>
          <a:p>
            <a:r>
              <a:rPr lang="en-US" dirty="0" smtClean="0"/>
              <a:t>Controllers manage </a:t>
            </a:r>
            <a:r>
              <a:rPr lang="en-US" dirty="0" smtClean="0"/>
              <a:t>a single resource (CPU, memory, etc</a:t>
            </a:r>
            <a:r>
              <a:rPr lang="en-US" dirty="0"/>
              <a:t>.</a:t>
            </a:r>
            <a:r>
              <a:rPr lang="en-US" dirty="0" smtClean="0"/>
              <a:t>) hierarchically</a:t>
            </a:r>
            <a:endParaRPr lang="en-US" dirty="0" smtClean="0"/>
          </a:p>
          <a:p>
            <a:r>
              <a:rPr lang="en-US" dirty="0" smtClean="0"/>
              <a:t>Each controller is K-</a:t>
            </a:r>
            <a:r>
              <a:rPr lang="en-US" dirty="0" err="1" smtClean="0"/>
              <a:t>ary</a:t>
            </a:r>
            <a:r>
              <a:rPr lang="en-US" dirty="0" smtClean="0"/>
              <a:t> tree structure </a:t>
            </a:r>
            <a:r>
              <a:rPr lang="en-US" dirty="0" smtClean="0"/>
              <a:t>exposed in directory structure</a:t>
            </a:r>
            <a:endParaRPr lang="en-US" sz="24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 smtClean="0">
                <a:ea typeface="Lucida Console" charset="0"/>
                <a:cs typeface="Lucida Console" charset="0"/>
              </a:rPr>
              <a:t>Processes are assigned to nodes</a:t>
            </a:r>
          </a:p>
          <a:p>
            <a:r>
              <a:rPr lang="en-US" dirty="0" smtClean="0">
                <a:ea typeface="Lucida Console" charset="0"/>
                <a:cs typeface="Lucida Console" charset="0"/>
              </a:rPr>
              <a:t>Condor daemons in </a:t>
            </a:r>
            <a:r>
              <a:rPr lang="en-US" dirty="0" err="1" smtClean="0">
                <a:ea typeface="Lucida Console" charset="0"/>
                <a:cs typeface="Lucida Console" charset="0"/>
              </a:rPr>
              <a:t>systemd</a:t>
            </a:r>
            <a:r>
              <a:rPr lang="en-US" dirty="0" smtClean="0">
                <a:ea typeface="Lucida Console" charset="0"/>
                <a:cs typeface="Lucida Console" charset="0"/>
              </a:rPr>
              <a:t> </a:t>
            </a:r>
            <a:r>
              <a:rPr lang="en-US" dirty="0" err="1" smtClean="0">
                <a:ea typeface="Lucida Console" charset="0"/>
                <a:cs typeface="Lucida Console" charset="0"/>
              </a:rPr>
              <a:t>cgroup</a:t>
            </a:r>
            <a:endParaRPr lang="en-US" dirty="0" smtClean="0">
              <a:ea typeface="Lucida Console" charset="0"/>
              <a:cs typeface="Lucida Console" charset="0"/>
            </a:endParaRPr>
          </a:p>
          <a:p>
            <a:r>
              <a:rPr lang="en-US" dirty="0" smtClean="0">
                <a:ea typeface="Lucida Console" charset="0"/>
                <a:cs typeface="Lucida Console" charset="0"/>
              </a:rPr>
              <a:t>Condor adds leaf nodes for jobs!</a:t>
            </a:r>
            <a:endParaRPr lang="en-US" dirty="0" smtClean="0">
              <a:ea typeface="Lucida Console" charset="0"/>
              <a:cs typeface="Lucida Console" charset="0"/>
            </a:endParaRPr>
          </a:p>
          <a:p>
            <a:endParaRPr lang="en-US" dirty="0" smtClean="0">
              <a:ea typeface="Lucida Console" charset="0"/>
              <a:cs typeface="Lucida Console" charset="0"/>
            </a:endParaRPr>
          </a:p>
          <a:p>
            <a:endParaRPr lang="en-US" dirty="0" smtClean="0">
              <a:ea typeface="American Typewriter" charset="0"/>
              <a:cs typeface="American Typewriter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42060067"/>
              </p:ext>
            </p:extLst>
          </p:nvPr>
        </p:nvGraphicFramePr>
        <p:xfrm>
          <a:off x="6221186" y="371022"/>
          <a:ext cx="5687785" cy="5886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440267" y="5241760"/>
            <a:ext cx="11468704" cy="101566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effectLst/>
                <a:latin typeface="Courier New" charset="0"/>
                <a:ea typeface="Courier New" charset="0"/>
                <a:cs typeface="Courier New" charset="0"/>
              </a:rPr>
              <a:t>$ </a:t>
            </a:r>
            <a:r>
              <a:rPr lang="en-US" sz="2000" dirty="0" smtClean="0">
                <a:effectLst/>
                <a:latin typeface="Courier New" charset="0"/>
                <a:ea typeface="Courier New" charset="0"/>
                <a:cs typeface="Courier New" charset="0"/>
              </a:rPr>
              <a:t>cat 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/sys/fs/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cgroup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/memory/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system.slice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condor.service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/tasks</a:t>
            </a:r>
            <a:r>
              <a:rPr lang="en-US" sz="2000" dirty="0" smtClean="0">
                <a:effectLst/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r>
              <a:rPr lang="en-US" sz="2000" dirty="0" smtClean="0">
                <a:effectLst/>
                <a:latin typeface="Courier New" charset="0"/>
                <a:ea typeface="Courier New" charset="0"/>
                <a:cs typeface="Courier New" charset="0"/>
              </a:rPr>
              <a:t>1640</a:t>
            </a:r>
            <a:br>
              <a:rPr lang="en-US" sz="2000" dirty="0" smtClean="0">
                <a:effectLst/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effectLst/>
                <a:latin typeface="Courier New" charset="0"/>
                <a:ea typeface="Courier New" charset="0"/>
                <a:cs typeface="Courier New" charset="0"/>
              </a:rPr>
              <a:t>...</a:t>
            </a:r>
            <a:endParaRPr lang="en-US" sz="2000" dirty="0">
              <a:effectLst/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48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Memory </a:t>
            </a:r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Measures RAM </a:t>
            </a:r>
            <a:r>
              <a:rPr lang="en-US" dirty="0" smtClean="0"/>
              <a:t>usage (Resident Set Size)</a:t>
            </a:r>
          </a:p>
          <a:p>
            <a:r>
              <a:rPr lang="en-US" dirty="0" smtClean="0"/>
              <a:t>Separately measures </a:t>
            </a:r>
            <a:r>
              <a:rPr lang="en-US" b="1" dirty="0" smtClean="0"/>
              <a:t>combined</a:t>
            </a:r>
            <a:r>
              <a:rPr lang="en-US" dirty="0" smtClean="0"/>
              <a:t> </a:t>
            </a:r>
            <a:r>
              <a:rPr lang="en-US" dirty="0" smtClean="0"/>
              <a:t>RAM and swap usage</a:t>
            </a:r>
          </a:p>
          <a:p>
            <a:r>
              <a:rPr lang="en-US" dirty="0" smtClean="0"/>
              <a:t>Actual swap </a:t>
            </a:r>
            <a:r>
              <a:rPr lang="en-US" dirty="0" smtClean="0"/>
              <a:t>usage </a:t>
            </a:r>
            <a:r>
              <a:rPr lang="en-US" dirty="0" smtClean="0"/>
              <a:t>determined by </a:t>
            </a:r>
            <a:r>
              <a:rPr lang="en-US" sz="2600" dirty="0" err="1" smtClean="0">
                <a:latin typeface="Courier New" charset="0"/>
                <a:ea typeface="Courier New" charset="0"/>
                <a:cs typeface="Courier New" charset="0"/>
              </a:rPr>
              <a:t>swappiness</a:t>
            </a:r>
            <a:r>
              <a:rPr lang="en-US" dirty="0" smtClean="0"/>
              <a:t>, </a:t>
            </a:r>
            <a:r>
              <a:rPr lang="en-US" dirty="0" smtClean="0"/>
              <a:t>a </a:t>
            </a:r>
            <a:r>
              <a:rPr lang="en-US" dirty="0" err="1" smtClean="0"/>
              <a:t>cgroup</a:t>
            </a:r>
            <a:r>
              <a:rPr lang="en-US" dirty="0" smtClean="0"/>
              <a:t> setting!</a:t>
            </a:r>
          </a:p>
          <a:p>
            <a:r>
              <a:rPr lang="en-US" dirty="0" smtClean="0"/>
              <a:t>RHEL7 docs misleadingly suggest that you can </a:t>
            </a:r>
            <a:r>
              <a:rPr lang="en-US" b="1" dirty="0" smtClean="0"/>
              <a:t>prevent</a:t>
            </a:r>
            <a:r>
              <a:rPr lang="en-US" dirty="0" smtClean="0"/>
              <a:t> swap usage</a:t>
            </a:r>
          </a:p>
          <a:p>
            <a:pPr lvl="1"/>
            <a:r>
              <a:rPr lang="en-US" dirty="0" smtClean="0"/>
              <a:t>the only unused swap is no swap!</a:t>
            </a:r>
            <a:endParaRPr lang="en-US" dirty="0" smtClean="0"/>
          </a:p>
          <a:p>
            <a:r>
              <a:rPr lang="en-US" dirty="0" smtClean="0"/>
              <a:t>Hierarchical </a:t>
            </a:r>
            <a:r>
              <a:rPr lang="en-US" dirty="0" smtClean="0"/>
              <a:t>accounting</a:t>
            </a:r>
            <a:r>
              <a:rPr lang="en-US" dirty="0" smtClean="0"/>
              <a:t>: </a:t>
            </a:r>
            <a:r>
              <a:rPr lang="en-US" dirty="0"/>
              <a:t>descendant </a:t>
            </a:r>
            <a:r>
              <a:rPr lang="en-US" dirty="0" err="1"/>
              <a:t>cgroups</a:t>
            </a:r>
            <a:r>
              <a:rPr lang="en-US" dirty="0"/>
              <a:t> count toward </a:t>
            </a:r>
            <a:r>
              <a:rPr lang="en-US" dirty="0" smtClean="0"/>
              <a:t>ancestors</a:t>
            </a:r>
          </a:p>
        </p:txBody>
      </p:sp>
    </p:spTree>
    <p:extLst>
      <p:ext uri="{BB962C8B-B14F-4D97-AF65-F5344CB8AC3E}">
        <p14:creationId xmlns:p14="http://schemas.microsoft.com/office/powerpoint/2010/main" val="208052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Debian</a:t>
            </a:r>
            <a:r>
              <a:rPr lang="en-US" dirty="0" smtClean="0"/>
              <a:t> / Ubuntu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6539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 smtClean="0"/>
              <a:t>By default, </a:t>
            </a:r>
            <a:r>
              <a:rPr lang="en-US" dirty="0" err="1" smtClean="0"/>
              <a:t>Debian</a:t>
            </a:r>
            <a:r>
              <a:rPr lang="en-US" dirty="0" smtClean="0"/>
              <a:t> does not enable </a:t>
            </a:r>
            <a:r>
              <a:rPr lang="en-US" dirty="0" smtClean="0"/>
              <a:t>memory controller</a:t>
            </a:r>
            <a:endParaRPr lang="en-US" dirty="0" smtClean="0"/>
          </a:p>
          <a:p>
            <a:r>
              <a:rPr lang="en-US" dirty="0" smtClean="0"/>
              <a:t>Neither </a:t>
            </a:r>
            <a:r>
              <a:rPr lang="en-US" dirty="0" err="1" smtClean="0"/>
              <a:t>Debian</a:t>
            </a:r>
            <a:r>
              <a:rPr lang="en-US" dirty="0" smtClean="0"/>
              <a:t>/Ubuntu enable swap features within controller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891017"/>
            <a:ext cx="10239532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$ grep GRUB_CMDLINE_LINUX_DEFAULT /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etc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/default/grub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GRUB_CMDLINE_LINUX_DEFAULT="quiet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cgroup_enable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=memory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swapaccount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=1”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$ update-grub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$ shutdown </a:t>
            </a:r>
            <a:r>
              <a:rPr lang="mr-IN" dirty="0"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r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now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4182329"/>
            <a:ext cx="102395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 err="1"/>
              <a:t>Preseed</a:t>
            </a:r>
            <a:r>
              <a:rPr lang="en-US" sz="2800" dirty="0"/>
              <a:t> at install (avoid first boot problems!) </a:t>
            </a:r>
            <a:r>
              <a:rPr lang="en-US" sz="2800" dirty="0" smtClean="0"/>
              <a:t>with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64827" y="4796532"/>
            <a:ext cx="11662346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grub-pc grub2/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linux_cmdline_default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string quiet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cgroup_enable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=memory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swapaccount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=1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2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Limiting </a:t>
            </a:r>
            <a:r>
              <a:rPr lang="en-US" dirty="0" smtClean="0"/>
              <a:t>Condor </a:t>
            </a:r>
            <a:r>
              <a:rPr lang="en-US" dirty="0" smtClean="0"/>
              <a:t>execute nodes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18929" y="1575190"/>
            <a:ext cx="109164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effectLst/>
              </a:rPr>
              <a:t>In addition to job limits</a:t>
            </a:r>
            <a:r>
              <a:rPr lang="en-US" sz="2800" dirty="0" smtClean="0"/>
              <a:t>, let’s</a:t>
            </a:r>
            <a:r>
              <a:rPr lang="en-US" sz="2800" dirty="0" smtClean="0"/>
              <a:t> l</a:t>
            </a:r>
            <a:r>
              <a:rPr lang="en-US" sz="2800" dirty="0" smtClean="0">
                <a:effectLst/>
              </a:rPr>
              <a:t>imit total memory used by Condor daemons and processes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800" dirty="0" smtClean="0"/>
              <a:t>Use </a:t>
            </a:r>
            <a:r>
              <a:rPr lang="en-US" sz="2800" dirty="0" err="1" smtClean="0"/>
              <a:t>ExecStartPost</a:t>
            </a:r>
            <a:r>
              <a:rPr lang="en-US" sz="2800" dirty="0" smtClean="0"/>
              <a:t> to limit </a:t>
            </a:r>
            <a:r>
              <a:rPr lang="en-US" sz="2800" dirty="0" err="1" smtClean="0"/>
              <a:t>RAM+swap</a:t>
            </a:r>
            <a:r>
              <a:rPr lang="en-US" sz="2800" dirty="0" smtClean="0"/>
              <a:t> (thanks, RHEL7 docs!)</a:t>
            </a:r>
            <a:endParaRPr lang="en-US" sz="2800" dirty="0" smtClean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8929" y="3164394"/>
            <a:ext cx="10916480" cy="203132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$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cat /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etc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systemd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/system/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condor.service.d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memory.conf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[Service]</a:t>
            </a:r>
          </a:p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MemoryAccounting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=true</a:t>
            </a:r>
          </a:p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MemoryLimit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=4G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# this value must be greater than or equal to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MemoryLimit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ExecStartPost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=/bin/bash -c "echo 4G &gt; /sys/fs/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cgroup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/memory/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system.slice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condor.service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memory.memsw.limit_in_bytes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"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55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Limiting </a:t>
            </a:r>
            <a:r>
              <a:rPr lang="en-US" dirty="0" smtClean="0"/>
              <a:t>users on a submit node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3379722"/>
            <a:ext cx="10515600" cy="286232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effectLst/>
                <a:latin typeface="Courier New" charset="0"/>
                <a:ea typeface="Courier New" charset="0"/>
                <a:cs typeface="Courier New" charset="0"/>
              </a:rPr>
              <a:t>$ cat /</a:t>
            </a:r>
            <a:r>
              <a:rPr lang="en-US" sz="2000" b="1" dirty="0" err="1" smtClean="0">
                <a:effectLst/>
                <a:latin typeface="Courier New" charset="0"/>
                <a:ea typeface="Courier New" charset="0"/>
                <a:cs typeface="Courier New" charset="0"/>
              </a:rPr>
              <a:t>etc</a:t>
            </a:r>
            <a:r>
              <a:rPr lang="en-US" sz="2000" b="1" dirty="0" smtClean="0">
                <a:effectLst/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2000" b="1" dirty="0" err="1" smtClean="0">
                <a:effectLst/>
                <a:latin typeface="Courier New" charset="0"/>
                <a:ea typeface="Courier New" charset="0"/>
                <a:cs typeface="Courier New" charset="0"/>
              </a:rPr>
              <a:t>systemd</a:t>
            </a:r>
            <a:r>
              <a:rPr lang="en-US" sz="2000" b="1" dirty="0" smtClean="0">
                <a:effectLst/>
                <a:latin typeface="Courier New" charset="0"/>
                <a:ea typeface="Courier New" charset="0"/>
                <a:cs typeface="Courier New" charset="0"/>
              </a:rPr>
              <a:t>/system/</a:t>
            </a:r>
            <a:r>
              <a:rPr lang="en-US" sz="2000" b="1" dirty="0" err="1" smtClean="0">
                <a:effectLst/>
                <a:latin typeface="Courier New" charset="0"/>
                <a:ea typeface="Courier New" charset="0"/>
                <a:cs typeface="Courier New" charset="0"/>
              </a:rPr>
              <a:t>user.slice.d</a:t>
            </a:r>
            <a:r>
              <a:rPr lang="en-US" sz="2000" b="1" dirty="0" smtClean="0">
                <a:effectLst/>
                <a:latin typeface="Courier New" charset="0"/>
                <a:ea typeface="Courier New" charset="0"/>
                <a:cs typeface="Courier New" charset="0"/>
              </a:rPr>
              <a:t>/50-MemoryLimit.conf </a:t>
            </a:r>
          </a:p>
          <a:p>
            <a:r>
              <a:rPr lang="en-US" sz="2000" dirty="0" smtClean="0">
                <a:effectLst/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sz="2000" dirty="0" smtClean="0">
                <a:effectLst/>
                <a:latin typeface="Courier New" charset="0"/>
                <a:ea typeface="Courier New" charset="0"/>
                <a:cs typeface="Courier New" charset="0"/>
              </a:rPr>
              <a:t>Slice]</a:t>
            </a:r>
            <a:br>
              <a:rPr lang="en-US" sz="2000" dirty="0" smtClean="0">
                <a:effectLst/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err="1" smtClean="0">
                <a:effectLst/>
                <a:latin typeface="Courier New" charset="0"/>
                <a:ea typeface="Courier New" charset="0"/>
                <a:cs typeface="Courier New" charset="0"/>
              </a:rPr>
              <a:t>MemoryAccounting</a:t>
            </a:r>
            <a:r>
              <a:rPr lang="en-US" sz="2000" dirty="0" smtClean="0">
                <a:effectLst/>
                <a:latin typeface="Courier New" charset="0"/>
                <a:ea typeface="Courier New" charset="0"/>
                <a:cs typeface="Courier New" charset="0"/>
              </a:rPr>
              <a:t>=true</a:t>
            </a:r>
          </a:p>
          <a:p>
            <a:r>
              <a:rPr lang="en-US" sz="2000" dirty="0" err="1" smtClean="0">
                <a:effectLst/>
                <a:latin typeface="Courier New" charset="0"/>
                <a:ea typeface="Courier New" charset="0"/>
                <a:cs typeface="Courier New" charset="0"/>
              </a:rPr>
              <a:t>MemoryLimit</a:t>
            </a:r>
            <a:r>
              <a:rPr lang="en-US" sz="2000" dirty="0" smtClean="0">
                <a:effectLst/>
                <a:latin typeface="Courier New" charset="0"/>
                <a:ea typeface="Courier New" charset="0"/>
                <a:cs typeface="Courier New" charset="0"/>
              </a:rPr>
              <a:t>=6G</a:t>
            </a:r>
            <a:br>
              <a:rPr lang="en-US" sz="2000" dirty="0" smtClean="0">
                <a:effectLst/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effectLst/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2000" dirty="0" smtClean="0">
                <a:effectLst/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effectLst/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2000" dirty="0" smtClean="0">
                <a:effectLst/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b="1" dirty="0" smtClean="0">
                <a:effectLst/>
                <a:latin typeface="Courier New" charset="0"/>
                <a:ea typeface="Courier New" charset="0"/>
                <a:cs typeface="Courier New" charset="0"/>
              </a:rPr>
              <a:t>$ 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cat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etc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systemd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/system/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openssh-server.service.d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memory.conf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[Service]</a:t>
            </a:r>
          </a:p>
          <a:p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LimitAS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=2147483648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561195"/>
            <a:ext cx="1051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Add same </a:t>
            </a:r>
            <a:r>
              <a:rPr lang="en-US" sz="2800" dirty="0" err="1" smtClean="0"/>
              <a:t>condor.service</a:t>
            </a:r>
            <a:r>
              <a:rPr lang="en-US" sz="2800" dirty="0" smtClean="0"/>
              <a:t> limits as on execute node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Configuration below limits </a:t>
            </a:r>
            <a:r>
              <a:rPr lang="en-US" sz="2800" b="1" dirty="0" smtClean="0"/>
              <a:t>total RAM by all users</a:t>
            </a:r>
            <a:r>
              <a:rPr lang="en-US" sz="2800" dirty="0" smtClean="0"/>
              <a:t> at command line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For users who login via </a:t>
            </a:r>
            <a:r>
              <a:rPr lang="en-US" sz="2800" dirty="0" err="1" smtClean="0"/>
              <a:t>ssh</a:t>
            </a:r>
            <a:r>
              <a:rPr lang="en-US" sz="2800" dirty="0" smtClean="0"/>
              <a:t>, sets per-process virtual memory limit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191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6031</TotalTime>
  <Words>841</Words>
  <Application>Microsoft Macintosh PowerPoint</Application>
  <PresentationFormat>Widescreen</PresentationFormat>
  <Paragraphs>114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American Typewriter</vt:lpstr>
      <vt:lpstr>Calibri</vt:lpstr>
      <vt:lpstr>Calibri Light</vt:lpstr>
      <vt:lpstr>Courier</vt:lpstr>
      <vt:lpstr>Courier New</vt:lpstr>
      <vt:lpstr>Lucida Console</vt:lpstr>
      <vt:lpstr>Mangal</vt:lpstr>
      <vt:lpstr>Arial</vt:lpstr>
      <vt:lpstr>Office Theme</vt:lpstr>
      <vt:lpstr>Effective use of cgroups with HTCondor</vt:lpstr>
      <vt:lpstr>What are Control Groups (cgroups)</vt:lpstr>
      <vt:lpstr>I got my philosophy</vt:lpstr>
      <vt:lpstr>The punchline</vt:lpstr>
      <vt:lpstr>How cgroups work</vt:lpstr>
      <vt:lpstr>Memory controller</vt:lpstr>
      <vt:lpstr>Debian / Ubuntu</vt:lpstr>
      <vt:lpstr>Limiting Condor execute nodes</vt:lpstr>
      <vt:lpstr>Limiting users on a submit node</vt:lpstr>
      <vt:lpstr>Details of enforcement (hard limit on Condor)</vt:lpstr>
      <vt:lpstr>Details of enforcement (soft limits on jobs)</vt:lpstr>
      <vt:lpstr>Differences in behavior</vt:lpstr>
      <vt:lpstr>cgroups-v2</vt:lpstr>
      <vt:lpstr>Thoughts</vt:lpstr>
      <vt:lpstr>Increase use of systemd?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use of cgroups with HTCondor</dc:title>
  <dc:creator>Thomas Patrick Downes</dc:creator>
  <cp:lastModifiedBy>Thomas Patrick Downes</cp:lastModifiedBy>
  <cp:revision>114</cp:revision>
  <dcterms:created xsi:type="dcterms:W3CDTF">2017-04-26T18:58:11Z</dcterms:created>
  <dcterms:modified xsi:type="dcterms:W3CDTF">2017-05-03T04:39:54Z</dcterms:modified>
</cp:coreProperties>
</file>