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2" r:id="rId4"/>
    <p:sldId id="258" r:id="rId5"/>
    <p:sldId id="264" r:id="rId6"/>
    <p:sldId id="265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7B2E120-408F-4B10-91E1-34934F460329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9D95015-1C87-46E5-9554-89C77DE11B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Managing a growing campus pool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Sedore</a:t>
            </a:r>
          </a:p>
          <a:p>
            <a:r>
              <a:rPr lang="en-US" dirty="0" smtClean="0"/>
              <a:t>essedore@syr.edu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1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Scavenging CPU time from 2000 desktops on campus</a:t>
            </a:r>
          </a:p>
          <a:p>
            <a:r>
              <a:rPr lang="en-US" dirty="0" smtClean="0"/>
              <a:t>Growth from 3000 to 6000+ cores over the last year</a:t>
            </a:r>
          </a:p>
          <a:p>
            <a:r>
              <a:rPr lang="en-US" dirty="0" smtClean="0"/>
              <a:t>Varied types of research (in all dimensions, run time, data needed per job, data access type (HTCondor transfer/NFS))</a:t>
            </a:r>
          </a:p>
          <a:p>
            <a:r>
              <a:rPr lang="en-US" dirty="0" smtClean="0"/>
              <a:t>Challenge feeding </a:t>
            </a:r>
            <a:r>
              <a:rPr lang="en-US" dirty="0" smtClean="0"/>
              <a:t>data to the compute nodes</a:t>
            </a:r>
          </a:p>
          <a:p>
            <a:pPr lvl="1"/>
            <a:r>
              <a:rPr lang="en-US" dirty="0" smtClean="0"/>
              <a:t>VPN tunnel bandwidth</a:t>
            </a:r>
          </a:p>
          <a:p>
            <a:pPr lvl="1"/>
            <a:r>
              <a:rPr lang="en-US" dirty="0" smtClean="0"/>
              <a:t>SAN Storage / Virtual server environment</a:t>
            </a:r>
          </a:p>
          <a:p>
            <a:pPr lvl="1"/>
            <a:r>
              <a:rPr lang="en-US" dirty="0" smtClean="0"/>
              <a:t>Campus network</a:t>
            </a:r>
          </a:p>
          <a:p>
            <a:r>
              <a:rPr lang="en-US" dirty="0" smtClean="0"/>
              <a:t>Exploring steering jobs via average availability of each node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27331" cy="337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4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Steering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Traditional – CPU/Memory/Application requirements</a:t>
            </a:r>
          </a:p>
          <a:p>
            <a:r>
              <a:rPr lang="en-US" dirty="0" smtClean="0"/>
              <a:t>Jobs that are not easily checkpointed and have longer run times</a:t>
            </a:r>
          </a:p>
          <a:p>
            <a:r>
              <a:rPr lang="en-US" dirty="0" smtClean="0"/>
              <a:t>Dynamic average giving the job a view into the amount of scavenging time (in hours) of a node – publish via classad</a:t>
            </a:r>
          </a:p>
          <a:p>
            <a:pPr lvl="1"/>
            <a:r>
              <a:rPr lang="en-US" sz="1600" dirty="0" smtClean="0"/>
              <a:t>sessionlength = "44"</a:t>
            </a:r>
          </a:p>
          <a:p>
            <a:pPr lvl="1"/>
            <a:r>
              <a:rPr lang="en-US" sz="1600" dirty="0" smtClean="0"/>
              <a:t>sessionlength = "9"</a:t>
            </a:r>
          </a:p>
          <a:p>
            <a:pPr lvl="1"/>
            <a:r>
              <a:rPr lang="en-US" sz="1600" dirty="0" smtClean="0"/>
              <a:t>sessionlength = "10"</a:t>
            </a:r>
          </a:p>
          <a:p>
            <a:pPr lvl="1"/>
            <a:r>
              <a:rPr lang="en-US" sz="1600" dirty="0" smtClean="0"/>
              <a:t>sessionlength = "41"</a:t>
            </a:r>
          </a:p>
          <a:p>
            <a:r>
              <a:rPr lang="en-US" dirty="0" smtClean="0"/>
              <a:t>Add to job </a:t>
            </a:r>
            <a:r>
              <a:rPr lang="en-US" dirty="0" smtClean="0"/>
              <a:t>requirements or ranking: </a:t>
            </a:r>
            <a:r>
              <a:rPr lang="en-US" dirty="0" smtClean="0"/>
              <a:t>TARGET.sessionlength </a:t>
            </a:r>
            <a:r>
              <a:rPr lang="en-US" dirty="0"/>
              <a:t>&gt;= "</a:t>
            </a:r>
            <a:r>
              <a:rPr lang="en-US" dirty="0" smtClean="0"/>
              <a:t>4</a:t>
            </a:r>
            <a:r>
              <a:rPr lang="en-US" dirty="0" smtClean="0"/>
              <a:t>“</a:t>
            </a:r>
          </a:p>
          <a:p>
            <a:r>
              <a:rPr lang="en-US" dirty="0" smtClean="0"/>
              <a:t>Data gathered through parsing logs from the last seven days (from Condor VM Coordinator)</a:t>
            </a:r>
            <a:endParaRPr lang="en-US" dirty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5078"/>
            <a:ext cx="9144000" cy="471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934200" y="5410200"/>
            <a:ext cx="2133600" cy="381000"/>
          </a:xfrm>
          <a:prstGeom prst="ellipse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4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growth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delivery infrastructure - horizontal and vertical scaling</a:t>
            </a:r>
          </a:p>
          <a:p>
            <a:r>
              <a:rPr lang="en-US" dirty="0" smtClean="0"/>
              <a:t>Network infrastructure upgrades – upgrading 1 Gb links to 10 Gb links</a:t>
            </a:r>
          </a:p>
          <a:p>
            <a:r>
              <a:rPr lang="en-US" dirty="0" smtClean="0"/>
              <a:t>Scaling out VPN end points – working toward a model, 1000-1500 per endpoint</a:t>
            </a:r>
          </a:p>
          <a:p>
            <a:r>
              <a:rPr lang="en-US" dirty="0"/>
              <a:t>Throttling vs. bottleneck (protecting network links where there are high compute node populations)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3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" y="762000"/>
            <a:ext cx="8796338" cy="577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790700" y="1752600"/>
            <a:ext cx="5334000" cy="1752600"/>
            <a:chOff x="1790700" y="1752600"/>
            <a:chExt cx="5334000" cy="1752600"/>
          </a:xfrm>
        </p:grpSpPr>
        <p:sp>
          <p:nvSpPr>
            <p:cNvPr id="5" name="Rounded Rectangle 4"/>
            <p:cNvSpPr/>
            <p:nvPr/>
          </p:nvSpPr>
          <p:spPr>
            <a:xfrm>
              <a:off x="19812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2098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4384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3147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5433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7338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624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387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0673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2578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4864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3627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5913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199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0104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790700" y="1752600"/>
              <a:ext cx="114300" cy="1752600"/>
            </a:xfrm>
            <a:prstGeom prst="roundRect">
              <a:avLst/>
            </a:prstGeom>
            <a:solidFill>
              <a:srgbClr val="FF0000">
                <a:alpha val="36000"/>
              </a:srgb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218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~6300 nodes supported on a single NFS server (65000+ open files)</a:t>
            </a:r>
          </a:p>
          <a:p>
            <a:r>
              <a:rPr lang="en-US" dirty="0" smtClean="0"/>
              <a:t>Can run out of CPU at peak times (current server has 16 cores) – context switching / I/O wait</a:t>
            </a:r>
          </a:p>
          <a:p>
            <a:r>
              <a:rPr lang="en-US" dirty="0" smtClean="0"/>
              <a:t>Virtual Machine running in ESX 5.x – SAN storage (15K spindles on an IBM 5300)</a:t>
            </a:r>
          </a:p>
          <a:p>
            <a:endParaRPr lang="en-US" sz="1600" dirty="0" smtClean="0"/>
          </a:p>
          <a:p>
            <a:r>
              <a:rPr lang="en-US" sz="1600" dirty="0" smtClean="0"/>
              <a:t>3.0.0-21-virtual </a:t>
            </a:r>
            <a:r>
              <a:rPr lang="en-US" sz="1600" dirty="0"/>
              <a:t>#35-Ubuntu SMP Fri May 25 18:35:12 UTC 2012 x86_64 x86_64 x86_64 GNU/Linux</a:t>
            </a:r>
            <a:endParaRPr lang="en-US" sz="1600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2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" y="1295400"/>
            <a:ext cx="8419218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10213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Pool up and running – supporting the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146</TotalTime>
  <Words>300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Managing a growing campus pool</vt:lpstr>
      <vt:lpstr>Quick context</vt:lpstr>
      <vt:lpstr>PowerPoint Presentation</vt:lpstr>
      <vt:lpstr>Steering jobs</vt:lpstr>
      <vt:lpstr>PowerPoint Presentation</vt:lpstr>
      <vt:lpstr>Dealing with growth</vt:lpstr>
      <vt:lpstr>PowerPoint Presentation</vt:lpstr>
      <vt:lpstr>Pushing NFS</vt:lpstr>
      <vt:lpstr>Pool up and running – supporting the load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essedore</dc:creator>
  <cp:lastModifiedBy>ESS</cp:lastModifiedBy>
  <cp:revision>27</cp:revision>
  <dcterms:created xsi:type="dcterms:W3CDTF">2013-04-24T14:50:16Z</dcterms:created>
  <dcterms:modified xsi:type="dcterms:W3CDTF">2013-05-01T03:21:33Z</dcterms:modified>
</cp:coreProperties>
</file>