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304" r:id="rId3"/>
    <p:sldId id="278" r:id="rId4"/>
    <p:sldId id="279" r:id="rId5"/>
    <p:sldId id="280" r:id="rId6"/>
    <p:sldId id="281" r:id="rId7"/>
    <p:sldId id="282" r:id="rId8"/>
    <p:sldId id="297" r:id="rId9"/>
    <p:sldId id="303" r:id="rId10"/>
    <p:sldId id="283" r:id="rId11"/>
    <p:sldId id="284" r:id="rId12"/>
    <p:sldId id="285" r:id="rId13"/>
    <p:sldId id="286" r:id="rId14"/>
    <p:sldId id="308" r:id="rId15"/>
    <p:sldId id="287" r:id="rId16"/>
    <p:sldId id="307" r:id="rId17"/>
    <p:sldId id="288" r:id="rId18"/>
    <p:sldId id="289" r:id="rId19"/>
    <p:sldId id="309" r:id="rId20"/>
    <p:sldId id="302" r:id="rId21"/>
    <p:sldId id="306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E7F00"/>
    <a:srgbClr val="CC9900"/>
    <a:srgbClr val="4F44DC"/>
    <a:srgbClr val="7878DE"/>
    <a:srgbClr val="FFC653"/>
    <a:srgbClr val="F4895E"/>
    <a:srgbClr val="990000"/>
    <a:srgbClr val="FFF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87" autoAdjust="0"/>
  </p:normalViewPr>
  <p:slideViewPr>
    <p:cSldViewPr>
      <p:cViewPr>
        <p:scale>
          <a:sx n="70" d="100"/>
          <a:sy n="70" d="100"/>
        </p:scale>
        <p:origin x="-11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dyninst\tugrul\workspace\SecurityPaper\figures\Ninja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dyninst\tugrul\workspace\SecurityPaper\figures\Ninja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dyninst\tugrul\workspace\SecurityPaper\figures\Ninja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dyninst\tugrul\workspace\SecurityPaper\figures\Ninja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'Int=0, barchart'!$A$2</c:f>
              <c:strCache>
                <c:ptCount val="1"/>
                <c:pt idx="0">
                  <c:v>Normalized Running Time</c:v>
                </c:pt>
              </c:strCache>
            </c:strRef>
          </c:tx>
          <c:invertIfNegative val="0"/>
          <c:cat>
            <c:strRef>
              <c:f>'Int=0, barchart'!$B$1:$G$1</c:f>
              <c:strCache>
                <c:ptCount val="6"/>
                <c:pt idx="0">
                  <c:v>No Relocation</c:v>
                </c:pt>
                <c:pt idx="1">
                  <c:v>N=10,000</c:v>
                </c:pt>
                <c:pt idx="2">
                  <c:v>N=1,000</c:v>
                </c:pt>
                <c:pt idx="3">
                  <c:v>N=100</c:v>
                </c:pt>
                <c:pt idx="4">
                  <c:v>N=10</c:v>
                </c:pt>
                <c:pt idx="5">
                  <c:v>Adaptive</c:v>
                </c:pt>
              </c:strCache>
            </c:strRef>
          </c:cat>
          <c:val>
            <c:numRef>
              <c:f>'Int=0, barchart'!$B$2:$G$2</c:f>
              <c:numCache>
                <c:formatCode>General</c:formatCode>
                <c:ptCount val="6"/>
                <c:pt idx="0">
                  <c:v>1.1899648574775497</c:v>
                </c:pt>
                <c:pt idx="1">
                  <c:v>1.2242288168684099</c:v>
                </c:pt>
                <c:pt idx="2">
                  <c:v>1.5063451776649699</c:v>
                </c:pt>
                <c:pt idx="3">
                  <c:v>1.6146036704412301</c:v>
                </c:pt>
                <c:pt idx="4">
                  <c:v>4.786216321749321</c:v>
                </c:pt>
                <c:pt idx="5">
                  <c:v>1.2472666926981595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48704"/>
        <c:axId val="79050624"/>
      </c:barChart>
      <c:catAx>
        <c:axId val="7904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Various Relocation Frequencies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9050624"/>
        <c:crosses val="autoZero"/>
        <c:auto val="1"/>
        <c:lblAlgn val="ctr"/>
        <c:lblOffset val="100"/>
        <c:noMultiLvlLbl val="0"/>
      </c:catAx>
      <c:valAx>
        <c:axId val="79050624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04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4"/>
          <c:order val="0"/>
          <c:tx>
            <c:strRef>
              <c:f>Ninja2!$J$1</c:f>
              <c:strCache>
                <c:ptCount val="1"/>
                <c:pt idx="0">
                  <c:v>Fixed: Near Target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Ninja2!$I$2:$I$17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Ninja2!$J$2:$J$17</c:f>
              <c:numCache>
                <c:formatCode>General</c:formatCode>
                <c:ptCount val="16"/>
                <c:pt idx="0">
                  <c:v>7.1999999999999995E-2</c:v>
                </c:pt>
                <c:pt idx="1">
                  <c:v>0.13400000000000001</c:v>
                </c:pt>
                <c:pt idx="2">
                  <c:v>0.20899999999999999</c:v>
                </c:pt>
                <c:pt idx="3">
                  <c:v>0.27500000000000002</c:v>
                </c:pt>
                <c:pt idx="4">
                  <c:v>0.33500000000000002</c:v>
                </c:pt>
                <c:pt idx="5">
                  <c:v>0.39600000000000002</c:v>
                </c:pt>
                <c:pt idx="6">
                  <c:v>0.46500000000000002</c:v>
                </c:pt>
                <c:pt idx="7">
                  <c:v>0.52800000000000002</c:v>
                </c:pt>
                <c:pt idx="8">
                  <c:v>0.58499999999999996</c:v>
                </c:pt>
                <c:pt idx="9">
                  <c:v>0.65700000000000003</c:v>
                </c:pt>
                <c:pt idx="10">
                  <c:v>0.71299999999999997</c:v>
                </c:pt>
                <c:pt idx="11">
                  <c:v>0.77100000000000002</c:v>
                </c:pt>
                <c:pt idx="12">
                  <c:v>0.82199999999999995</c:v>
                </c:pt>
                <c:pt idx="13">
                  <c:v>0.88500000000000001</c:v>
                </c:pt>
                <c:pt idx="14">
                  <c:v>0.93200000000000005</c:v>
                </c:pt>
                <c:pt idx="15">
                  <c:v>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Ninja2!$G$1</c:f>
              <c:strCache>
                <c:ptCount val="1"/>
                <c:pt idx="0">
                  <c:v>Fixed: Far Target</c:v>
                </c:pt>
              </c:strCache>
            </c:strRef>
          </c:tx>
          <c:marker>
            <c:symbol val="none"/>
          </c:marker>
          <c:xVal>
            <c:numRef>
              <c:f>Ninja2!$F$2:$F$894</c:f>
              <c:numCache>
                <c:formatCode>General</c:formatCode>
                <c:ptCount val="893"/>
                <c:pt idx="0">
                  <c:v>20</c:v>
                </c:pt>
                <c:pt idx="1">
                  <c:v>24</c:v>
                </c:pt>
                <c:pt idx="2">
                  <c:v>28</c:v>
                </c:pt>
                <c:pt idx="3">
                  <c:v>31</c:v>
                </c:pt>
                <c:pt idx="4">
                  <c:v>33</c:v>
                </c:pt>
                <c:pt idx="5">
                  <c:v>36</c:v>
                </c:pt>
                <c:pt idx="6">
                  <c:v>40</c:v>
                </c:pt>
                <c:pt idx="7">
                  <c:v>44</c:v>
                </c:pt>
                <c:pt idx="8">
                  <c:v>48</c:v>
                </c:pt>
                <c:pt idx="9">
                  <c:v>50</c:v>
                </c:pt>
                <c:pt idx="10">
                  <c:v>54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78</c:v>
                </c:pt>
                <c:pt idx="15">
                  <c:v>79</c:v>
                </c:pt>
                <c:pt idx="16">
                  <c:v>82</c:v>
                </c:pt>
                <c:pt idx="17">
                  <c:v>88</c:v>
                </c:pt>
                <c:pt idx="18">
                  <c:v>93</c:v>
                </c:pt>
                <c:pt idx="19">
                  <c:v>106</c:v>
                </c:pt>
                <c:pt idx="20">
                  <c:v>109</c:v>
                </c:pt>
                <c:pt idx="21">
                  <c:v>110</c:v>
                </c:pt>
                <c:pt idx="22">
                  <c:v>112</c:v>
                </c:pt>
                <c:pt idx="23">
                  <c:v>115</c:v>
                </c:pt>
                <c:pt idx="24">
                  <c:v>119</c:v>
                </c:pt>
                <c:pt idx="25">
                  <c:v>137</c:v>
                </c:pt>
                <c:pt idx="26">
                  <c:v>144</c:v>
                </c:pt>
                <c:pt idx="27">
                  <c:v>145</c:v>
                </c:pt>
                <c:pt idx="28">
                  <c:v>157</c:v>
                </c:pt>
                <c:pt idx="29">
                  <c:v>159</c:v>
                </c:pt>
                <c:pt idx="30">
                  <c:v>175</c:v>
                </c:pt>
                <c:pt idx="31">
                  <c:v>187</c:v>
                </c:pt>
                <c:pt idx="32">
                  <c:v>190</c:v>
                </c:pt>
                <c:pt idx="33">
                  <c:v>206</c:v>
                </c:pt>
                <c:pt idx="34">
                  <c:v>213</c:v>
                </c:pt>
                <c:pt idx="35">
                  <c:v>214</c:v>
                </c:pt>
                <c:pt idx="36">
                  <c:v>218</c:v>
                </c:pt>
                <c:pt idx="37">
                  <c:v>225</c:v>
                </c:pt>
                <c:pt idx="38">
                  <c:v>226</c:v>
                </c:pt>
                <c:pt idx="39">
                  <c:v>235</c:v>
                </c:pt>
                <c:pt idx="40">
                  <c:v>236</c:v>
                </c:pt>
                <c:pt idx="41">
                  <c:v>239</c:v>
                </c:pt>
                <c:pt idx="42">
                  <c:v>242</c:v>
                </c:pt>
                <c:pt idx="43">
                  <c:v>255</c:v>
                </c:pt>
                <c:pt idx="44">
                  <c:v>258</c:v>
                </c:pt>
                <c:pt idx="45">
                  <c:v>263</c:v>
                </c:pt>
                <c:pt idx="46">
                  <c:v>266</c:v>
                </c:pt>
                <c:pt idx="47">
                  <c:v>273</c:v>
                </c:pt>
                <c:pt idx="48">
                  <c:v>275</c:v>
                </c:pt>
                <c:pt idx="49">
                  <c:v>278</c:v>
                </c:pt>
                <c:pt idx="50">
                  <c:v>282</c:v>
                </c:pt>
                <c:pt idx="51">
                  <c:v>287</c:v>
                </c:pt>
                <c:pt idx="52">
                  <c:v>288</c:v>
                </c:pt>
                <c:pt idx="53">
                  <c:v>289</c:v>
                </c:pt>
                <c:pt idx="54">
                  <c:v>306</c:v>
                </c:pt>
                <c:pt idx="55">
                  <c:v>310</c:v>
                </c:pt>
                <c:pt idx="56">
                  <c:v>316</c:v>
                </c:pt>
                <c:pt idx="57">
                  <c:v>317</c:v>
                </c:pt>
                <c:pt idx="58">
                  <c:v>318</c:v>
                </c:pt>
                <c:pt idx="59">
                  <c:v>327</c:v>
                </c:pt>
                <c:pt idx="60">
                  <c:v>330</c:v>
                </c:pt>
                <c:pt idx="61">
                  <c:v>335</c:v>
                </c:pt>
                <c:pt idx="62">
                  <c:v>337</c:v>
                </c:pt>
                <c:pt idx="63">
                  <c:v>344</c:v>
                </c:pt>
                <c:pt idx="64">
                  <c:v>345</c:v>
                </c:pt>
                <c:pt idx="65">
                  <c:v>350</c:v>
                </c:pt>
                <c:pt idx="66">
                  <c:v>351</c:v>
                </c:pt>
                <c:pt idx="67">
                  <c:v>353</c:v>
                </c:pt>
                <c:pt idx="68">
                  <c:v>356</c:v>
                </c:pt>
                <c:pt idx="69">
                  <c:v>368</c:v>
                </c:pt>
                <c:pt idx="70">
                  <c:v>370</c:v>
                </c:pt>
                <c:pt idx="71">
                  <c:v>372</c:v>
                </c:pt>
                <c:pt idx="72">
                  <c:v>383</c:v>
                </c:pt>
                <c:pt idx="73">
                  <c:v>400</c:v>
                </c:pt>
                <c:pt idx="74">
                  <c:v>409</c:v>
                </c:pt>
                <c:pt idx="75">
                  <c:v>412</c:v>
                </c:pt>
                <c:pt idx="76">
                  <c:v>413</c:v>
                </c:pt>
                <c:pt idx="77">
                  <c:v>423</c:v>
                </c:pt>
                <c:pt idx="78">
                  <c:v>431</c:v>
                </c:pt>
                <c:pt idx="79">
                  <c:v>446</c:v>
                </c:pt>
                <c:pt idx="80">
                  <c:v>447</c:v>
                </c:pt>
                <c:pt idx="81">
                  <c:v>465</c:v>
                </c:pt>
                <c:pt idx="82">
                  <c:v>470</c:v>
                </c:pt>
                <c:pt idx="83">
                  <c:v>471</c:v>
                </c:pt>
                <c:pt idx="84">
                  <c:v>477</c:v>
                </c:pt>
                <c:pt idx="85">
                  <c:v>483</c:v>
                </c:pt>
                <c:pt idx="86">
                  <c:v>493</c:v>
                </c:pt>
                <c:pt idx="87">
                  <c:v>503</c:v>
                </c:pt>
                <c:pt idx="88">
                  <c:v>504</c:v>
                </c:pt>
                <c:pt idx="89">
                  <c:v>506</c:v>
                </c:pt>
                <c:pt idx="90">
                  <c:v>511</c:v>
                </c:pt>
                <c:pt idx="91">
                  <c:v>516</c:v>
                </c:pt>
                <c:pt idx="92">
                  <c:v>518</c:v>
                </c:pt>
                <c:pt idx="93">
                  <c:v>523</c:v>
                </c:pt>
                <c:pt idx="94">
                  <c:v>530</c:v>
                </c:pt>
                <c:pt idx="95">
                  <c:v>531</c:v>
                </c:pt>
                <c:pt idx="96">
                  <c:v>539</c:v>
                </c:pt>
                <c:pt idx="97">
                  <c:v>540</c:v>
                </c:pt>
                <c:pt idx="98">
                  <c:v>541</c:v>
                </c:pt>
                <c:pt idx="99">
                  <c:v>544</c:v>
                </c:pt>
                <c:pt idx="100">
                  <c:v>545</c:v>
                </c:pt>
                <c:pt idx="101">
                  <c:v>546</c:v>
                </c:pt>
                <c:pt idx="102">
                  <c:v>547</c:v>
                </c:pt>
                <c:pt idx="103">
                  <c:v>548</c:v>
                </c:pt>
                <c:pt idx="104">
                  <c:v>557</c:v>
                </c:pt>
                <c:pt idx="105">
                  <c:v>559</c:v>
                </c:pt>
                <c:pt idx="106">
                  <c:v>561</c:v>
                </c:pt>
                <c:pt idx="107">
                  <c:v>566</c:v>
                </c:pt>
                <c:pt idx="108">
                  <c:v>573</c:v>
                </c:pt>
                <c:pt idx="109">
                  <c:v>576</c:v>
                </c:pt>
                <c:pt idx="110">
                  <c:v>578</c:v>
                </c:pt>
                <c:pt idx="111">
                  <c:v>580</c:v>
                </c:pt>
                <c:pt idx="112">
                  <c:v>583</c:v>
                </c:pt>
                <c:pt idx="113">
                  <c:v>585</c:v>
                </c:pt>
                <c:pt idx="114">
                  <c:v>587</c:v>
                </c:pt>
                <c:pt idx="115">
                  <c:v>588</c:v>
                </c:pt>
                <c:pt idx="116">
                  <c:v>591</c:v>
                </c:pt>
                <c:pt idx="117">
                  <c:v>593</c:v>
                </c:pt>
                <c:pt idx="118">
                  <c:v>599</c:v>
                </c:pt>
                <c:pt idx="119">
                  <c:v>607</c:v>
                </c:pt>
                <c:pt idx="120">
                  <c:v>622</c:v>
                </c:pt>
                <c:pt idx="121">
                  <c:v>625</c:v>
                </c:pt>
                <c:pt idx="122">
                  <c:v>627</c:v>
                </c:pt>
                <c:pt idx="123">
                  <c:v>638</c:v>
                </c:pt>
                <c:pt idx="124">
                  <c:v>643</c:v>
                </c:pt>
                <c:pt idx="125">
                  <c:v>647</c:v>
                </c:pt>
                <c:pt idx="126">
                  <c:v>652</c:v>
                </c:pt>
                <c:pt idx="127">
                  <c:v>655</c:v>
                </c:pt>
                <c:pt idx="128">
                  <c:v>660</c:v>
                </c:pt>
                <c:pt idx="129">
                  <c:v>661</c:v>
                </c:pt>
                <c:pt idx="130">
                  <c:v>662</c:v>
                </c:pt>
                <c:pt idx="131">
                  <c:v>663</c:v>
                </c:pt>
                <c:pt idx="132">
                  <c:v>664</c:v>
                </c:pt>
                <c:pt idx="133">
                  <c:v>666</c:v>
                </c:pt>
                <c:pt idx="134">
                  <c:v>671</c:v>
                </c:pt>
                <c:pt idx="135">
                  <c:v>674</c:v>
                </c:pt>
                <c:pt idx="136">
                  <c:v>677</c:v>
                </c:pt>
                <c:pt idx="137">
                  <c:v>682</c:v>
                </c:pt>
                <c:pt idx="138">
                  <c:v>693</c:v>
                </c:pt>
                <c:pt idx="139">
                  <c:v>695</c:v>
                </c:pt>
                <c:pt idx="140">
                  <c:v>697</c:v>
                </c:pt>
                <c:pt idx="141">
                  <c:v>708</c:v>
                </c:pt>
                <c:pt idx="142">
                  <c:v>710</c:v>
                </c:pt>
                <c:pt idx="143">
                  <c:v>715</c:v>
                </c:pt>
                <c:pt idx="144">
                  <c:v>717</c:v>
                </c:pt>
                <c:pt idx="145">
                  <c:v>719</c:v>
                </c:pt>
                <c:pt idx="146">
                  <c:v>724</c:v>
                </c:pt>
                <c:pt idx="147">
                  <c:v>729</c:v>
                </c:pt>
                <c:pt idx="148">
                  <c:v>736</c:v>
                </c:pt>
                <c:pt idx="149">
                  <c:v>737</c:v>
                </c:pt>
                <c:pt idx="150">
                  <c:v>749</c:v>
                </c:pt>
                <c:pt idx="151">
                  <c:v>752</c:v>
                </c:pt>
                <c:pt idx="152">
                  <c:v>755</c:v>
                </c:pt>
                <c:pt idx="153">
                  <c:v>756</c:v>
                </c:pt>
                <c:pt idx="154">
                  <c:v>757</c:v>
                </c:pt>
                <c:pt idx="155">
                  <c:v>761</c:v>
                </c:pt>
                <c:pt idx="156">
                  <c:v>769</c:v>
                </c:pt>
                <c:pt idx="157">
                  <c:v>773</c:v>
                </c:pt>
                <c:pt idx="158">
                  <c:v>775</c:v>
                </c:pt>
                <c:pt idx="159">
                  <c:v>778</c:v>
                </c:pt>
                <c:pt idx="160">
                  <c:v>781</c:v>
                </c:pt>
                <c:pt idx="161">
                  <c:v>782</c:v>
                </c:pt>
                <c:pt idx="162">
                  <c:v>783</c:v>
                </c:pt>
                <c:pt idx="163">
                  <c:v>786</c:v>
                </c:pt>
                <c:pt idx="164">
                  <c:v>790</c:v>
                </c:pt>
                <c:pt idx="165">
                  <c:v>792</c:v>
                </c:pt>
                <c:pt idx="166">
                  <c:v>796</c:v>
                </c:pt>
                <c:pt idx="167">
                  <c:v>803</c:v>
                </c:pt>
                <c:pt idx="168">
                  <c:v>810</c:v>
                </c:pt>
                <c:pt idx="169">
                  <c:v>811</c:v>
                </c:pt>
                <c:pt idx="170">
                  <c:v>812</c:v>
                </c:pt>
                <c:pt idx="171">
                  <c:v>817</c:v>
                </c:pt>
                <c:pt idx="172">
                  <c:v>819</c:v>
                </c:pt>
                <c:pt idx="173">
                  <c:v>831</c:v>
                </c:pt>
                <c:pt idx="174">
                  <c:v>837</c:v>
                </c:pt>
                <c:pt idx="175">
                  <c:v>840</c:v>
                </c:pt>
                <c:pt idx="176">
                  <c:v>846</c:v>
                </c:pt>
                <c:pt idx="177">
                  <c:v>855</c:v>
                </c:pt>
                <c:pt idx="178">
                  <c:v>859</c:v>
                </c:pt>
                <c:pt idx="179">
                  <c:v>862</c:v>
                </c:pt>
                <c:pt idx="180">
                  <c:v>870</c:v>
                </c:pt>
                <c:pt idx="181">
                  <c:v>877</c:v>
                </c:pt>
                <c:pt idx="182">
                  <c:v>882</c:v>
                </c:pt>
                <c:pt idx="183">
                  <c:v>883</c:v>
                </c:pt>
                <c:pt idx="184">
                  <c:v>884</c:v>
                </c:pt>
                <c:pt idx="185">
                  <c:v>885</c:v>
                </c:pt>
                <c:pt idx="186">
                  <c:v>889</c:v>
                </c:pt>
                <c:pt idx="187">
                  <c:v>890</c:v>
                </c:pt>
                <c:pt idx="188">
                  <c:v>892</c:v>
                </c:pt>
                <c:pt idx="189">
                  <c:v>895</c:v>
                </c:pt>
                <c:pt idx="190">
                  <c:v>900</c:v>
                </c:pt>
                <c:pt idx="191">
                  <c:v>908</c:v>
                </c:pt>
                <c:pt idx="192">
                  <c:v>914</c:v>
                </c:pt>
                <c:pt idx="193">
                  <c:v>915</c:v>
                </c:pt>
                <c:pt idx="194">
                  <c:v>918</c:v>
                </c:pt>
                <c:pt idx="195">
                  <c:v>923</c:v>
                </c:pt>
                <c:pt idx="196">
                  <c:v>926</c:v>
                </c:pt>
                <c:pt idx="197">
                  <c:v>930</c:v>
                </c:pt>
                <c:pt idx="198">
                  <c:v>941</c:v>
                </c:pt>
                <c:pt idx="199">
                  <c:v>946</c:v>
                </c:pt>
                <c:pt idx="200">
                  <c:v>947</c:v>
                </c:pt>
                <c:pt idx="201">
                  <c:v>949</c:v>
                </c:pt>
                <c:pt idx="202">
                  <c:v>956</c:v>
                </c:pt>
                <c:pt idx="203">
                  <c:v>963</c:v>
                </c:pt>
                <c:pt idx="204">
                  <c:v>964</c:v>
                </c:pt>
                <c:pt idx="205">
                  <c:v>966</c:v>
                </c:pt>
                <c:pt idx="206">
                  <c:v>969</c:v>
                </c:pt>
                <c:pt idx="207">
                  <c:v>970</c:v>
                </c:pt>
                <c:pt idx="208">
                  <c:v>972</c:v>
                </c:pt>
                <c:pt idx="209">
                  <c:v>974</c:v>
                </c:pt>
                <c:pt idx="210">
                  <c:v>976</c:v>
                </c:pt>
                <c:pt idx="211">
                  <c:v>977</c:v>
                </c:pt>
                <c:pt idx="212">
                  <c:v>979</c:v>
                </c:pt>
                <c:pt idx="213">
                  <c:v>981</c:v>
                </c:pt>
                <c:pt idx="214">
                  <c:v>1001</c:v>
                </c:pt>
                <c:pt idx="215">
                  <c:v>1007</c:v>
                </c:pt>
                <c:pt idx="216">
                  <c:v>1008</c:v>
                </c:pt>
                <c:pt idx="217">
                  <c:v>1011</c:v>
                </c:pt>
                <c:pt idx="218">
                  <c:v>1019</c:v>
                </c:pt>
                <c:pt idx="219">
                  <c:v>1022</c:v>
                </c:pt>
                <c:pt idx="220">
                  <c:v>1024</c:v>
                </c:pt>
                <c:pt idx="221">
                  <c:v>1031</c:v>
                </c:pt>
                <c:pt idx="222">
                  <c:v>1033</c:v>
                </c:pt>
                <c:pt idx="223">
                  <c:v>1037</c:v>
                </c:pt>
                <c:pt idx="224">
                  <c:v>1040</c:v>
                </c:pt>
                <c:pt idx="225">
                  <c:v>1043</c:v>
                </c:pt>
                <c:pt idx="226">
                  <c:v>1044</c:v>
                </c:pt>
                <c:pt idx="227">
                  <c:v>1050</c:v>
                </c:pt>
                <c:pt idx="228">
                  <c:v>1064</c:v>
                </c:pt>
                <c:pt idx="229">
                  <c:v>1067</c:v>
                </c:pt>
                <c:pt idx="230">
                  <c:v>1075</c:v>
                </c:pt>
                <c:pt idx="231">
                  <c:v>1076</c:v>
                </c:pt>
                <c:pt idx="232">
                  <c:v>1082</c:v>
                </c:pt>
                <c:pt idx="233">
                  <c:v>1083</c:v>
                </c:pt>
                <c:pt idx="234">
                  <c:v>1100</c:v>
                </c:pt>
                <c:pt idx="235">
                  <c:v>1107</c:v>
                </c:pt>
                <c:pt idx="236">
                  <c:v>1119</c:v>
                </c:pt>
                <c:pt idx="237">
                  <c:v>1124</c:v>
                </c:pt>
                <c:pt idx="238">
                  <c:v>1125</c:v>
                </c:pt>
                <c:pt idx="239">
                  <c:v>1128</c:v>
                </c:pt>
                <c:pt idx="240">
                  <c:v>1129</c:v>
                </c:pt>
                <c:pt idx="241">
                  <c:v>1134</c:v>
                </c:pt>
                <c:pt idx="242">
                  <c:v>1135</c:v>
                </c:pt>
                <c:pt idx="243">
                  <c:v>1136</c:v>
                </c:pt>
                <c:pt idx="244">
                  <c:v>1138</c:v>
                </c:pt>
                <c:pt idx="245">
                  <c:v>1143</c:v>
                </c:pt>
                <c:pt idx="246">
                  <c:v>1146</c:v>
                </c:pt>
                <c:pt idx="247">
                  <c:v>1149</c:v>
                </c:pt>
                <c:pt idx="248">
                  <c:v>1153</c:v>
                </c:pt>
                <c:pt idx="249">
                  <c:v>1158</c:v>
                </c:pt>
                <c:pt idx="250">
                  <c:v>1159</c:v>
                </c:pt>
                <c:pt idx="251">
                  <c:v>1160</c:v>
                </c:pt>
                <c:pt idx="252">
                  <c:v>1166</c:v>
                </c:pt>
                <c:pt idx="253">
                  <c:v>1168</c:v>
                </c:pt>
                <c:pt idx="254">
                  <c:v>1181</c:v>
                </c:pt>
                <c:pt idx="255">
                  <c:v>1183</c:v>
                </c:pt>
                <c:pt idx="256">
                  <c:v>1186</c:v>
                </c:pt>
                <c:pt idx="257">
                  <c:v>1187</c:v>
                </c:pt>
                <c:pt idx="258">
                  <c:v>1193</c:v>
                </c:pt>
                <c:pt idx="259">
                  <c:v>1194</c:v>
                </c:pt>
                <c:pt idx="260">
                  <c:v>1196</c:v>
                </c:pt>
                <c:pt idx="261">
                  <c:v>1202</c:v>
                </c:pt>
                <c:pt idx="262">
                  <c:v>1203</c:v>
                </c:pt>
                <c:pt idx="263">
                  <c:v>1205</c:v>
                </c:pt>
                <c:pt idx="264">
                  <c:v>1208</c:v>
                </c:pt>
                <c:pt idx="265">
                  <c:v>1212</c:v>
                </c:pt>
                <c:pt idx="266">
                  <c:v>1213</c:v>
                </c:pt>
                <c:pt idx="267">
                  <c:v>1214</c:v>
                </c:pt>
                <c:pt idx="268">
                  <c:v>1215</c:v>
                </c:pt>
                <c:pt idx="269">
                  <c:v>1220</c:v>
                </c:pt>
                <c:pt idx="270">
                  <c:v>1223</c:v>
                </c:pt>
                <c:pt idx="271">
                  <c:v>1227</c:v>
                </c:pt>
                <c:pt idx="272">
                  <c:v>1232</c:v>
                </c:pt>
                <c:pt idx="273">
                  <c:v>1237</c:v>
                </c:pt>
                <c:pt idx="274">
                  <c:v>1238</c:v>
                </c:pt>
                <c:pt idx="275">
                  <c:v>1242</c:v>
                </c:pt>
                <c:pt idx="276">
                  <c:v>1252</c:v>
                </c:pt>
                <c:pt idx="277">
                  <c:v>1253</c:v>
                </c:pt>
                <c:pt idx="278">
                  <c:v>1254</c:v>
                </c:pt>
                <c:pt idx="279">
                  <c:v>1255</c:v>
                </c:pt>
                <c:pt idx="280">
                  <c:v>1258</c:v>
                </c:pt>
                <c:pt idx="281">
                  <c:v>1262</c:v>
                </c:pt>
                <c:pt idx="282">
                  <c:v>1266</c:v>
                </c:pt>
                <c:pt idx="283">
                  <c:v>1268</c:v>
                </c:pt>
                <c:pt idx="284">
                  <c:v>1274</c:v>
                </c:pt>
                <c:pt idx="285">
                  <c:v>1277</c:v>
                </c:pt>
                <c:pt idx="286">
                  <c:v>1282</c:v>
                </c:pt>
                <c:pt idx="287">
                  <c:v>1285</c:v>
                </c:pt>
                <c:pt idx="288">
                  <c:v>1291</c:v>
                </c:pt>
                <c:pt idx="289">
                  <c:v>1297</c:v>
                </c:pt>
                <c:pt idx="290">
                  <c:v>1309</c:v>
                </c:pt>
                <c:pt idx="291">
                  <c:v>1311</c:v>
                </c:pt>
                <c:pt idx="292">
                  <c:v>1314</c:v>
                </c:pt>
                <c:pt idx="293">
                  <c:v>1316</c:v>
                </c:pt>
                <c:pt idx="294">
                  <c:v>1320</c:v>
                </c:pt>
                <c:pt idx="295">
                  <c:v>1325</c:v>
                </c:pt>
                <c:pt idx="296">
                  <c:v>1326</c:v>
                </c:pt>
                <c:pt idx="297">
                  <c:v>1327</c:v>
                </c:pt>
                <c:pt idx="298">
                  <c:v>1330</c:v>
                </c:pt>
                <c:pt idx="299">
                  <c:v>1347</c:v>
                </c:pt>
                <c:pt idx="300">
                  <c:v>1355</c:v>
                </c:pt>
                <c:pt idx="301">
                  <c:v>1364</c:v>
                </c:pt>
                <c:pt idx="302">
                  <c:v>1386</c:v>
                </c:pt>
                <c:pt idx="303">
                  <c:v>1391</c:v>
                </c:pt>
                <c:pt idx="304">
                  <c:v>1398</c:v>
                </c:pt>
                <c:pt idx="305">
                  <c:v>1400</c:v>
                </c:pt>
                <c:pt idx="306">
                  <c:v>1402</c:v>
                </c:pt>
                <c:pt idx="307">
                  <c:v>1406</c:v>
                </c:pt>
                <c:pt idx="308">
                  <c:v>1408</c:v>
                </c:pt>
                <c:pt idx="309">
                  <c:v>1412</c:v>
                </c:pt>
                <c:pt idx="310">
                  <c:v>1428</c:v>
                </c:pt>
                <c:pt idx="311">
                  <c:v>1437</c:v>
                </c:pt>
                <c:pt idx="312">
                  <c:v>1440</c:v>
                </c:pt>
                <c:pt idx="313">
                  <c:v>1442</c:v>
                </c:pt>
                <c:pt idx="314">
                  <c:v>1450</c:v>
                </c:pt>
                <c:pt idx="315">
                  <c:v>1461</c:v>
                </c:pt>
                <c:pt idx="316">
                  <c:v>1462</c:v>
                </c:pt>
                <c:pt idx="317">
                  <c:v>1464</c:v>
                </c:pt>
                <c:pt idx="318">
                  <c:v>1472</c:v>
                </c:pt>
                <c:pt idx="319">
                  <c:v>1481</c:v>
                </c:pt>
                <c:pt idx="320">
                  <c:v>1483</c:v>
                </c:pt>
                <c:pt idx="321">
                  <c:v>1484</c:v>
                </c:pt>
                <c:pt idx="322">
                  <c:v>1486</c:v>
                </c:pt>
                <c:pt idx="323">
                  <c:v>1494</c:v>
                </c:pt>
                <c:pt idx="324">
                  <c:v>1498</c:v>
                </c:pt>
                <c:pt idx="325">
                  <c:v>1500</c:v>
                </c:pt>
                <c:pt idx="326">
                  <c:v>1503</c:v>
                </c:pt>
                <c:pt idx="327">
                  <c:v>1507</c:v>
                </c:pt>
                <c:pt idx="328">
                  <c:v>1508</c:v>
                </c:pt>
                <c:pt idx="329">
                  <c:v>1514</c:v>
                </c:pt>
                <c:pt idx="330">
                  <c:v>1516</c:v>
                </c:pt>
                <c:pt idx="331">
                  <c:v>1530</c:v>
                </c:pt>
                <c:pt idx="332">
                  <c:v>1531</c:v>
                </c:pt>
                <c:pt idx="333">
                  <c:v>1532</c:v>
                </c:pt>
                <c:pt idx="334">
                  <c:v>1533</c:v>
                </c:pt>
                <c:pt idx="335">
                  <c:v>1537</c:v>
                </c:pt>
                <c:pt idx="336">
                  <c:v>1544</c:v>
                </c:pt>
                <c:pt idx="337">
                  <c:v>1549</c:v>
                </c:pt>
                <c:pt idx="338">
                  <c:v>1556</c:v>
                </c:pt>
                <c:pt idx="339">
                  <c:v>1563</c:v>
                </c:pt>
                <c:pt idx="340">
                  <c:v>1567</c:v>
                </c:pt>
                <c:pt idx="341">
                  <c:v>1570</c:v>
                </c:pt>
                <c:pt idx="342">
                  <c:v>1584</c:v>
                </c:pt>
                <c:pt idx="343">
                  <c:v>1588</c:v>
                </c:pt>
                <c:pt idx="344">
                  <c:v>1589</c:v>
                </c:pt>
                <c:pt idx="345">
                  <c:v>1593</c:v>
                </c:pt>
                <c:pt idx="346">
                  <c:v>1596</c:v>
                </c:pt>
                <c:pt idx="347">
                  <c:v>1597</c:v>
                </c:pt>
                <c:pt idx="348">
                  <c:v>1600</c:v>
                </c:pt>
                <c:pt idx="349">
                  <c:v>1601</c:v>
                </c:pt>
                <c:pt idx="350">
                  <c:v>1605</c:v>
                </c:pt>
                <c:pt idx="351">
                  <c:v>1609</c:v>
                </c:pt>
                <c:pt idx="352">
                  <c:v>1615</c:v>
                </c:pt>
                <c:pt idx="353">
                  <c:v>1617</c:v>
                </c:pt>
                <c:pt idx="354">
                  <c:v>1623</c:v>
                </c:pt>
                <c:pt idx="355">
                  <c:v>1626</c:v>
                </c:pt>
                <c:pt idx="356">
                  <c:v>1638</c:v>
                </c:pt>
                <c:pt idx="357">
                  <c:v>1645</c:v>
                </c:pt>
                <c:pt idx="358">
                  <c:v>1646</c:v>
                </c:pt>
                <c:pt idx="359">
                  <c:v>1649</c:v>
                </c:pt>
                <c:pt idx="360">
                  <c:v>1659</c:v>
                </c:pt>
                <c:pt idx="361">
                  <c:v>1668</c:v>
                </c:pt>
                <c:pt idx="362">
                  <c:v>1670</c:v>
                </c:pt>
                <c:pt idx="363">
                  <c:v>1677</c:v>
                </c:pt>
                <c:pt idx="364">
                  <c:v>1679</c:v>
                </c:pt>
                <c:pt idx="365">
                  <c:v>1685</c:v>
                </c:pt>
                <c:pt idx="366">
                  <c:v>1690</c:v>
                </c:pt>
                <c:pt idx="367">
                  <c:v>1692</c:v>
                </c:pt>
                <c:pt idx="368">
                  <c:v>1693</c:v>
                </c:pt>
                <c:pt idx="369">
                  <c:v>1696</c:v>
                </c:pt>
                <c:pt idx="370">
                  <c:v>1697</c:v>
                </c:pt>
                <c:pt idx="371">
                  <c:v>1701</c:v>
                </c:pt>
                <c:pt idx="372">
                  <c:v>1702</c:v>
                </c:pt>
                <c:pt idx="373">
                  <c:v>1705</c:v>
                </c:pt>
                <c:pt idx="374">
                  <c:v>1712</c:v>
                </c:pt>
                <c:pt idx="375">
                  <c:v>1727</c:v>
                </c:pt>
                <c:pt idx="376">
                  <c:v>1736</c:v>
                </c:pt>
                <c:pt idx="377">
                  <c:v>1739</c:v>
                </c:pt>
                <c:pt idx="378">
                  <c:v>1747</c:v>
                </c:pt>
                <c:pt idx="379">
                  <c:v>1755</c:v>
                </c:pt>
                <c:pt idx="380">
                  <c:v>1757</c:v>
                </c:pt>
                <c:pt idx="381">
                  <c:v>1770</c:v>
                </c:pt>
                <c:pt idx="382">
                  <c:v>1777</c:v>
                </c:pt>
                <c:pt idx="383">
                  <c:v>1781</c:v>
                </c:pt>
                <c:pt idx="384">
                  <c:v>1783</c:v>
                </c:pt>
                <c:pt idx="385">
                  <c:v>1784</c:v>
                </c:pt>
                <c:pt idx="386">
                  <c:v>1796</c:v>
                </c:pt>
                <c:pt idx="387">
                  <c:v>1810</c:v>
                </c:pt>
                <c:pt idx="388">
                  <c:v>1812</c:v>
                </c:pt>
                <c:pt idx="389">
                  <c:v>1815</c:v>
                </c:pt>
                <c:pt idx="390">
                  <c:v>1816</c:v>
                </c:pt>
                <c:pt idx="391">
                  <c:v>1820</c:v>
                </c:pt>
                <c:pt idx="392">
                  <c:v>1824</c:v>
                </c:pt>
                <c:pt idx="393">
                  <c:v>1842</c:v>
                </c:pt>
                <c:pt idx="394">
                  <c:v>1845</c:v>
                </c:pt>
                <c:pt idx="395">
                  <c:v>1846</c:v>
                </c:pt>
                <c:pt idx="396">
                  <c:v>1847</c:v>
                </c:pt>
                <c:pt idx="397">
                  <c:v>1858</c:v>
                </c:pt>
                <c:pt idx="398">
                  <c:v>1871</c:v>
                </c:pt>
                <c:pt idx="399">
                  <c:v>1883</c:v>
                </c:pt>
                <c:pt idx="400">
                  <c:v>1884</c:v>
                </c:pt>
                <c:pt idx="401">
                  <c:v>1905</c:v>
                </c:pt>
                <c:pt idx="402">
                  <c:v>1907</c:v>
                </c:pt>
                <c:pt idx="403">
                  <c:v>1911</c:v>
                </c:pt>
                <c:pt idx="404">
                  <c:v>1916</c:v>
                </c:pt>
                <c:pt idx="405">
                  <c:v>1917</c:v>
                </c:pt>
                <c:pt idx="406">
                  <c:v>1925</c:v>
                </c:pt>
                <c:pt idx="407">
                  <c:v>1933</c:v>
                </c:pt>
                <c:pt idx="408">
                  <c:v>1936</c:v>
                </c:pt>
                <c:pt idx="409">
                  <c:v>1938</c:v>
                </c:pt>
                <c:pt idx="410">
                  <c:v>1944</c:v>
                </c:pt>
                <c:pt idx="411">
                  <c:v>1947</c:v>
                </c:pt>
                <c:pt idx="412">
                  <c:v>1948</c:v>
                </c:pt>
                <c:pt idx="413">
                  <c:v>1950</c:v>
                </c:pt>
                <c:pt idx="414">
                  <c:v>1960</c:v>
                </c:pt>
                <c:pt idx="415">
                  <c:v>1965</c:v>
                </c:pt>
                <c:pt idx="416">
                  <c:v>1972</c:v>
                </c:pt>
                <c:pt idx="417">
                  <c:v>1973</c:v>
                </c:pt>
                <c:pt idx="418">
                  <c:v>1975</c:v>
                </c:pt>
                <c:pt idx="419">
                  <c:v>1995</c:v>
                </c:pt>
                <c:pt idx="420">
                  <c:v>1997</c:v>
                </c:pt>
                <c:pt idx="421">
                  <c:v>1998</c:v>
                </c:pt>
                <c:pt idx="422">
                  <c:v>2006</c:v>
                </c:pt>
                <c:pt idx="423">
                  <c:v>2010</c:v>
                </c:pt>
                <c:pt idx="424">
                  <c:v>2013</c:v>
                </c:pt>
                <c:pt idx="425">
                  <c:v>2014</c:v>
                </c:pt>
                <c:pt idx="426">
                  <c:v>2024</c:v>
                </c:pt>
                <c:pt idx="427">
                  <c:v>2028</c:v>
                </c:pt>
                <c:pt idx="428">
                  <c:v>2033</c:v>
                </c:pt>
                <c:pt idx="429">
                  <c:v>2047</c:v>
                </c:pt>
                <c:pt idx="430">
                  <c:v>2053</c:v>
                </c:pt>
                <c:pt idx="431">
                  <c:v>2056</c:v>
                </c:pt>
                <c:pt idx="432">
                  <c:v>2060</c:v>
                </c:pt>
                <c:pt idx="433">
                  <c:v>2064</c:v>
                </c:pt>
                <c:pt idx="434">
                  <c:v>2065</c:v>
                </c:pt>
                <c:pt idx="435">
                  <c:v>2066</c:v>
                </c:pt>
                <c:pt idx="436">
                  <c:v>2069</c:v>
                </c:pt>
                <c:pt idx="437">
                  <c:v>2070</c:v>
                </c:pt>
                <c:pt idx="438">
                  <c:v>2071</c:v>
                </c:pt>
                <c:pt idx="439">
                  <c:v>2076</c:v>
                </c:pt>
                <c:pt idx="440">
                  <c:v>2079</c:v>
                </c:pt>
                <c:pt idx="441">
                  <c:v>2080</c:v>
                </c:pt>
                <c:pt idx="442">
                  <c:v>2086</c:v>
                </c:pt>
                <c:pt idx="443">
                  <c:v>2087</c:v>
                </c:pt>
                <c:pt idx="444">
                  <c:v>2099</c:v>
                </c:pt>
                <c:pt idx="445">
                  <c:v>2101</c:v>
                </c:pt>
                <c:pt idx="446">
                  <c:v>2107</c:v>
                </c:pt>
                <c:pt idx="447">
                  <c:v>2109</c:v>
                </c:pt>
                <c:pt idx="448">
                  <c:v>2113</c:v>
                </c:pt>
                <c:pt idx="449">
                  <c:v>2121</c:v>
                </c:pt>
                <c:pt idx="450">
                  <c:v>2125</c:v>
                </c:pt>
                <c:pt idx="451">
                  <c:v>2126</c:v>
                </c:pt>
                <c:pt idx="452">
                  <c:v>2131</c:v>
                </c:pt>
                <c:pt idx="453">
                  <c:v>2134</c:v>
                </c:pt>
                <c:pt idx="454">
                  <c:v>2135</c:v>
                </c:pt>
                <c:pt idx="455">
                  <c:v>2141</c:v>
                </c:pt>
                <c:pt idx="456">
                  <c:v>2142</c:v>
                </c:pt>
                <c:pt idx="457">
                  <c:v>2143</c:v>
                </c:pt>
                <c:pt idx="458">
                  <c:v>2144</c:v>
                </c:pt>
                <c:pt idx="459">
                  <c:v>2149</c:v>
                </c:pt>
                <c:pt idx="460">
                  <c:v>2153</c:v>
                </c:pt>
                <c:pt idx="461">
                  <c:v>2158</c:v>
                </c:pt>
                <c:pt idx="462">
                  <c:v>2166</c:v>
                </c:pt>
                <c:pt idx="463">
                  <c:v>2170</c:v>
                </c:pt>
                <c:pt idx="464">
                  <c:v>2172</c:v>
                </c:pt>
                <c:pt idx="465">
                  <c:v>2182</c:v>
                </c:pt>
                <c:pt idx="466">
                  <c:v>2185</c:v>
                </c:pt>
                <c:pt idx="467">
                  <c:v>2195</c:v>
                </c:pt>
                <c:pt idx="468">
                  <c:v>2202</c:v>
                </c:pt>
                <c:pt idx="469">
                  <c:v>2207</c:v>
                </c:pt>
                <c:pt idx="470">
                  <c:v>2209</c:v>
                </c:pt>
                <c:pt idx="471">
                  <c:v>2210</c:v>
                </c:pt>
                <c:pt idx="472">
                  <c:v>2218</c:v>
                </c:pt>
                <c:pt idx="473">
                  <c:v>2234</c:v>
                </c:pt>
                <c:pt idx="474">
                  <c:v>2245</c:v>
                </c:pt>
                <c:pt idx="475">
                  <c:v>2246</c:v>
                </c:pt>
                <c:pt idx="476">
                  <c:v>2265</c:v>
                </c:pt>
                <c:pt idx="477">
                  <c:v>2270</c:v>
                </c:pt>
                <c:pt idx="478">
                  <c:v>2272</c:v>
                </c:pt>
                <c:pt idx="479">
                  <c:v>2273</c:v>
                </c:pt>
                <c:pt idx="480">
                  <c:v>2275</c:v>
                </c:pt>
                <c:pt idx="481">
                  <c:v>2276</c:v>
                </c:pt>
                <c:pt idx="482">
                  <c:v>2279</c:v>
                </c:pt>
                <c:pt idx="483">
                  <c:v>2289</c:v>
                </c:pt>
                <c:pt idx="484">
                  <c:v>2291</c:v>
                </c:pt>
                <c:pt idx="485">
                  <c:v>2294</c:v>
                </c:pt>
                <c:pt idx="486">
                  <c:v>2305</c:v>
                </c:pt>
                <c:pt idx="487">
                  <c:v>2324</c:v>
                </c:pt>
                <c:pt idx="488">
                  <c:v>2335</c:v>
                </c:pt>
                <c:pt idx="489">
                  <c:v>2337</c:v>
                </c:pt>
                <c:pt idx="490">
                  <c:v>2350</c:v>
                </c:pt>
                <c:pt idx="491">
                  <c:v>2359</c:v>
                </c:pt>
                <c:pt idx="492">
                  <c:v>2364</c:v>
                </c:pt>
                <c:pt idx="493">
                  <c:v>2369</c:v>
                </c:pt>
                <c:pt idx="494">
                  <c:v>2371</c:v>
                </c:pt>
                <c:pt idx="495">
                  <c:v>2372</c:v>
                </c:pt>
                <c:pt idx="496">
                  <c:v>2374</c:v>
                </c:pt>
                <c:pt idx="497">
                  <c:v>2379</c:v>
                </c:pt>
                <c:pt idx="498">
                  <c:v>2380</c:v>
                </c:pt>
                <c:pt idx="499">
                  <c:v>2390</c:v>
                </c:pt>
                <c:pt idx="500">
                  <c:v>2393</c:v>
                </c:pt>
                <c:pt idx="501">
                  <c:v>2394</c:v>
                </c:pt>
                <c:pt idx="502">
                  <c:v>2396</c:v>
                </c:pt>
                <c:pt idx="503">
                  <c:v>2399</c:v>
                </c:pt>
                <c:pt idx="504">
                  <c:v>2409</c:v>
                </c:pt>
                <c:pt idx="505">
                  <c:v>2414</c:v>
                </c:pt>
                <c:pt idx="506">
                  <c:v>2419</c:v>
                </c:pt>
                <c:pt idx="507">
                  <c:v>2420</c:v>
                </c:pt>
                <c:pt idx="508">
                  <c:v>2424</c:v>
                </c:pt>
                <c:pt idx="509">
                  <c:v>2429</c:v>
                </c:pt>
                <c:pt idx="510">
                  <c:v>2432</c:v>
                </c:pt>
                <c:pt idx="511">
                  <c:v>2436</c:v>
                </c:pt>
                <c:pt idx="512">
                  <c:v>2443</c:v>
                </c:pt>
                <c:pt idx="513">
                  <c:v>2444</c:v>
                </c:pt>
                <c:pt idx="514">
                  <c:v>2447</c:v>
                </c:pt>
                <c:pt idx="515">
                  <c:v>2451</c:v>
                </c:pt>
                <c:pt idx="516">
                  <c:v>2454</c:v>
                </c:pt>
                <c:pt idx="517">
                  <c:v>2458</c:v>
                </c:pt>
                <c:pt idx="518">
                  <c:v>2463</c:v>
                </c:pt>
                <c:pt idx="519">
                  <c:v>2466</c:v>
                </c:pt>
                <c:pt idx="520">
                  <c:v>2467</c:v>
                </c:pt>
                <c:pt idx="521">
                  <c:v>2472</c:v>
                </c:pt>
                <c:pt idx="522">
                  <c:v>2477</c:v>
                </c:pt>
                <c:pt idx="523">
                  <c:v>2484</c:v>
                </c:pt>
                <c:pt idx="524">
                  <c:v>2486</c:v>
                </c:pt>
                <c:pt idx="525">
                  <c:v>2494</c:v>
                </c:pt>
                <c:pt idx="526">
                  <c:v>2495</c:v>
                </c:pt>
                <c:pt idx="527">
                  <c:v>2497</c:v>
                </c:pt>
                <c:pt idx="528">
                  <c:v>2502</c:v>
                </c:pt>
                <c:pt idx="529">
                  <c:v>2503</c:v>
                </c:pt>
                <c:pt idx="530">
                  <c:v>2507</c:v>
                </c:pt>
                <c:pt idx="531">
                  <c:v>2510</c:v>
                </c:pt>
                <c:pt idx="532">
                  <c:v>2513</c:v>
                </c:pt>
                <c:pt idx="533">
                  <c:v>2514</c:v>
                </c:pt>
                <c:pt idx="534">
                  <c:v>2519</c:v>
                </c:pt>
                <c:pt idx="535">
                  <c:v>2524</c:v>
                </c:pt>
                <c:pt idx="536">
                  <c:v>2526</c:v>
                </c:pt>
                <c:pt idx="537">
                  <c:v>2529</c:v>
                </c:pt>
                <c:pt idx="538">
                  <c:v>2533</c:v>
                </c:pt>
                <c:pt idx="539">
                  <c:v>2537</c:v>
                </c:pt>
                <c:pt idx="540">
                  <c:v>2541</c:v>
                </c:pt>
                <c:pt idx="541">
                  <c:v>2553</c:v>
                </c:pt>
                <c:pt idx="542">
                  <c:v>2563</c:v>
                </c:pt>
                <c:pt idx="543">
                  <c:v>2569</c:v>
                </c:pt>
                <c:pt idx="544">
                  <c:v>2578</c:v>
                </c:pt>
                <c:pt idx="545">
                  <c:v>2580</c:v>
                </c:pt>
                <c:pt idx="546">
                  <c:v>2581</c:v>
                </c:pt>
                <c:pt idx="547">
                  <c:v>2583</c:v>
                </c:pt>
                <c:pt idx="548">
                  <c:v>2591</c:v>
                </c:pt>
                <c:pt idx="549">
                  <c:v>2592</c:v>
                </c:pt>
                <c:pt idx="550">
                  <c:v>2593</c:v>
                </c:pt>
                <c:pt idx="551">
                  <c:v>2595</c:v>
                </c:pt>
                <c:pt idx="552">
                  <c:v>2599</c:v>
                </c:pt>
                <c:pt idx="553">
                  <c:v>2600</c:v>
                </c:pt>
                <c:pt idx="554">
                  <c:v>2604</c:v>
                </c:pt>
                <c:pt idx="555">
                  <c:v>2613</c:v>
                </c:pt>
                <c:pt idx="556">
                  <c:v>2617</c:v>
                </c:pt>
                <c:pt idx="557">
                  <c:v>2619</c:v>
                </c:pt>
                <c:pt idx="558">
                  <c:v>2622</c:v>
                </c:pt>
                <c:pt idx="559">
                  <c:v>2627</c:v>
                </c:pt>
                <c:pt idx="560">
                  <c:v>2628</c:v>
                </c:pt>
                <c:pt idx="561">
                  <c:v>2632</c:v>
                </c:pt>
                <c:pt idx="562">
                  <c:v>2635</c:v>
                </c:pt>
                <c:pt idx="563">
                  <c:v>2636</c:v>
                </c:pt>
                <c:pt idx="564">
                  <c:v>2662</c:v>
                </c:pt>
                <c:pt idx="565">
                  <c:v>2664</c:v>
                </c:pt>
                <c:pt idx="566">
                  <c:v>2665</c:v>
                </c:pt>
                <c:pt idx="567">
                  <c:v>2672</c:v>
                </c:pt>
                <c:pt idx="568">
                  <c:v>2675</c:v>
                </c:pt>
                <c:pt idx="569">
                  <c:v>2680</c:v>
                </c:pt>
                <c:pt idx="570">
                  <c:v>2682</c:v>
                </c:pt>
                <c:pt idx="571">
                  <c:v>2690</c:v>
                </c:pt>
                <c:pt idx="572">
                  <c:v>2694</c:v>
                </c:pt>
                <c:pt idx="573">
                  <c:v>2700</c:v>
                </c:pt>
                <c:pt idx="574">
                  <c:v>2701</c:v>
                </c:pt>
                <c:pt idx="575">
                  <c:v>2708</c:v>
                </c:pt>
                <c:pt idx="576">
                  <c:v>2712</c:v>
                </c:pt>
                <c:pt idx="577">
                  <c:v>2714</c:v>
                </c:pt>
                <c:pt idx="578">
                  <c:v>2720</c:v>
                </c:pt>
                <c:pt idx="579">
                  <c:v>2721</c:v>
                </c:pt>
                <c:pt idx="580">
                  <c:v>2723</c:v>
                </c:pt>
                <c:pt idx="581">
                  <c:v>2724</c:v>
                </c:pt>
                <c:pt idx="582">
                  <c:v>2735</c:v>
                </c:pt>
                <c:pt idx="583">
                  <c:v>2743</c:v>
                </c:pt>
                <c:pt idx="584">
                  <c:v>2752</c:v>
                </c:pt>
                <c:pt idx="585">
                  <c:v>2758</c:v>
                </c:pt>
                <c:pt idx="586">
                  <c:v>2768</c:v>
                </c:pt>
                <c:pt idx="587">
                  <c:v>2771</c:v>
                </c:pt>
                <c:pt idx="588">
                  <c:v>2774</c:v>
                </c:pt>
                <c:pt idx="589">
                  <c:v>2780</c:v>
                </c:pt>
                <c:pt idx="590">
                  <c:v>2783</c:v>
                </c:pt>
                <c:pt idx="591">
                  <c:v>2787</c:v>
                </c:pt>
                <c:pt idx="592">
                  <c:v>2788</c:v>
                </c:pt>
                <c:pt idx="593">
                  <c:v>2792</c:v>
                </c:pt>
                <c:pt idx="594">
                  <c:v>2793</c:v>
                </c:pt>
                <c:pt idx="595">
                  <c:v>2799</c:v>
                </c:pt>
                <c:pt idx="596">
                  <c:v>2801</c:v>
                </c:pt>
                <c:pt idx="597">
                  <c:v>2802</c:v>
                </c:pt>
                <c:pt idx="598">
                  <c:v>2806</c:v>
                </c:pt>
                <c:pt idx="599">
                  <c:v>2808</c:v>
                </c:pt>
                <c:pt idx="600">
                  <c:v>2815</c:v>
                </c:pt>
                <c:pt idx="601">
                  <c:v>2816</c:v>
                </c:pt>
                <c:pt idx="602">
                  <c:v>2817</c:v>
                </c:pt>
                <c:pt idx="603">
                  <c:v>2819</c:v>
                </c:pt>
                <c:pt idx="604">
                  <c:v>2821</c:v>
                </c:pt>
                <c:pt idx="605">
                  <c:v>2832</c:v>
                </c:pt>
                <c:pt idx="606">
                  <c:v>2834</c:v>
                </c:pt>
                <c:pt idx="607">
                  <c:v>2839</c:v>
                </c:pt>
                <c:pt idx="608">
                  <c:v>2842</c:v>
                </c:pt>
                <c:pt idx="609">
                  <c:v>2843</c:v>
                </c:pt>
                <c:pt idx="610">
                  <c:v>2847</c:v>
                </c:pt>
                <c:pt idx="611">
                  <c:v>2851</c:v>
                </c:pt>
                <c:pt idx="612">
                  <c:v>2852</c:v>
                </c:pt>
                <c:pt idx="613">
                  <c:v>2855</c:v>
                </c:pt>
                <c:pt idx="614">
                  <c:v>2856</c:v>
                </c:pt>
                <c:pt idx="615">
                  <c:v>2860</c:v>
                </c:pt>
                <c:pt idx="616">
                  <c:v>2865</c:v>
                </c:pt>
                <c:pt idx="617">
                  <c:v>2866</c:v>
                </c:pt>
                <c:pt idx="618">
                  <c:v>2877</c:v>
                </c:pt>
                <c:pt idx="619">
                  <c:v>2879</c:v>
                </c:pt>
                <c:pt idx="620">
                  <c:v>2880</c:v>
                </c:pt>
                <c:pt idx="621">
                  <c:v>2883</c:v>
                </c:pt>
                <c:pt idx="622">
                  <c:v>2885</c:v>
                </c:pt>
                <c:pt idx="623">
                  <c:v>2886</c:v>
                </c:pt>
                <c:pt idx="624">
                  <c:v>2887</c:v>
                </c:pt>
                <c:pt idx="625">
                  <c:v>2889</c:v>
                </c:pt>
                <c:pt idx="626">
                  <c:v>2892</c:v>
                </c:pt>
                <c:pt idx="627">
                  <c:v>2893</c:v>
                </c:pt>
                <c:pt idx="628">
                  <c:v>2898</c:v>
                </c:pt>
                <c:pt idx="629">
                  <c:v>2899</c:v>
                </c:pt>
                <c:pt idx="630">
                  <c:v>2900</c:v>
                </c:pt>
                <c:pt idx="631">
                  <c:v>2903</c:v>
                </c:pt>
                <c:pt idx="632">
                  <c:v>2904</c:v>
                </c:pt>
                <c:pt idx="633">
                  <c:v>2905</c:v>
                </c:pt>
                <c:pt idx="634">
                  <c:v>2907</c:v>
                </c:pt>
                <c:pt idx="635">
                  <c:v>2909</c:v>
                </c:pt>
                <c:pt idx="636">
                  <c:v>2925</c:v>
                </c:pt>
                <c:pt idx="637">
                  <c:v>2926</c:v>
                </c:pt>
                <c:pt idx="638">
                  <c:v>2942</c:v>
                </c:pt>
                <c:pt idx="639">
                  <c:v>2949</c:v>
                </c:pt>
                <c:pt idx="640">
                  <c:v>2951</c:v>
                </c:pt>
                <c:pt idx="641">
                  <c:v>2952</c:v>
                </c:pt>
                <c:pt idx="642">
                  <c:v>2955</c:v>
                </c:pt>
                <c:pt idx="643">
                  <c:v>2957</c:v>
                </c:pt>
                <c:pt idx="644">
                  <c:v>2958</c:v>
                </c:pt>
                <c:pt idx="645">
                  <c:v>2963</c:v>
                </c:pt>
                <c:pt idx="646">
                  <c:v>2965</c:v>
                </c:pt>
                <c:pt idx="647">
                  <c:v>2966</c:v>
                </c:pt>
                <c:pt idx="648">
                  <c:v>2971</c:v>
                </c:pt>
                <c:pt idx="649">
                  <c:v>2976</c:v>
                </c:pt>
                <c:pt idx="650">
                  <c:v>3016</c:v>
                </c:pt>
                <c:pt idx="651">
                  <c:v>3020</c:v>
                </c:pt>
                <c:pt idx="652">
                  <c:v>3022</c:v>
                </c:pt>
                <c:pt idx="653">
                  <c:v>3030</c:v>
                </c:pt>
                <c:pt idx="654">
                  <c:v>3032</c:v>
                </c:pt>
                <c:pt idx="655">
                  <c:v>3033</c:v>
                </c:pt>
                <c:pt idx="656">
                  <c:v>3034</c:v>
                </c:pt>
                <c:pt idx="657">
                  <c:v>3037</c:v>
                </c:pt>
                <c:pt idx="658">
                  <c:v>3040</c:v>
                </c:pt>
                <c:pt idx="659">
                  <c:v>3049</c:v>
                </c:pt>
                <c:pt idx="660">
                  <c:v>3050</c:v>
                </c:pt>
                <c:pt idx="661">
                  <c:v>3056</c:v>
                </c:pt>
                <c:pt idx="662">
                  <c:v>3071</c:v>
                </c:pt>
                <c:pt idx="663">
                  <c:v>3076</c:v>
                </c:pt>
                <c:pt idx="664">
                  <c:v>3077</c:v>
                </c:pt>
                <c:pt idx="665">
                  <c:v>3079</c:v>
                </c:pt>
                <c:pt idx="666">
                  <c:v>3080</c:v>
                </c:pt>
                <c:pt idx="667">
                  <c:v>3085</c:v>
                </c:pt>
                <c:pt idx="668">
                  <c:v>3089</c:v>
                </c:pt>
                <c:pt idx="669">
                  <c:v>3112</c:v>
                </c:pt>
                <c:pt idx="670">
                  <c:v>3130</c:v>
                </c:pt>
                <c:pt idx="671">
                  <c:v>3132</c:v>
                </c:pt>
                <c:pt idx="672">
                  <c:v>3135</c:v>
                </c:pt>
                <c:pt idx="673">
                  <c:v>3140</c:v>
                </c:pt>
                <c:pt idx="674">
                  <c:v>3142</c:v>
                </c:pt>
                <c:pt idx="675">
                  <c:v>3146</c:v>
                </c:pt>
                <c:pt idx="676">
                  <c:v>3149</c:v>
                </c:pt>
                <c:pt idx="677">
                  <c:v>3158</c:v>
                </c:pt>
                <c:pt idx="678">
                  <c:v>3166</c:v>
                </c:pt>
                <c:pt idx="679">
                  <c:v>3173</c:v>
                </c:pt>
                <c:pt idx="680">
                  <c:v>3174</c:v>
                </c:pt>
                <c:pt idx="681">
                  <c:v>3196</c:v>
                </c:pt>
                <c:pt idx="682">
                  <c:v>3197</c:v>
                </c:pt>
                <c:pt idx="683">
                  <c:v>3201</c:v>
                </c:pt>
                <c:pt idx="684">
                  <c:v>3212</c:v>
                </c:pt>
                <c:pt idx="685">
                  <c:v>3214</c:v>
                </c:pt>
                <c:pt idx="686">
                  <c:v>3217</c:v>
                </c:pt>
                <c:pt idx="687">
                  <c:v>3218</c:v>
                </c:pt>
                <c:pt idx="688">
                  <c:v>3236</c:v>
                </c:pt>
                <c:pt idx="689">
                  <c:v>3237</c:v>
                </c:pt>
                <c:pt idx="690">
                  <c:v>3238</c:v>
                </c:pt>
                <c:pt idx="691">
                  <c:v>3243</c:v>
                </c:pt>
                <c:pt idx="692">
                  <c:v>3247</c:v>
                </c:pt>
                <c:pt idx="693">
                  <c:v>3262</c:v>
                </c:pt>
                <c:pt idx="694">
                  <c:v>3266</c:v>
                </c:pt>
                <c:pt idx="695">
                  <c:v>3274</c:v>
                </c:pt>
                <c:pt idx="696">
                  <c:v>3276</c:v>
                </c:pt>
                <c:pt idx="697">
                  <c:v>3277</c:v>
                </c:pt>
                <c:pt idx="698">
                  <c:v>3281</c:v>
                </c:pt>
                <c:pt idx="699">
                  <c:v>3282</c:v>
                </c:pt>
                <c:pt idx="700">
                  <c:v>3290</c:v>
                </c:pt>
                <c:pt idx="701">
                  <c:v>3291</c:v>
                </c:pt>
                <c:pt idx="702">
                  <c:v>3294</c:v>
                </c:pt>
                <c:pt idx="703">
                  <c:v>3295</c:v>
                </c:pt>
                <c:pt idx="704">
                  <c:v>3306</c:v>
                </c:pt>
                <c:pt idx="705">
                  <c:v>3309</c:v>
                </c:pt>
                <c:pt idx="706">
                  <c:v>3315</c:v>
                </c:pt>
                <c:pt idx="707">
                  <c:v>3320</c:v>
                </c:pt>
                <c:pt idx="708">
                  <c:v>3321</c:v>
                </c:pt>
                <c:pt idx="709">
                  <c:v>3326</c:v>
                </c:pt>
                <c:pt idx="710">
                  <c:v>3328</c:v>
                </c:pt>
                <c:pt idx="711">
                  <c:v>3330</c:v>
                </c:pt>
                <c:pt idx="712">
                  <c:v>3340</c:v>
                </c:pt>
                <c:pt idx="713">
                  <c:v>3342</c:v>
                </c:pt>
                <c:pt idx="714">
                  <c:v>3344</c:v>
                </c:pt>
                <c:pt idx="715">
                  <c:v>3346</c:v>
                </c:pt>
                <c:pt idx="716">
                  <c:v>3348</c:v>
                </c:pt>
                <c:pt idx="717">
                  <c:v>3350</c:v>
                </c:pt>
                <c:pt idx="718">
                  <c:v>3351</c:v>
                </c:pt>
                <c:pt idx="719">
                  <c:v>3352</c:v>
                </c:pt>
                <c:pt idx="720">
                  <c:v>3355</c:v>
                </c:pt>
                <c:pt idx="721">
                  <c:v>3357</c:v>
                </c:pt>
                <c:pt idx="722">
                  <c:v>3359</c:v>
                </c:pt>
                <c:pt idx="723">
                  <c:v>3361</c:v>
                </c:pt>
                <c:pt idx="724">
                  <c:v>3376</c:v>
                </c:pt>
                <c:pt idx="725">
                  <c:v>3384</c:v>
                </c:pt>
                <c:pt idx="726">
                  <c:v>3397</c:v>
                </c:pt>
                <c:pt idx="727">
                  <c:v>3398</c:v>
                </c:pt>
                <c:pt idx="728">
                  <c:v>3400</c:v>
                </c:pt>
                <c:pt idx="729">
                  <c:v>3407</c:v>
                </c:pt>
                <c:pt idx="730">
                  <c:v>3411</c:v>
                </c:pt>
                <c:pt idx="731">
                  <c:v>3422</c:v>
                </c:pt>
                <c:pt idx="732">
                  <c:v>3427</c:v>
                </c:pt>
                <c:pt idx="733">
                  <c:v>3431</c:v>
                </c:pt>
                <c:pt idx="734">
                  <c:v>3432</c:v>
                </c:pt>
                <c:pt idx="735">
                  <c:v>3444</c:v>
                </c:pt>
                <c:pt idx="736">
                  <c:v>3449</c:v>
                </c:pt>
                <c:pt idx="737">
                  <c:v>3466</c:v>
                </c:pt>
                <c:pt idx="738">
                  <c:v>3469</c:v>
                </c:pt>
                <c:pt idx="739">
                  <c:v>3475</c:v>
                </c:pt>
                <c:pt idx="740">
                  <c:v>3481</c:v>
                </c:pt>
                <c:pt idx="741">
                  <c:v>3482</c:v>
                </c:pt>
                <c:pt idx="742">
                  <c:v>3483</c:v>
                </c:pt>
                <c:pt idx="743">
                  <c:v>3486</c:v>
                </c:pt>
                <c:pt idx="744">
                  <c:v>3495</c:v>
                </c:pt>
                <c:pt idx="745">
                  <c:v>3496</c:v>
                </c:pt>
                <c:pt idx="746">
                  <c:v>3504</c:v>
                </c:pt>
                <c:pt idx="747">
                  <c:v>3506</c:v>
                </c:pt>
                <c:pt idx="748">
                  <c:v>3514</c:v>
                </c:pt>
                <c:pt idx="749">
                  <c:v>3519</c:v>
                </c:pt>
                <c:pt idx="750">
                  <c:v>3520</c:v>
                </c:pt>
                <c:pt idx="751">
                  <c:v>3532</c:v>
                </c:pt>
                <c:pt idx="752">
                  <c:v>3540</c:v>
                </c:pt>
                <c:pt idx="753">
                  <c:v>3541</c:v>
                </c:pt>
                <c:pt idx="754">
                  <c:v>3544</c:v>
                </c:pt>
                <c:pt idx="755">
                  <c:v>3546</c:v>
                </c:pt>
                <c:pt idx="756">
                  <c:v>3551</c:v>
                </c:pt>
                <c:pt idx="757">
                  <c:v>3556</c:v>
                </c:pt>
                <c:pt idx="758">
                  <c:v>3557</c:v>
                </c:pt>
                <c:pt idx="759">
                  <c:v>3564</c:v>
                </c:pt>
                <c:pt idx="760">
                  <c:v>3565</c:v>
                </c:pt>
                <c:pt idx="761">
                  <c:v>3566</c:v>
                </c:pt>
                <c:pt idx="762">
                  <c:v>3570</c:v>
                </c:pt>
                <c:pt idx="763">
                  <c:v>3575</c:v>
                </c:pt>
                <c:pt idx="764">
                  <c:v>3578</c:v>
                </c:pt>
                <c:pt idx="765">
                  <c:v>3579</c:v>
                </c:pt>
                <c:pt idx="766">
                  <c:v>3583</c:v>
                </c:pt>
                <c:pt idx="767">
                  <c:v>3584</c:v>
                </c:pt>
                <c:pt idx="768">
                  <c:v>3586</c:v>
                </c:pt>
                <c:pt idx="769">
                  <c:v>3590</c:v>
                </c:pt>
                <c:pt idx="770">
                  <c:v>3595</c:v>
                </c:pt>
                <c:pt idx="771">
                  <c:v>3602</c:v>
                </c:pt>
                <c:pt idx="772">
                  <c:v>3604</c:v>
                </c:pt>
                <c:pt idx="773">
                  <c:v>3610</c:v>
                </c:pt>
                <c:pt idx="774">
                  <c:v>3614</c:v>
                </c:pt>
                <c:pt idx="775">
                  <c:v>3619</c:v>
                </c:pt>
                <c:pt idx="776">
                  <c:v>3622</c:v>
                </c:pt>
                <c:pt idx="777">
                  <c:v>3623</c:v>
                </c:pt>
                <c:pt idx="778">
                  <c:v>3631</c:v>
                </c:pt>
                <c:pt idx="779">
                  <c:v>3632</c:v>
                </c:pt>
                <c:pt idx="780">
                  <c:v>3634</c:v>
                </c:pt>
                <c:pt idx="781">
                  <c:v>3635</c:v>
                </c:pt>
                <c:pt idx="782">
                  <c:v>3642</c:v>
                </c:pt>
                <c:pt idx="783">
                  <c:v>3645</c:v>
                </c:pt>
                <c:pt idx="784">
                  <c:v>3648</c:v>
                </c:pt>
                <c:pt idx="785">
                  <c:v>3654</c:v>
                </c:pt>
                <c:pt idx="786">
                  <c:v>3660</c:v>
                </c:pt>
                <c:pt idx="787">
                  <c:v>3664</c:v>
                </c:pt>
                <c:pt idx="788">
                  <c:v>3665</c:v>
                </c:pt>
                <c:pt idx="789">
                  <c:v>3666</c:v>
                </c:pt>
                <c:pt idx="790">
                  <c:v>3673</c:v>
                </c:pt>
                <c:pt idx="791">
                  <c:v>3681</c:v>
                </c:pt>
                <c:pt idx="792">
                  <c:v>3686</c:v>
                </c:pt>
                <c:pt idx="793">
                  <c:v>3687</c:v>
                </c:pt>
                <c:pt idx="794">
                  <c:v>3688</c:v>
                </c:pt>
                <c:pt idx="795">
                  <c:v>3690</c:v>
                </c:pt>
                <c:pt idx="796">
                  <c:v>3691</c:v>
                </c:pt>
                <c:pt idx="797">
                  <c:v>3693</c:v>
                </c:pt>
                <c:pt idx="798">
                  <c:v>3695</c:v>
                </c:pt>
                <c:pt idx="799">
                  <c:v>3696</c:v>
                </c:pt>
                <c:pt idx="800">
                  <c:v>3698</c:v>
                </c:pt>
                <c:pt idx="801">
                  <c:v>3702</c:v>
                </c:pt>
                <c:pt idx="802">
                  <c:v>3708</c:v>
                </c:pt>
                <c:pt idx="803">
                  <c:v>3712</c:v>
                </c:pt>
                <c:pt idx="804">
                  <c:v>3714</c:v>
                </c:pt>
                <c:pt idx="805">
                  <c:v>3715</c:v>
                </c:pt>
                <c:pt idx="806">
                  <c:v>3722</c:v>
                </c:pt>
                <c:pt idx="807">
                  <c:v>3727</c:v>
                </c:pt>
                <c:pt idx="808">
                  <c:v>3728</c:v>
                </c:pt>
                <c:pt idx="809">
                  <c:v>3729</c:v>
                </c:pt>
                <c:pt idx="810">
                  <c:v>3736</c:v>
                </c:pt>
                <c:pt idx="811">
                  <c:v>3741</c:v>
                </c:pt>
                <c:pt idx="812">
                  <c:v>3742</c:v>
                </c:pt>
                <c:pt idx="813">
                  <c:v>3747</c:v>
                </c:pt>
                <c:pt idx="814">
                  <c:v>3750</c:v>
                </c:pt>
                <c:pt idx="815">
                  <c:v>3751</c:v>
                </c:pt>
                <c:pt idx="816">
                  <c:v>3760</c:v>
                </c:pt>
                <c:pt idx="817">
                  <c:v>3761</c:v>
                </c:pt>
                <c:pt idx="818">
                  <c:v>3771</c:v>
                </c:pt>
                <c:pt idx="819">
                  <c:v>3776</c:v>
                </c:pt>
                <c:pt idx="820">
                  <c:v>3781</c:v>
                </c:pt>
                <c:pt idx="821">
                  <c:v>3787</c:v>
                </c:pt>
                <c:pt idx="822">
                  <c:v>3792</c:v>
                </c:pt>
                <c:pt idx="823">
                  <c:v>3798</c:v>
                </c:pt>
                <c:pt idx="824">
                  <c:v>3803</c:v>
                </c:pt>
                <c:pt idx="825">
                  <c:v>3805</c:v>
                </c:pt>
                <c:pt idx="826">
                  <c:v>3806</c:v>
                </c:pt>
                <c:pt idx="827">
                  <c:v>3807</c:v>
                </c:pt>
                <c:pt idx="828">
                  <c:v>3811</c:v>
                </c:pt>
                <c:pt idx="829">
                  <c:v>3820</c:v>
                </c:pt>
                <c:pt idx="830">
                  <c:v>3827</c:v>
                </c:pt>
                <c:pt idx="831">
                  <c:v>3830</c:v>
                </c:pt>
                <c:pt idx="832">
                  <c:v>3832</c:v>
                </c:pt>
                <c:pt idx="833">
                  <c:v>3838</c:v>
                </c:pt>
                <c:pt idx="834">
                  <c:v>3855</c:v>
                </c:pt>
                <c:pt idx="835">
                  <c:v>3865</c:v>
                </c:pt>
                <c:pt idx="836">
                  <c:v>3894</c:v>
                </c:pt>
                <c:pt idx="837">
                  <c:v>3895</c:v>
                </c:pt>
                <c:pt idx="838">
                  <c:v>3897</c:v>
                </c:pt>
                <c:pt idx="839">
                  <c:v>3898</c:v>
                </c:pt>
                <c:pt idx="840">
                  <c:v>3900</c:v>
                </c:pt>
                <c:pt idx="841">
                  <c:v>3901</c:v>
                </c:pt>
                <c:pt idx="842">
                  <c:v>3905</c:v>
                </c:pt>
                <c:pt idx="843">
                  <c:v>3908</c:v>
                </c:pt>
                <c:pt idx="844">
                  <c:v>3913</c:v>
                </c:pt>
                <c:pt idx="845">
                  <c:v>3914</c:v>
                </c:pt>
                <c:pt idx="846">
                  <c:v>3916</c:v>
                </c:pt>
                <c:pt idx="847">
                  <c:v>3918</c:v>
                </c:pt>
                <c:pt idx="848">
                  <c:v>3921</c:v>
                </c:pt>
                <c:pt idx="849">
                  <c:v>3925</c:v>
                </c:pt>
                <c:pt idx="850">
                  <c:v>3926</c:v>
                </c:pt>
                <c:pt idx="851">
                  <c:v>3929</c:v>
                </c:pt>
                <c:pt idx="852">
                  <c:v>3930</c:v>
                </c:pt>
                <c:pt idx="853">
                  <c:v>3938</c:v>
                </c:pt>
                <c:pt idx="854">
                  <c:v>3941</c:v>
                </c:pt>
                <c:pt idx="855">
                  <c:v>3942</c:v>
                </c:pt>
                <c:pt idx="856">
                  <c:v>3949</c:v>
                </c:pt>
                <c:pt idx="857">
                  <c:v>3952</c:v>
                </c:pt>
                <c:pt idx="858">
                  <c:v>3956</c:v>
                </c:pt>
                <c:pt idx="859">
                  <c:v>3957</c:v>
                </c:pt>
                <c:pt idx="860">
                  <c:v>3959</c:v>
                </c:pt>
                <c:pt idx="861">
                  <c:v>3972</c:v>
                </c:pt>
                <c:pt idx="862">
                  <c:v>3974</c:v>
                </c:pt>
                <c:pt idx="863">
                  <c:v>3979</c:v>
                </c:pt>
                <c:pt idx="864">
                  <c:v>3981</c:v>
                </c:pt>
                <c:pt idx="865">
                  <c:v>3983</c:v>
                </c:pt>
                <c:pt idx="866">
                  <c:v>3985</c:v>
                </c:pt>
                <c:pt idx="867">
                  <c:v>3987</c:v>
                </c:pt>
                <c:pt idx="868">
                  <c:v>3988</c:v>
                </c:pt>
                <c:pt idx="869">
                  <c:v>3989</c:v>
                </c:pt>
                <c:pt idx="870">
                  <c:v>3991</c:v>
                </c:pt>
                <c:pt idx="871">
                  <c:v>3993</c:v>
                </c:pt>
                <c:pt idx="872">
                  <c:v>3997</c:v>
                </c:pt>
                <c:pt idx="873">
                  <c:v>4000</c:v>
                </c:pt>
                <c:pt idx="874">
                  <c:v>4010</c:v>
                </c:pt>
                <c:pt idx="875">
                  <c:v>4012</c:v>
                </c:pt>
                <c:pt idx="876">
                  <c:v>4030</c:v>
                </c:pt>
                <c:pt idx="877">
                  <c:v>4032</c:v>
                </c:pt>
                <c:pt idx="878">
                  <c:v>4037</c:v>
                </c:pt>
                <c:pt idx="879">
                  <c:v>4047</c:v>
                </c:pt>
                <c:pt idx="880">
                  <c:v>4049</c:v>
                </c:pt>
                <c:pt idx="881">
                  <c:v>4050</c:v>
                </c:pt>
                <c:pt idx="882">
                  <c:v>4051</c:v>
                </c:pt>
                <c:pt idx="883">
                  <c:v>4056</c:v>
                </c:pt>
                <c:pt idx="884">
                  <c:v>4060</c:v>
                </c:pt>
                <c:pt idx="885">
                  <c:v>4061</c:v>
                </c:pt>
                <c:pt idx="886">
                  <c:v>4067</c:v>
                </c:pt>
                <c:pt idx="887">
                  <c:v>4076</c:v>
                </c:pt>
                <c:pt idx="888">
                  <c:v>4079</c:v>
                </c:pt>
                <c:pt idx="889">
                  <c:v>4088</c:v>
                </c:pt>
                <c:pt idx="890">
                  <c:v>4095</c:v>
                </c:pt>
                <c:pt idx="891">
                  <c:v>4108</c:v>
                </c:pt>
                <c:pt idx="892">
                  <c:v>4111</c:v>
                </c:pt>
              </c:numCache>
            </c:numRef>
          </c:xVal>
          <c:yVal>
            <c:numRef>
              <c:f>Ninja2!$G$2:$G$894</c:f>
              <c:numCache>
                <c:formatCode>General</c:formatCode>
                <c:ptCount val="893"/>
                <c:pt idx="0">
                  <c:v>1E-3</c:v>
                </c:pt>
                <c:pt idx="1">
                  <c:v>3.0000000000000001E-3</c:v>
                </c:pt>
                <c:pt idx="2">
                  <c:v>4.0000000000000001E-3</c:v>
                </c:pt>
                <c:pt idx="3">
                  <c:v>5.0000000000000001E-3</c:v>
                </c:pt>
                <c:pt idx="4">
                  <c:v>6.0000000000000001E-3</c:v>
                </c:pt>
                <c:pt idx="5">
                  <c:v>7.0000000000000001E-3</c:v>
                </c:pt>
                <c:pt idx="6">
                  <c:v>8.0000000000000002E-3</c:v>
                </c:pt>
                <c:pt idx="7">
                  <c:v>8.9999999999999993E-3</c:v>
                </c:pt>
                <c:pt idx="8">
                  <c:v>0.01</c:v>
                </c:pt>
                <c:pt idx="9">
                  <c:v>1.0999999999999999E-2</c:v>
                </c:pt>
                <c:pt idx="10">
                  <c:v>1.2999999999999999E-2</c:v>
                </c:pt>
                <c:pt idx="11">
                  <c:v>1.4E-2</c:v>
                </c:pt>
                <c:pt idx="12">
                  <c:v>1.4999999999999999E-2</c:v>
                </c:pt>
                <c:pt idx="13">
                  <c:v>1.6E-2</c:v>
                </c:pt>
                <c:pt idx="14">
                  <c:v>1.7000000000000001E-2</c:v>
                </c:pt>
                <c:pt idx="15">
                  <c:v>1.7999999999999999E-2</c:v>
                </c:pt>
                <c:pt idx="16">
                  <c:v>1.9E-2</c:v>
                </c:pt>
                <c:pt idx="17">
                  <c:v>0.02</c:v>
                </c:pt>
                <c:pt idx="18">
                  <c:v>2.1000000000000001E-2</c:v>
                </c:pt>
                <c:pt idx="19">
                  <c:v>2.1999999999999999E-2</c:v>
                </c:pt>
                <c:pt idx="20">
                  <c:v>2.3E-2</c:v>
                </c:pt>
                <c:pt idx="21">
                  <c:v>2.4E-2</c:v>
                </c:pt>
                <c:pt idx="22">
                  <c:v>2.5000000000000001E-2</c:v>
                </c:pt>
                <c:pt idx="23">
                  <c:v>2.5999999999999999E-2</c:v>
                </c:pt>
                <c:pt idx="24">
                  <c:v>2.7E-2</c:v>
                </c:pt>
                <c:pt idx="25">
                  <c:v>2.8000000000000001E-2</c:v>
                </c:pt>
                <c:pt idx="26">
                  <c:v>2.9000000000000001E-2</c:v>
                </c:pt>
                <c:pt idx="27">
                  <c:v>0.03</c:v>
                </c:pt>
                <c:pt idx="28">
                  <c:v>3.1E-2</c:v>
                </c:pt>
                <c:pt idx="29">
                  <c:v>3.2000000000000001E-2</c:v>
                </c:pt>
                <c:pt idx="30">
                  <c:v>3.3000000000000002E-2</c:v>
                </c:pt>
                <c:pt idx="31">
                  <c:v>3.4000000000000002E-2</c:v>
                </c:pt>
                <c:pt idx="32">
                  <c:v>3.5000000000000003E-2</c:v>
                </c:pt>
                <c:pt idx="33">
                  <c:v>3.6999999999999998E-2</c:v>
                </c:pt>
                <c:pt idx="34">
                  <c:v>3.9E-2</c:v>
                </c:pt>
                <c:pt idx="35">
                  <c:v>0.04</c:v>
                </c:pt>
                <c:pt idx="36">
                  <c:v>4.1000000000000002E-2</c:v>
                </c:pt>
                <c:pt idx="37">
                  <c:v>4.2000000000000003E-2</c:v>
                </c:pt>
                <c:pt idx="38">
                  <c:v>4.3999999999999997E-2</c:v>
                </c:pt>
                <c:pt idx="39">
                  <c:v>4.4999999999999998E-2</c:v>
                </c:pt>
                <c:pt idx="40">
                  <c:v>4.5999999999999999E-2</c:v>
                </c:pt>
                <c:pt idx="41">
                  <c:v>4.7E-2</c:v>
                </c:pt>
                <c:pt idx="42">
                  <c:v>4.8000000000000001E-2</c:v>
                </c:pt>
                <c:pt idx="43">
                  <c:v>4.9000000000000002E-2</c:v>
                </c:pt>
                <c:pt idx="44">
                  <c:v>0.05</c:v>
                </c:pt>
                <c:pt idx="45">
                  <c:v>5.0999999999999997E-2</c:v>
                </c:pt>
                <c:pt idx="46">
                  <c:v>5.1999999999999998E-2</c:v>
                </c:pt>
                <c:pt idx="47">
                  <c:v>5.2999999999999999E-2</c:v>
                </c:pt>
                <c:pt idx="48">
                  <c:v>5.3999999999999999E-2</c:v>
                </c:pt>
                <c:pt idx="49">
                  <c:v>5.5E-2</c:v>
                </c:pt>
                <c:pt idx="50">
                  <c:v>5.6000000000000001E-2</c:v>
                </c:pt>
                <c:pt idx="51">
                  <c:v>5.7000000000000002E-2</c:v>
                </c:pt>
                <c:pt idx="52">
                  <c:v>5.8000000000000003E-2</c:v>
                </c:pt>
                <c:pt idx="53">
                  <c:v>5.8999999999999997E-2</c:v>
                </c:pt>
                <c:pt idx="54">
                  <c:v>6.0999999999999999E-2</c:v>
                </c:pt>
                <c:pt idx="55">
                  <c:v>6.2E-2</c:v>
                </c:pt>
                <c:pt idx="56">
                  <c:v>6.3E-2</c:v>
                </c:pt>
                <c:pt idx="57">
                  <c:v>6.5000000000000002E-2</c:v>
                </c:pt>
                <c:pt idx="58">
                  <c:v>6.6000000000000003E-2</c:v>
                </c:pt>
                <c:pt idx="59">
                  <c:v>6.7000000000000004E-2</c:v>
                </c:pt>
                <c:pt idx="60">
                  <c:v>6.8000000000000005E-2</c:v>
                </c:pt>
                <c:pt idx="61">
                  <c:v>6.9000000000000006E-2</c:v>
                </c:pt>
                <c:pt idx="62">
                  <c:v>7.0999999999999994E-2</c:v>
                </c:pt>
                <c:pt idx="63">
                  <c:v>7.1999999999999995E-2</c:v>
                </c:pt>
                <c:pt idx="64">
                  <c:v>7.2999999999999995E-2</c:v>
                </c:pt>
                <c:pt idx="65">
                  <c:v>7.3999999999999996E-2</c:v>
                </c:pt>
                <c:pt idx="66">
                  <c:v>7.4999999999999997E-2</c:v>
                </c:pt>
                <c:pt idx="67">
                  <c:v>7.6999999999999999E-2</c:v>
                </c:pt>
                <c:pt idx="68">
                  <c:v>7.8E-2</c:v>
                </c:pt>
                <c:pt idx="69">
                  <c:v>7.9000000000000001E-2</c:v>
                </c:pt>
                <c:pt idx="70">
                  <c:v>0.08</c:v>
                </c:pt>
                <c:pt idx="71">
                  <c:v>8.1000000000000003E-2</c:v>
                </c:pt>
                <c:pt idx="72">
                  <c:v>8.2000000000000003E-2</c:v>
                </c:pt>
                <c:pt idx="73">
                  <c:v>8.3000000000000004E-2</c:v>
                </c:pt>
                <c:pt idx="74">
                  <c:v>8.5999999999999993E-2</c:v>
                </c:pt>
                <c:pt idx="75">
                  <c:v>8.6999999999999994E-2</c:v>
                </c:pt>
                <c:pt idx="76">
                  <c:v>8.7999999999999995E-2</c:v>
                </c:pt>
                <c:pt idx="77">
                  <c:v>8.8999999999999996E-2</c:v>
                </c:pt>
                <c:pt idx="78">
                  <c:v>0.09</c:v>
                </c:pt>
                <c:pt idx="79">
                  <c:v>9.0999999999999998E-2</c:v>
                </c:pt>
                <c:pt idx="80">
                  <c:v>9.1999999999999998E-2</c:v>
                </c:pt>
                <c:pt idx="81">
                  <c:v>9.2999999999999999E-2</c:v>
                </c:pt>
                <c:pt idx="82">
                  <c:v>9.4E-2</c:v>
                </c:pt>
                <c:pt idx="83">
                  <c:v>9.5000000000000001E-2</c:v>
                </c:pt>
                <c:pt idx="84">
                  <c:v>9.6000000000000002E-2</c:v>
                </c:pt>
                <c:pt idx="85">
                  <c:v>9.7000000000000003E-2</c:v>
                </c:pt>
                <c:pt idx="86">
                  <c:v>9.8000000000000004E-2</c:v>
                </c:pt>
                <c:pt idx="87">
                  <c:v>9.9000000000000005E-2</c:v>
                </c:pt>
                <c:pt idx="88">
                  <c:v>0.1</c:v>
                </c:pt>
                <c:pt idx="89">
                  <c:v>0.10100000000000001</c:v>
                </c:pt>
                <c:pt idx="90">
                  <c:v>0.10199999999999999</c:v>
                </c:pt>
                <c:pt idx="91">
                  <c:v>0.10299999999999999</c:v>
                </c:pt>
                <c:pt idx="92">
                  <c:v>0.105</c:v>
                </c:pt>
                <c:pt idx="93">
                  <c:v>0.106</c:v>
                </c:pt>
                <c:pt idx="94">
                  <c:v>0.107</c:v>
                </c:pt>
                <c:pt idx="95">
                  <c:v>0.108</c:v>
                </c:pt>
                <c:pt idx="96">
                  <c:v>0.109</c:v>
                </c:pt>
                <c:pt idx="97">
                  <c:v>0.11</c:v>
                </c:pt>
                <c:pt idx="98">
                  <c:v>0.111</c:v>
                </c:pt>
                <c:pt idx="99">
                  <c:v>0.112</c:v>
                </c:pt>
                <c:pt idx="100">
                  <c:v>0.113</c:v>
                </c:pt>
                <c:pt idx="101">
                  <c:v>0.114</c:v>
                </c:pt>
                <c:pt idx="102">
                  <c:v>0.115</c:v>
                </c:pt>
                <c:pt idx="103">
                  <c:v>0.11600000000000001</c:v>
                </c:pt>
                <c:pt idx="104">
                  <c:v>0.11700000000000001</c:v>
                </c:pt>
                <c:pt idx="105">
                  <c:v>0.11799999999999999</c:v>
                </c:pt>
                <c:pt idx="106">
                  <c:v>0.11899999999999999</c:v>
                </c:pt>
                <c:pt idx="107">
                  <c:v>0.12</c:v>
                </c:pt>
                <c:pt idx="108">
                  <c:v>0.122</c:v>
                </c:pt>
                <c:pt idx="109">
                  <c:v>0.123</c:v>
                </c:pt>
                <c:pt idx="110">
                  <c:v>0.124</c:v>
                </c:pt>
                <c:pt idx="111">
                  <c:v>0.125</c:v>
                </c:pt>
                <c:pt idx="112">
                  <c:v>0.126</c:v>
                </c:pt>
                <c:pt idx="113">
                  <c:v>0.128</c:v>
                </c:pt>
                <c:pt idx="114">
                  <c:v>0.129</c:v>
                </c:pt>
                <c:pt idx="115">
                  <c:v>0.13</c:v>
                </c:pt>
                <c:pt idx="116">
                  <c:v>0.13100000000000001</c:v>
                </c:pt>
                <c:pt idx="117">
                  <c:v>0.13200000000000001</c:v>
                </c:pt>
                <c:pt idx="118">
                  <c:v>0.13300000000000001</c:v>
                </c:pt>
                <c:pt idx="119">
                  <c:v>0.13400000000000001</c:v>
                </c:pt>
                <c:pt idx="120">
                  <c:v>0.13500000000000001</c:v>
                </c:pt>
                <c:pt idx="121">
                  <c:v>0.13600000000000001</c:v>
                </c:pt>
                <c:pt idx="122">
                  <c:v>0.13800000000000001</c:v>
                </c:pt>
                <c:pt idx="123">
                  <c:v>0.13900000000000001</c:v>
                </c:pt>
                <c:pt idx="124">
                  <c:v>0.14000000000000001</c:v>
                </c:pt>
                <c:pt idx="125">
                  <c:v>0.14099999999999999</c:v>
                </c:pt>
                <c:pt idx="126">
                  <c:v>0.14199999999999999</c:v>
                </c:pt>
                <c:pt idx="127">
                  <c:v>0.14299999999999999</c:v>
                </c:pt>
                <c:pt idx="128">
                  <c:v>0.14399999999999999</c:v>
                </c:pt>
                <c:pt idx="129">
                  <c:v>0.14499999999999999</c:v>
                </c:pt>
                <c:pt idx="130">
                  <c:v>0.14599999999999999</c:v>
                </c:pt>
                <c:pt idx="131">
                  <c:v>0.14699999999999999</c:v>
                </c:pt>
                <c:pt idx="132">
                  <c:v>0.14799999999999999</c:v>
                </c:pt>
                <c:pt idx="133">
                  <c:v>0.14899999999999999</c:v>
                </c:pt>
                <c:pt idx="134">
                  <c:v>0.15</c:v>
                </c:pt>
                <c:pt idx="135">
                  <c:v>0.151</c:v>
                </c:pt>
                <c:pt idx="136">
                  <c:v>0.152</c:v>
                </c:pt>
                <c:pt idx="137">
                  <c:v>0.153</c:v>
                </c:pt>
                <c:pt idx="138">
                  <c:v>0.154</c:v>
                </c:pt>
                <c:pt idx="139">
                  <c:v>0.155</c:v>
                </c:pt>
                <c:pt idx="140">
                  <c:v>0.156</c:v>
                </c:pt>
                <c:pt idx="141">
                  <c:v>0.157</c:v>
                </c:pt>
                <c:pt idx="142">
                  <c:v>0.158</c:v>
                </c:pt>
                <c:pt idx="143">
                  <c:v>0.159</c:v>
                </c:pt>
                <c:pt idx="144">
                  <c:v>0.16</c:v>
                </c:pt>
                <c:pt idx="145">
                  <c:v>0.161</c:v>
                </c:pt>
                <c:pt idx="146">
                  <c:v>0.16200000000000001</c:v>
                </c:pt>
                <c:pt idx="147">
                  <c:v>0.16300000000000001</c:v>
                </c:pt>
                <c:pt idx="148">
                  <c:v>0.16400000000000001</c:v>
                </c:pt>
                <c:pt idx="149">
                  <c:v>0.16500000000000001</c:v>
                </c:pt>
                <c:pt idx="150">
                  <c:v>0.16600000000000001</c:v>
                </c:pt>
                <c:pt idx="151">
                  <c:v>0.16700000000000001</c:v>
                </c:pt>
                <c:pt idx="152">
                  <c:v>0.16800000000000001</c:v>
                </c:pt>
                <c:pt idx="153">
                  <c:v>0.17</c:v>
                </c:pt>
                <c:pt idx="154">
                  <c:v>0.17100000000000001</c:v>
                </c:pt>
                <c:pt idx="155">
                  <c:v>0.17199999999999999</c:v>
                </c:pt>
                <c:pt idx="156">
                  <c:v>0.17299999999999999</c:v>
                </c:pt>
                <c:pt idx="157">
                  <c:v>0.17399999999999999</c:v>
                </c:pt>
                <c:pt idx="158">
                  <c:v>0.17499999999999999</c:v>
                </c:pt>
                <c:pt idx="159">
                  <c:v>0.17599999999999999</c:v>
                </c:pt>
                <c:pt idx="160">
                  <c:v>0.17699999999999999</c:v>
                </c:pt>
                <c:pt idx="161">
                  <c:v>0.17899999999999999</c:v>
                </c:pt>
                <c:pt idx="162">
                  <c:v>0.18</c:v>
                </c:pt>
                <c:pt idx="163">
                  <c:v>0.18099999999999999</c:v>
                </c:pt>
                <c:pt idx="164">
                  <c:v>0.182</c:v>
                </c:pt>
                <c:pt idx="165">
                  <c:v>0.183</c:v>
                </c:pt>
                <c:pt idx="166">
                  <c:v>0.185</c:v>
                </c:pt>
                <c:pt idx="167">
                  <c:v>0.186</c:v>
                </c:pt>
                <c:pt idx="168">
                  <c:v>0.187</c:v>
                </c:pt>
                <c:pt idx="169">
                  <c:v>0.188</c:v>
                </c:pt>
                <c:pt idx="170">
                  <c:v>0.189</c:v>
                </c:pt>
                <c:pt idx="171">
                  <c:v>0.19</c:v>
                </c:pt>
                <c:pt idx="172">
                  <c:v>0.191</c:v>
                </c:pt>
                <c:pt idx="173">
                  <c:v>0.193</c:v>
                </c:pt>
                <c:pt idx="174">
                  <c:v>0.19400000000000001</c:v>
                </c:pt>
                <c:pt idx="175">
                  <c:v>0.19600000000000001</c:v>
                </c:pt>
                <c:pt idx="176">
                  <c:v>0.19800000000000001</c:v>
                </c:pt>
                <c:pt idx="177">
                  <c:v>0.19900000000000001</c:v>
                </c:pt>
                <c:pt idx="178">
                  <c:v>0.2</c:v>
                </c:pt>
                <c:pt idx="179">
                  <c:v>0.20100000000000001</c:v>
                </c:pt>
                <c:pt idx="180">
                  <c:v>0.20200000000000001</c:v>
                </c:pt>
                <c:pt idx="181">
                  <c:v>0.20300000000000001</c:v>
                </c:pt>
                <c:pt idx="182">
                  <c:v>0.20399999999999999</c:v>
                </c:pt>
                <c:pt idx="183">
                  <c:v>0.20499999999999999</c:v>
                </c:pt>
                <c:pt idx="184">
                  <c:v>0.20599999999999999</c:v>
                </c:pt>
                <c:pt idx="185">
                  <c:v>0.20699999999999999</c:v>
                </c:pt>
                <c:pt idx="186">
                  <c:v>0.20799999999999999</c:v>
                </c:pt>
                <c:pt idx="187">
                  <c:v>0.20899999999999999</c:v>
                </c:pt>
                <c:pt idx="188">
                  <c:v>0.21</c:v>
                </c:pt>
                <c:pt idx="189">
                  <c:v>0.21099999999999999</c:v>
                </c:pt>
                <c:pt idx="190">
                  <c:v>0.21199999999999999</c:v>
                </c:pt>
                <c:pt idx="191">
                  <c:v>0.21299999999999999</c:v>
                </c:pt>
                <c:pt idx="192">
                  <c:v>0.214</c:v>
                </c:pt>
                <c:pt idx="193">
                  <c:v>0.215</c:v>
                </c:pt>
                <c:pt idx="194">
                  <c:v>0.216</c:v>
                </c:pt>
                <c:pt idx="195">
                  <c:v>0.217</c:v>
                </c:pt>
                <c:pt idx="196">
                  <c:v>0.218</c:v>
                </c:pt>
                <c:pt idx="197">
                  <c:v>0.219</c:v>
                </c:pt>
                <c:pt idx="198">
                  <c:v>0.22</c:v>
                </c:pt>
                <c:pt idx="199">
                  <c:v>0.221</c:v>
                </c:pt>
                <c:pt idx="200">
                  <c:v>0.222</c:v>
                </c:pt>
                <c:pt idx="201">
                  <c:v>0.224</c:v>
                </c:pt>
                <c:pt idx="202">
                  <c:v>0.22500000000000001</c:v>
                </c:pt>
                <c:pt idx="203">
                  <c:v>0.22700000000000001</c:v>
                </c:pt>
                <c:pt idx="204">
                  <c:v>0.22900000000000001</c:v>
                </c:pt>
                <c:pt idx="205">
                  <c:v>0.23</c:v>
                </c:pt>
                <c:pt idx="206">
                  <c:v>0.23100000000000001</c:v>
                </c:pt>
                <c:pt idx="207">
                  <c:v>0.23200000000000001</c:v>
                </c:pt>
                <c:pt idx="208">
                  <c:v>0.23300000000000001</c:v>
                </c:pt>
                <c:pt idx="209">
                  <c:v>0.23400000000000001</c:v>
                </c:pt>
                <c:pt idx="210">
                  <c:v>0.23499999999999999</c:v>
                </c:pt>
                <c:pt idx="211">
                  <c:v>0.23599999999999999</c:v>
                </c:pt>
                <c:pt idx="212">
                  <c:v>0.23699999999999999</c:v>
                </c:pt>
                <c:pt idx="213">
                  <c:v>0.23799999999999999</c:v>
                </c:pt>
                <c:pt idx="214">
                  <c:v>0.23899999999999999</c:v>
                </c:pt>
                <c:pt idx="215">
                  <c:v>0.24</c:v>
                </c:pt>
                <c:pt idx="216">
                  <c:v>0.24099999999999999</c:v>
                </c:pt>
                <c:pt idx="217">
                  <c:v>0.24199999999999999</c:v>
                </c:pt>
                <c:pt idx="218">
                  <c:v>0.24299999999999999</c:v>
                </c:pt>
                <c:pt idx="219">
                  <c:v>0.24399999999999999</c:v>
                </c:pt>
                <c:pt idx="220">
                  <c:v>0.246</c:v>
                </c:pt>
                <c:pt idx="221">
                  <c:v>0.247</c:v>
                </c:pt>
                <c:pt idx="222">
                  <c:v>0.248</c:v>
                </c:pt>
                <c:pt idx="223">
                  <c:v>0.249</c:v>
                </c:pt>
                <c:pt idx="224">
                  <c:v>0.25</c:v>
                </c:pt>
                <c:pt idx="225">
                  <c:v>0.251</c:v>
                </c:pt>
                <c:pt idx="226">
                  <c:v>0.252</c:v>
                </c:pt>
                <c:pt idx="227">
                  <c:v>0.253</c:v>
                </c:pt>
                <c:pt idx="228">
                  <c:v>0.254</c:v>
                </c:pt>
                <c:pt idx="229">
                  <c:v>0.255</c:v>
                </c:pt>
                <c:pt idx="230">
                  <c:v>0.25600000000000001</c:v>
                </c:pt>
                <c:pt idx="231">
                  <c:v>0.25700000000000001</c:v>
                </c:pt>
                <c:pt idx="232">
                  <c:v>0.25800000000000001</c:v>
                </c:pt>
                <c:pt idx="233">
                  <c:v>0.25900000000000001</c:v>
                </c:pt>
                <c:pt idx="234">
                  <c:v>0.26</c:v>
                </c:pt>
                <c:pt idx="235">
                  <c:v>0.26200000000000001</c:v>
                </c:pt>
                <c:pt idx="236">
                  <c:v>0.26300000000000001</c:v>
                </c:pt>
                <c:pt idx="237">
                  <c:v>0.26400000000000001</c:v>
                </c:pt>
                <c:pt idx="238">
                  <c:v>0.26500000000000001</c:v>
                </c:pt>
                <c:pt idx="239">
                  <c:v>0.26600000000000001</c:v>
                </c:pt>
                <c:pt idx="240">
                  <c:v>0.26800000000000002</c:v>
                </c:pt>
                <c:pt idx="241">
                  <c:v>0.26900000000000002</c:v>
                </c:pt>
                <c:pt idx="242">
                  <c:v>0.27</c:v>
                </c:pt>
                <c:pt idx="243">
                  <c:v>0.27100000000000002</c:v>
                </c:pt>
                <c:pt idx="244">
                  <c:v>0.27200000000000002</c:v>
                </c:pt>
                <c:pt idx="245">
                  <c:v>0.27400000000000002</c:v>
                </c:pt>
                <c:pt idx="246">
                  <c:v>0.27500000000000002</c:v>
                </c:pt>
                <c:pt idx="247">
                  <c:v>0.27600000000000002</c:v>
                </c:pt>
                <c:pt idx="248">
                  <c:v>0.27700000000000002</c:v>
                </c:pt>
                <c:pt idx="249">
                  <c:v>0.27800000000000002</c:v>
                </c:pt>
                <c:pt idx="250">
                  <c:v>0.27900000000000003</c:v>
                </c:pt>
                <c:pt idx="251">
                  <c:v>0.28000000000000003</c:v>
                </c:pt>
                <c:pt idx="252">
                  <c:v>0.28100000000000003</c:v>
                </c:pt>
                <c:pt idx="253">
                  <c:v>0.28199999999999997</c:v>
                </c:pt>
                <c:pt idx="254">
                  <c:v>0.28399999999999997</c:v>
                </c:pt>
                <c:pt idx="255">
                  <c:v>0.28499999999999998</c:v>
                </c:pt>
                <c:pt idx="256">
                  <c:v>0.28599999999999998</c:v>
                </c:pt>
                <c:pt idx="257">
                  <c:v>0.28699999999999998</c:v>
                </c:pt>
                <c:pt idx="258">
                  <c:v>0.28799999999999998</c:v>
                </c:pt>
                <c:pt idx="259">
                  <c:v>0.28899999999999998</c:v>
                </c:pt>
                <c:pt idx="260">
                  <c:v>0.28999999999999998</c:v>
                </c:pt>
                <c:pt idx="261">
                  <c:v>0.29099999999999998</c:v>
                </c:pt>
                <c:pt idx="262">
                  <c:v>0.29199999999999998</c:v>
                </c:pt>
                <c:pt idx="263">
                  <c:v>0.29299999999999998</c:v>
                </c:pt>
                <c:pt idx="264">
                  <c:v>0.29399999999999998</c:v>
                </c:pt>
                <c:pt idx="265">
                  <c:v>0.29499999999999998</c:v>
                </c:pt>
                <c:pt idx="266">
                  <c:v>0.29699999999999999</c:v>
                </c:pt>
                <c:pt idx="267">
                  <c:v>0.29799999999999999</c:v>
                </c:pt>
                <c:pt idx="268">
                  <c:v>0.3</c:v>
                </c:pt>
                <c:pt idx="269">
                  <c:v>0.30099999999999999</c:v>
                </c:pt>
                <c:pt idx="270">
                  <c:v>0.30199999999999999</c:v>
                </c:pt>
                <c:pt idx="271">
                  <c:v>0.30299999999999999</c:v>
                </c:pt>
                <c:pt idx="272">
                  <c:v>0.30399999999999999</c:v>
                </c:pt>
                <c:pt idx="273">
                  <c:v>0.30499999999999999</c:v>
                </c:pt>
                <c:pt idx="274">
                  <c:v>0.307</c:v>
                </c:pt>
                <c:pt idx="275">
                  <c:v>0.308</c:v>
                </c:pt>
                <c:pt idx="276">
                  <c:v>0.309</c:v>
                </c:pt>
                <c:pt idx="277">
                  <c:v>0.311</c:v>
                </c:pt>
                <c:pt idx="278">
                  <c:v>0.312</c:v>
                </c:pt>
                <c:pt idx="279">
                  <c:v>0.313</c:v>
                </c:pt>
                <c:pt idx="280">
                  <c:v>0.314</c:v>
                </c:pt>
                <c:pt idx="281">
                  <c:v>0.316</c:v>
                </c:pt>
                <c:pt idx="282">
                  <c:v>0.31900000000000001</c:v>
                </c:pt>
                <c:pt idx="283">
                  <c:v>0.32200000000000001</c:v>
                </c:pt>
                <c:pt idx="284">
                  <c:v>0.32300000000000001</c:v>
                </c:pt>
                <c:pt idx="285">
                  <c:v>0.32400000000000001</c:v>
                </c:pt>
                <c:pt idx="286">
                  <c:v>0.32500000000000001</c:v>
                </c:pt>
                <c:pt idx="287">
                  <c:v>0.32600000000000001</c:v>
                </c:pt>
                <c:pt idx="288">
                  <c:v>0.32700000000000001</c:v>
                </c:pt>
                <c:pt idx="289">
                  <c:v>0.32800000000000001</c:v>
                </c:pt>
                <c:pt idx="290">
                  <c:v>0.32900000000000001</c:v>
                </c:pt>
                <c:pt idx="291">
                  <c:v>0.33</c:v>
                </c:pt>
                <c:pt idx="292">
                  <c:v>0.33100000000000002</c:v>
                </c:pt>
                <c:pt idx="293">
                  <c:v>0.33300000000000002</c:v>
                </c:pt>
                <c:pt idx="294">
                  <c:v>0.33400000000000002</c:v>
                </c:pt>
                <c:pt idx="295">
                  <c:v>0.33500000000000002</c:v>
                </c:pt>
                <c:pt idx="296">
                  <c:v>0.33600000000000002</c:v>
                </c:pt>
                <c:pt idx="297">
                  <c:v>0.33700000000000002</c:v>
                </c:pt>
                <c:pt idx="298">
                  <c:v>0.33800000000000002</c:v>
                </c:pt>
                <c:pt idx="299">
                  <c:v>0.33900000000000002</c:v>
                </c:pt>
                <c:pt idx="300">
                  <c:v>0.34</c:v>
                </c:pt>
                <c:pt idx="301">
                  <c:v>0.34100000000000003</c:v>
                </c:pt>
                <c:pt idx="302">
                  <c:v>0.34300000000000003</c:v>
                </c:pt>
                <c:pt idx="303">
                  <c:v>0.34399999999999997</c:v>
                </c:pt>
                <c:pt idx="304">
                  <c:v>0.34499999999999997</c:v>
                </c:pt>
                <c:pt idx="305">
                  <c:v>0.34599999999999997</c:v>
                </c:pt>
                <c:pt idx="306">
                  <c:v>0.34699999999999998</c:v>
                </c:pt>
                <c:pt idx="307">
                  <c:v>0.34799999999999998</c:v>
                </c:pt>
                <c:pt idx="308">
                  <c:v>0.35</c:v>
                </c:pt>
                <c:pt idx="309">
                  <c:v>0.35099999999999998</c:v>
                </c:pt>
                <c:pt idx="310">
                  <c:v>0.35199999999999998</c:v>
                </c:pt>
                <c:pt idx="311">
                  <c:v>0.35299999999999998</c:v>
                </c:pt>
                <c:pt idx="312">
                  <c:v>0.35399999999999998</c:v>
                </c:pt>
                <c:pt idx="313">
                  <c:v>0.35599999999999998</c:v>
                </c:pt>
                <c:pt idx="314">
                  <c:v>0.35699999999999998</c:v>
                </c:pt>
                <c:pt idx="315">
                  <c:v>0.35799999999999998</c:v>
                </c:pt>
                <c:pt idx="316">
                  <c:v>0.35899999999999999</c:v>
                </c:pt>
                <c:pt idx="317">
                  <c:v>0.36099999999999999</c:v>
                </c:pt>
                <c:pt idx="318">
                  <c:v>0.36199999999999999</c:v>
                </c:pt>
                <c:pt idx="319">
                  <c:v>0.36399999999999999</c:v>
                </c:pt>
                <c:pt idx="320">
                  <c:v>0.36499999999999999</c:v>
                </c:pt>
                <c:pt idx="321">
                  <c:v>0.36599999999999999</c:v>
                </c:pt>
                <c:pt idx="322">
                  <c:v>0.36699999999999999</c:v>
                </c:pt>
                <c:pt idx="323">
                  <c:v>0.36799999999999999</c:v>
                </c:pt>
                <c:pt idx="324">
                  <c:v>0.37</c:v>
                </c:pt>
                <c:pt idx="325">
                  <c:v>0.371</c:v>
                </c:pt>
                <c:pt idx="326">
                  <c:v>0.372</c:v>
                </c:pt>
                <c:pt idx="327">
                  <c:v>0.373</c:v>
                </c:pt>
                <c:pt idx="328">
                  <c:v>0.374</c:v>
                </c:pt>
                <c:pt idx="329">
                  <c:v>0.375</c:v>
                </c:pt>
                <c:pt idx="330">
                  <c:v>0.376</c:v>
                </c:pt>
                <c:pt idx="331">
                  <c:v>0.377</c:v>
                </c:pt>
                <c:pt idx="332">
                  <c:v>0.378</c:v>
                </c:pt>
                <c:pt idx="333">
                  <c:v>0.38</c:v>
                </c:pt>
                <c:pt idx="334">
                  <c:v>0.38100000000000001</c:v>
                </c:pt>
                <c:pt idx="335">
                  <c:v>0.38200000000000001</c:v>
                </c:pt>
                <c:pt idx="336">
                  <c:v>0.38300000000000001</c:v>
                </c:pt>
                <c:pt idx="337">
                  <c:v>0.38400000000000001</c:v>
                </c:pt>
                <c:pt idx="338">
                  <c:v>0.38500000000000001</c:v>
                </c:pt>
                <c:pt idx="339">
                  <c:v>0.38600000000000001</c:v>
                </c:pt>
                <c:pt idx="340">
                  <c:v>0.38700000000000001</c:v>
                </c:pt>
                <c:pt idx="341">
                  <c:v>0.38800000000000001</c:v>
                </c:pt>
                <c:pt idx="342">
                  <c:v>0.38900000000000001</c:v>
                </c:pt>
                <c:pt idx="343">
                  <c:v>0.39</c:v>
                </c:pt>
                <c:pt idx="344">
                  <c:v>0.39200000000000002</c:v>
                </c:pt>
                <c:pt idx="345">
                  <c:v>0.39300000000000002</c:v>
                </c:pt>
                <c:pt idx="346">
                  <c:v>0.39400000000000002</c:v>
                </c:pt>
                <c:pt idx="347">
                  <c:v>0.39500000000000002</c:v>
                </c:pt>
                <c:pt idx="348">
                  <c:v>0.39600000000000002</c:v>
                </c:pt>
                <c:pt idx="349">
                  <c:v>0.39700000000000002</c:v>
                </c:pt>
                <c:pt idx="350">
                  <c:v>0.39800000000000002</c:v>
                </c:pt>
                <c:pt idx="351">
                  <c:v>0.39900000000000002</c:v>
                </c:pt>
                <c:pt idx="352">
                  <c:v>0.4</c:v>
                </c:pt>
                <c:pt idx="353">
                  <c:v>0.40100000000000002</c:v>
                </c:pt>
                <c:pt idx="354">
                  <c:v>0.40200000000000002</c:v>
                </c:pt>
                <c:pt idx="355">
                  <c:v>0.40300000000000002</c:v>
                </c:pt>
                <c:pt idx="356">
                  <c:v>0.40400000000000003</c:v>
                </c:pt>
                <c:pt idx="357">
                  <c:v>0.40500000000000003</c:v>
                </c:pt>
                <c:pt idx="358">
                  <c:v>0.40600000000000003</c:v>
                </c:pt>
                <c:pt idx="359">
                  <c:v>0.40699999999999997</c:v>
                </c:pt>
                <c:pt idx="360">
                  <c:v>0.40799999999999997</c:v>
                </c:pt>
                <c:pt idx="361">
                  <c:v>0.40899999999999997</c:v>
                </c:pt>
                <c:pt idx="362">
                  <c:v>0.41</c:v>
                </c:pt>
                <c:pt idx="363">
                  <c:v>0.41099999999999998</c:v>
                </c:pt>
                <c:pt idx="364">
                  <c:v>0.41199999999999998</c:v>
                </c:pt>
                <c:pt idx="365">
                  <c:v>0.41299999999999998</c:v>
                </c:pt>
                <c:pt idx="366">
                  <c:v>0.41399999999999998</c:v>
                </c:pt>
                <c:pt idx="367">
                  <c:v>0.41499999999999998</c:v>
                </c:pt>
                <c:pt idx="368">
                  <c:v>0.41599999999999998</c:v>
                </c:pt>
                <c:pt idx="369">
                  <c:v>0.41699999999999998</c:v>
                </c:pt>
                <c:pt idx="370">
                  <c:v>0.41799999999999998</c:v>
                </c:pt>
                <c:pt idx="371">
                  <c:v>0.42</c:v>
                </c:pt>
                <c:pt idx="372">
                  <c:v>0.42099999999999999</c:v>
                </c:pt>
                <c:pt idx="373">
                  <c:v>0.42199999999999999</c:v>
                </c:pt>
                <c:pt idx="374">
                  <c:v>0.42299999999999999</c:v>
                </c:pt>
                <c:pt idx="375">
                  <c:v>0.42399999999999999</c:v>
                </c:pt>
                <c:pt idx="376">
                  <c:v>0.42499999999999999</c:v>
                </c:pt>
                <c:pt idx="377">
                  <c:v>0.42599999999999999</c:v>
                </c:pt>
                <c:pt idx="378">
                  <c:v>0.42699999999999999</c:v>
                </c:pt>
                <c:pt idx="379">
                  <c:v>0.42799999999999999</c:v>
                </c:pt>
                <c:pt idx="380">
                  <c:v>0.42899999999999999</c:v>
                </c:pt>
                <c:pt idx="381">
                  <c:v>0.43</c:v>
                </c:pt>
                <c:pt idx="382">
                  <c:v>0.43099999999999999</c:v>
                </c:pt>
                <c:pt idx="383">
                  <c:v>0.432</c:v>
                </c:pt>
                <c:pt idx="384">
                  <c:v>0.433</c:v>
                </c:pt>
                <c:pt idx="385">
                  <c:v>0.434</c:v>
                </c:pt>
                <c:pt idx="386">
                  <c:v>0.435</c:v>
                </c:pt>
                <c:pt idx="387">
                  <c:v>0.436</c:v>
                </c:pt>
                <c:pt idx="388">
                  <c:v>0.437</c:v>
                </c:pt>
                <c:pt idx="389">
                  <c:v>0.438</c:v>
                </c:pt>
                <c:pt idx="390">
                  <c:v>0.439</c:v>
                </c:pt>
                <c:pt idx="391">
                  <c:v>0.44</c:v>
                </c:pt>
                <c:pt idx="392">
                  <c:v>0.441</c:v>
                </c:pt>
                <c:pt idx="393">
                  <c:v>0.442</c:v>
                </c:pt>
                <c:pt idx="394">
                  <c:v>0.443</c:v>
                </c:pt>
                <c:pt idx="395">
                  <c:v>0.44400000000000001</c:v>
                </c:pt>
                <c:pt idx="396">
                  <c:v>0.44500000000000001</c:v>
                </c:pt>
                <c:pt idx="397">
                  <c:v>0.44600000000000001</c:v>
                </c:pt>
                <c:pt idx="398">
                  <c:v>0.44700000000000001</c:v>
                </c:pt>
                <c:pt idx="399">
                  <c:v>0.44800000000000001</c:v>
                </c:pt>
                <c:pt idx="400">
                  <c:v>0.44900000000000001</c:v>
                </c:pt>
                <c:pt idx="401">
                  <c:v>0.45</c:v>
                </c:pt>
                <c:pt idx="402">
                  <c:v>0.45100000000000001</c:v>
                </c:pt>
                <c:pt idx="403">
                  <c:v>0.45200000000000001</c:v>
                </c:pt>
                <c:pt idx="404">
                  <c:v>0.45300000000000001</c:v>
                </c:pt>
                <c:pt idx="405">
                  <c:v>0.45500000000000002</c:v>
                </c:pt>
                <c:pt idx="406">
                  <c:v>0.45600000000000002</c:v>
                </c:pt>
                <c:pt idx="407">
                  <c:v>0.45700000000000002</c:v>
                </c:pt>
                <c:pt idx="408">
                  <c:v>0.45800000000000002</c:v>
                </c:pt>
                <c:pt idx="409">
                  <c:v>0.45900000000000002</c:v>
                </c:pt>
                <c:pt idx="410">
                  <c:v>0.46</c:v>
                </c:pt>
                <c:pt idx="411">
                  <c:v>0.46100000000000002</c:v>
                </c:pt>
                <c:pt idx="412">
                  <c:v>0.46200000000000002</c:v>
                </c:pt>
                <c:pt idx="413">
                  <c:v>0.46300000000000002</c:v>
                </c:pt>
                <c:pt idx="414">
                  <c:v>0.46400000000000002</c:v>
                </c:pt>
                <c:pt idx="415">
                  <c:v>0.46600000000000003</c:v>
                </c:pt>
                <c:pt idx="416">
                  <c:v>0.46700000000000003</c:v>
                </c:pt>
                <c:pt idx="417">
                  <c:v>0.46800000000000003</c:v>
                </c:pt>
                <c:pt idx="418">
                  <c:v>0.46899999999999997</c:v>
                </c:pt>
                <c:pt idx="419">
                  <c:v>0.47</c:v>
                </c:pt>
                <c:pt idx="420">
                  <c:v>0.47099999999999997</c:v>
                </c:pt>
                <c:pt idx="421">
                  <c:v>0.47299999999999998</c:v>
                </c:pt>
                <c:pt idx="422">
                  <c:v>0.47399999999999998</c:v>
                </c:pt>
                <c:pt idx="423">
                  <c:v>0.47499999999999998</c:v>
                </c:pt>
                <c:pt idx="424">
                  <c:v>0.47599999999999998</c:v>
                </c:pt>
                <c:pt idx="425">
                  <c:v>0.47699999999999998</c:v>
                </c:pt>
                <c:pt idx="426">
                  <c:v>0.47899999999999998</c:v>
                </c:pt>
                <c:pt idx="427">
                  <c:v>0.48</c:v>
                </c:pt>
                <c:pt idx="428">
                  <c:v>0.48099999999999998</c:v>
                </c:pt>
                <c:pt idx="429">
                  <c:v>0.48199999999999998</c:v>
                </c:pt>
                <c:pt idx="430">
                  <c:v>0.48299999999999998</c:v>
                </c:pt>
                <c:pt idx="431">
                  <c:v>0.48399999999999999</c:v>
                </c:pt>
                <c:pt idx="432">
                  <c:v>0.48499999999999999</c:v>
                </c:pt>
                <c:pt idx="433">
                  <c:v>0.48599999999999999</c:v>
                </c:pt>
                <c:pt idx="434">
                  <c:v>0.48699999999999999</c:v>
                </c:pt>
                <c:pt idx="435">
                  <c:v>0.48799999999999999</c:v>
                </c:pt>
                <c:pt idx="436">
                  <c:v>0.48899999999999999</c:v>
                </c:pt>
                <c:pt idx="437">
                  <c:v>0.49</c:v>
                </c:pt>
                <c:pt idx="438">
                  <c:v>0.49099999999999999</c:v>
                </c:pt>
                <c:pt idx="439">
                  <c:v>0.49199999999999999</c:v>
                </c:pt>
                <c:pt idx="440">
                  <c:v>0.49299999999999999</c:v>
                </c:pt>
                <c:pt idx="441">
                  <c:v>0.49399999999999999</c:v>
                </c:pt>
                <c:pt idx="442">
                  <c:v>0.495</c:v>
                </c:pt>
                <c:pt idx="443">
                  <c:v>0.496</c:v>
                </c:pt>
                <c:pt idx="444">
                  <c:v>0.497</c:v>
                </c:pt>
                <c:pt idx="445">
                  <c:v>0.498</c:v>
                </c:pt>
                <c:pt idx="446">
                  <c:v>0.499</c:v>
                </c:pt>
                <c:pt idx="447">
                  <c:v>0.5</c:v>
                </c:pt>
                <c:pt idx="448">
                  <c:v>0.501</c:v>
                </c:pt>
                <c:pt idx="449">
                  <c:v>0.502</c:v>
                </c:pt>
                <c:pt idx="450">
                  <c:v>0.503</c:v>
                </c:pt>
                <c:pt idx="451">
                  <c:v>0.504</c:v>
                </c:pt>
                <c:pt idx="452">
                  <c:v>0.505</c:v>
                </c:pt>
                <c:pt idx="453">
                  <c:v>0.50600000000000001</c:v>
                </c:pt>
                <c:pt idx="454">
                  <c:v>0.50800000000000001</c:v>
                </c:pt>
                <c:pt idx="455">
                  <c:v>0.50900000000000001</c:v>
                </c:pt>
                <c:pt idx="456">
                  <c:v>0.51</c:v>
                </c:pt>
                <c:pt idx="457">
                  <c:v>0.51100000000000001</c:v>
                </c:pt>
                <c:pt idx="458">
                  <c:v>0.51200000000000001</c:v>
                </c:pt>
                <c:pt idx="459">
                  <c:v>0.51300000000000001</c:v>
                </c:pt>
                <c:pt idx="460">
                  <c:v>0.51400000000000001</c:v>
                </c:pt>
                <c:pt idx="461">
                  <c:v>0.51600000000000001</c:v>
                </c:pt>
                <c:pt idx="462">
                  <c:v>0.51700000000000002</c:v>
                </c:pt>
                <c:pt idx="463">
                  <c:v>0.51800000000000002</c:v>
                </c:pt>
                <c:pt idx="464">
                  <c:v>0.51900000000000002</c:v>
                </c:pt>
                <c:pt idx="465">
                  <c:v>0.52</c:v>
                </c:pt>
                <c:pt idx="466">
                  <c:v>0.52100000000000002</c:v>
                </c:pt>
                <c:pt idx="467">
                  <c:v>0.52200000000000002</c:v>
                </c:pt>
                <c:pt idx="468">
                  <c:v>0.52300000000000002</c:v>
                </c:pt>
                <c:pt idx="469">
                  <c:v>0.52400000000000002</c:v>
                </c:pt>
                <c:pt idx="470">
                  <c:v>0.52600000000000002</c:v>
                </c:pt>
                <c:pt idx="471">
                  <c:v>0.52800000000000002</c:v>
                </c:pt>
                <c:pt idx="472">
                  <c:v>0.52900000000000003</c:v>
                </c:pt>
                <c:pt idx="473">
                  <c:v>0.53</c:v>
                </c:pt>
                <c:pt idx="474">
                  <c:v>0.53100000000000003</c:v>
                </c:pt>
                <c:pt idx="475">
                  <c:v>0.53300000000000003</c:v>
                </c:pt>
                <c:pt idx="476">
                  <c:v>0.53400000000000003</c:v>
                </c:pt>
                <c:pt idx="477">
                  <c:v>0.53500000000000003</c:v>
                </c:pt>
                <c:pt idx="478">
                  <c:v>0.53700000000000003</c:v>
                </c:pt>
                <c:pt idx="479">
                  <c:v>0.53800000000000003</c:v>
                </c:pt>
                <c:pt idx="480">
                  <c:v>0.53900000000000003</c:v>
                </c:pt>
                <c:pt idx="481">
                  <c:v>0.54</c:v>
                </c:pt>
                <c:pt idx="482">
                  <c:v>0.54100000000000004</c:v>
                </c:pt>
                <c:pt idx="483">
                  <c:v>0.54200000000000004</c:v>
                </c:pt>
                <c:pt idx="484">
                  <c:v>0.54300000000000004</c:v>
                </c:pt>
                <c:pt idx="485">
                  <c:v>0.54400000000000004</c:v>
                </c:pt>
                <c:pt idx="486">
                  <c:v>0.54500000000000004</c:v>
                </c:pt>
                <c:pt idx="487">
                  <c:v>0.54600000000000004</c:v>
                </c:pt>
                <c:pt idx="488">
                  <c:v>0.54700000000000004</c:v>
                </c:pt>
                <c:pt idx="489">
                  <c:v>0.54800000000000004</c:v>
                </c:pt>
                <c:pt idx="490">
                  <c:v>0.54900000000000004</c:v>
                </c:pt>
                <c:pt idx="491">
                  <c:v>0.55000000000000004</c:v>
                </c:pt>
                <c:pt idx="492">
                  <c:v>0.55100000000000005</c:v>
                </c:pt>
                <c:pt idx="493">
                  <c:v>0.55300000000000005</c:v>
                </c:pt>
                <c:pt idx="494">
                  <c:v>0.55500000000000005</c:v>
                </c:pt>
                <c:pt idx="495">
                  <c:v>0.55600000000000005</c:v>
                </c:pt>
                <c:pt idx="496">
                  <c:v>0.55700000000000005</c:v>
                </c:pt>
                <c:pt idx="497">
                  <c:v>0.55800000000000005</c:v>
                </c:pt>
                <c:pt idx="498">
                  <c:v>0.55900000000000005</c:v>
                </c:pt>
                <c:pt idx="499">
                  <c:v>0.56000000000000005</c:v>
                </c:pt>
                <c:pt idx="500">
                  <c:v>0.56100000000000005</c:v>
                </c:pt>
                <c:pt idx="501">
                  <c:v>0.56200000000000006</c:v>
                </c:pt>
                <c:pt idx="502">
                  <c:v>0.56299999999999994</c:v>
                </c:pt>
                <c:pt idx="503">
                  <c:v>0.56399999999999995</c:v>
                </c:pt>
                <c:pt idx="504">
                  <c:v>0.56499999999999995</c:v>
                </c:pt>
                <c:pt idx="505">
                  <c:v>0.56699999999999995</c:v>
                </c:pt>
                <c:pt idx="506">
                  <c:v>0.56799999999999995</c:v>
                </c:pt>
                <c:pt idx="507">
                  <c:v>0.56899999999999995</c:v>
                </c:pt>
                <c:pt idx="508">
                  <c:v>0.56999999999999995</c:v>
                </c:pt>
                <c:pt idx="509">
                  <c:v>0.57099999999999995</c:v>
                </c:pt>
                <c:pt idx="510">
                  <c:v>0.57199999999999995</c:v>
                </c:pt>
                <c:pt idx="511">
                  <c:v>0.57299999999999995</c:v>
                </c:pt>
                <c:pt idx="512">
                  <c:v>0.57399999999999995</c:v>
                </c:pt>
                <c:pt idx="513">
                  <c:v>0.57499999999999996</c:v>
                </c:pt>
                <c:pt idx="514">
                  <c:v>0.57599999999999996</c:v>
                </c:pt>
                <c:pt idx="515">
                  <c:v>0.57699999999999996</c:v>
                </c:pt>
                <c:pt idx="516">
                  <c:v>0.57799999999999996</c:v>
                </c:pt>
                <c:pt idx="517">
                  <c:v>0.57899999999999996</c:v>
                </c:pt>
                <c:pt idx="518">
                  <c:v>0.57999999999999996</c:v>
                </c:pt>
                <c:pt idx="519">
                  <c:v>0.58099999999999996</c:v>
                </c:pt>
                <c:pt idx="520">
                  <c:v>0.58199999999999996</c:v>
                </c:pt>
                <c:pt idx="521">
                  <c:v>0.58299999999999996</c:v>
                </c:pt>
                <c:pt idx="522">
                  <c:v>0.58399999999999996</c:v>
                </c:pt>
                <c:pt idx="523">
                  <c:v>0.58499999999999996</c:v>
                </c:pt>
                <c:pt idx="524">
                  <c:v>0.58599999999999997</c:v>
                </c:pt>
                <c:pt idx="525">
                  <c:v>0.58699999999999997</c:v>
                </c:pt>
                <c:pt idx="526">
                  <c:v>0.58799999999999997</c:v>
                </c:pt>
                <c:pt idx="527">
                  <c:v>0.58899999999999997</c:v>
                </c:pt>
                <c:pt idx="528">
                  <c:v>0.59</c:v>
                </c:pt>
                <c:pt idx="529">
                  <c:v>0.59099999999999997</c:v>
                </c:pt>
                <c:pt idx="530">
                  <c:v>0.59199999999999997</c:v>
                </c:pt>
                <c:pt idx="531">
                  <c:v>0.59299999999999997</c:v>
                </c:pt>
                <c:pt idx="532">
                  <c:v>0.59399999999999997</c:v>
                </c:pt>
                <c:pt idx="533">
                  <c:v>0.59499999999999997</c:v>
                </c:pt>
                <c:pt idx="534">
                  <c:v>0.59599999999999997</c:v>
                </c:pt>
                <c:pt idx="535">
                  <c:v>0.59799999999999998</c:v>
                </c:pt>
                <c:pt idx="536">
                  <c:v>0.59899999999999998</c:v>
                </c:pt>
                <c:pt idx="537">
                  <c:v>0.6</c:v>
                </c:pt>
                <c:pt idx="538">
                  <c:v>0.60299999999999998</c:v>
                </c:pt>
                <c:pt idx="539">
                  <c:v>0.60399999999999998</c:v>
                </c:pt>
                <c:pt idx="540">
                  <c:v>0.60499999999999998</c:v>
                </c:pt>
                <c:pt idx="541">
                  <c:v>0.60599999999999998</c:v>
                </c:pt>
                <c:pt idx="542">
                  <c:v>0.60699999999999998</c:v>
                </c:pt>
                <c:pt idx="543">
                  <c:v>0.60799999999999998</c:v>
                </c:pt>
                <c:pt idx="544">
                  <c:v>0.61</c:v>
                </c:pt>
                <c:pt idx="545">
                  <c:v>0.61099999999999999</c:v>
                </c:pt>
                <c:pt idx="546">
                  <c:v>0.61199999999999999</c:v>
                </c:pt>
                <c:pt idx="547">
                  <c:v>0.61399999999999999</c:v>
                </c:pt>
                <c:pt idx="548">
                  <c:v>0.61499999999999999</c:v>
                </c:pt>
                <c:pt idx="549">
                  <c:v>0.61599999999999999</c:v>
                </c:pt>
                <c:pt idx="550">
                  <c:v>0.61699999999999999</c:v>
                </c:pt>
                <c:pt idx="551">
                  <c:v>0.61799999999999999</c:v>
                </c:pt>
                <c:pt idx="552">
                  <c:v>0.62</c:v>
                </c:pt>
                <c:pt idx="553">
                  <c:v>0.621</c:v>
                </c:pt>
                <c:pt idx="554">
                  <c:v>0.622</c:v>
                </c:pt>
                <c:pt idx="555">
                  <c:v>0.623</c:v>
                </c:pt>
                <c:pt idx="556">
                  <c:v>0.624</c:v>
                </c:pt>
                <c:pt idx="557">
                  <c:v>0.625</c:v>
                </c:pt>
                <c:pt idx="558">
                  <c:v>0.626</c:v>
                </c:pt>
                <c:pt idx="559">
                  <c:v>0.627</c:v>
                </c:pt>
                <c:pt idx="560">
                  <c:v>0.628</c:v>
                </c:pt>
                <c:pt idx="561">
                  <c:v>0.629</c:v>
                </c:pt>
                <c:pt idx="562">
                  <c:v>0.63</c:v>
                </c:pt>
                <c:pt idx="563">
                  <c:v>0.63100000000000001</c:v>
                </c:pt>
                <c:pt idx="564">
                  <c:v>0.63200000000000001</c:v>
                </c:pt>
                <c:pt idx="565">
                  <c:v>0.63300000000000001</c:v>
                </c:pt>
                <c:pt idx="566">
                  <c:v>0.63400000000000001</c:v>
                </c:pt>
                <c:pt idx="567">
                  <c:v>0.63500000000000001</c:v>
                </c:pt>
                <c:pt idx="568">
                  <c:v>0.63700000000000001</c:v>
                </c:pt>
                <c:pt idx="569">
                  <c:v>0.63800000000000001</c:v>
                </c:pt>
                <c:pt idx="570">
                  <c:v>0.63900000000000001</c:v>
                </c:pt>
                <c:pt idx="571">
                  <c:v>0.64</c:v>
                </c:pt>
                <c:pt idx="572">
                  <c:v>0.64100000000000001</c:v>
                </c:pt>
                <c:pt idx="573">
                  <c:v>0.64200000000000002</c:v>
                </c:pt>
                <c:pt idx="574">
                  <c:v>0.64300000000000002</c:v>
                </c:pt>
                <c:pt idx="575">
                  <c:v>0.64400000000000002</c:v>
                </c:pt>
                <c:pt idx="576">
                  <c:v>0.64500000000000002</c:v>
                </c:pt>
                <c:pt idx="577">
                  <c:v>0.64700000000000002</c:v>
                </c:pt>
                <c:pt idx="578">
                  <c:v>0.64800000000000002</c:v>
                </c:pt>
                <c:pt idx="579">
                  <c:v>0.64900000000000002</c:v>
                </c:pt>
                <c:pt idx="580">
                  <c:v>0.65</c:v>
                </c:pt>
                <c:pt idx="581">
                  <c:v>0.65200000000000002</c:v>
                </c:pt>
                <c:pt idx="582">
                  <c:v>0.65300000000000002</c:v>
                </c:pt>
                <c:pt idx="583">
                  <c:v>0.65400000000000003</c:v>
                </c:pt>
                <c:pt idx="584">
                  <c:v>0.65500000000000003</c:v>
                </c:pt>
                <c:pt idx="585">
                  <c:v>0.65700000000000003</c:v>
                </c:pt>
                <c:pt idx="586">
                  <c:v>0.65800000000000003</c:v>
                </c:pt>
                <c:pt idx="587">
                  <c:v>0.65900000000000003</c:v>
                </c:pt>
                <c:pt idx="588">
                  <c:v>0.66</c:v>
                </c:pt>
                <c:pt idx="589">
                  <c:v>0.66100000000000003</c:v>
                </c:pt>
                <c:pt idx="590">
                  <c:v>0.66200000000000003</c:v>
                </c:pt>
                <c:pt idx="591">
                  <c:v>0.66300000000000003</c:v>
                </c:pt>
                <c:pt idx="592">
                  <c:v>0.66400000000000003</c:v>
                </c:pt>
                <c:pt idx="593">
                  <c:v>0.66500000000000004</c:v>
                </c:pt>
                <c:pt idx="594">
                  <c:v>0.66600000000000004</c:v>
                </c:pt>
                <c:pt idx="595">
                  <c:v>0.66700000000000004</c:v>
                </c:pt>
                <c:pt idx="596">
                  <c:v>0.66800000000000004</c:v>
                </c:pt>
                <c:pt idx="597">
                  <c:v>0.66900000000000004</c:v>
                </c:pt>
                <c:pt idx="598">
                  <c:v>0.67</c:v>
                </c:pt>
                <c:pt idx="599">
                  <c:v>0.67100000000000004</c:v>
                </c:pt>
                <c:pt idx="600">
                  <c:v>0.67300000000000004</c:v>
                </c:pt>
                <c:pt idx="601">
                  <c:v>0.67400000000000004</c:v>
                </c:pt>
                <c:pt idx="602">
                  <c:v>0.67500000000000004</c:v>
                </c:pt>
                <c:pt idx="603">
                  <c:v>0.67600000000000005</c:v>
                </c:pt>
                <c:pt idx="604">
                  <c:v>0.67700000000000005</c:v>
                </c:pt>
                <c:pt idx="605">
                  <c:v>0.67800000000000005</c:v>
                </c:pt>
                <c:pt idx="606">
                  <c:v>0.67900000000000005</c:v>
                </c:pt>
                <c:pt idx="607">
                  <c:v>0.68</c:v>
                </c:pt>
                <c:pt idx="608">
                  <c:v>0.68100000000000005</c:v>
                </c:pt>
                <c:pt idx="609">
                  <c:v>0.68300000000000005</c:v>
                </c:pt>
                <c:pt idx="610">
                  <c:v>0.68400000000000005</c:v>
                </c:pt>
                <c:pt idx="611">
                  <c:v>0.68500000000000005</c:v>
                </c:pt>
                <c:pt idx="612">
                  <c:v>0.68600000000000005</c:v>
                </c:pt>
                <c:pt idx="613">
                  <c:v>0.68700000000000006</c:v>
                </c:pt>
                <c:pt idx="614">
                  <c:v>0.68799999999999994</c:v>
                </c:pt>
                <c:pt idx="615">
                  <c:v>0.68899999999999995</c:v>
                </c:pt>
                <c:pt idx="616">
                  <c:v>0.69</c:v>
                </c:pt>
                <c:pt idx="617">
                  <c:v>0.69099999999999995</c:v>
                </c:pt>
                <c:pt idx="618">
                  <c:v>0.69299999999999995</c:v>
                </c:pt>
                <c:pt idx="619">
                  <c:v>0.69399999999999995</c:v>
                </c:pt>
                <c:pt idx="620">
                  <c:v>0.69499999999999995</c:v>
                </c:pt>
                <c:pt idx="621">
                  <c:v>0.69599999999999995</c:v>
                </c:pt>
                <c:pt idx="622">
                  <c:v>0.69699999999999995</c:v>
                </c:pt>
                <c:pt idx="623">
                  <c:v>0.69799999999999995</c:v>
                </c:pt>
                <c:pt idx="624">
                  <c:v>0.69899999999999995</c:v>
                </c:pt>
                <c:pt idx="625">
                  <c:v>0.70099999999999996</c:v>
                </c:pt>
                <c:pt idx="626">
                  <c:v>0.70299999999999996</c:v>
                </c:pt>
                <c:pt idx="627">
                  <c:v>0.70399999999999996</c:v>
                </c:pt>
                <c:pt idx="628">
                  <c:v>0.70499999999999996</c:v>
                </c:pt>
                <c:pt idx="629">
                  <c:v>0.70599999999999996</c:v>
                </c:pt>
                <c:pt idx="630">
                  <c:v>0.70699999999999996</c:v>
                </c:pt>
                <c:pt idx="631">
                  <c:v>0.70799999999999996</c:v>
                </c:pt>
                <c:pt idx="632">
                  <c:v>0.70899999999999996</c:v>
                </c:pt>
                <c:pt idx="633">
                  <c:v>0.71099999999999997</c:v>
                </c:pt>
                <c:pt idx="634">
                  <c:v>0.71199999999999997</c:v>
                </c:pt>
                <c:pt idx="635">
                  <c:v>0.71299999999999997</c:v>
                </c:pt>
                <c:pt idx="636">
                  <c:v>0.71399999999999997</c:v>
                </c:pt>
                <c:pt idx="637">
                  <c:v>0.71499999999999997</c:v>
                </c:pt>
                <c:pt idx="638">
                  <c:v>0.71599999999999997</c:v>
                </c:pt>
                <c:pt idx="639">
                  <c:v>0.71699999999999997</c:v>
                </c:pt>
                <c:pt idx="640">
                  <c:v>0.71799999999999997</c:v>
                </c:pt>
                <c:pt idx="641">
                  <c:v>0.71899999999999997</c:v>
                </c:pt>
                <c:pt idx="642">
                  <c:v>0.72099999999999997</c:v>
                </c:pt>
                <c:pt idx="643">
                  <c:v>0.72199999999999998</c:v>
                </c:pt>
                <c:pt idx="644">
                  <c:v>0.72299999999999998</c:v>
                </c:pt>
                <c:pt idx="645">
                  <c:v>0.72499999999999998</c:v>
                </c:pt>
                <c:pt idx="646">
                  <c:v>0.72799999999999998</c:v>
                </c:pt>
                <c:pt idx="647">
                  <c:v>0.72899999999999998</c:v>
                </c:pt>
                <c:pt idx="648">
                  <c:v>0.73</c:v>
                </c:pt>
                <c:pt idx="649">
                  <c:v>0.73099999999999998</c:v>
                </c:pt>
                <c:pt idx="650">
                  <c:v>0.73199999999999998</c:v>
                </c:pt>
                <c:pt idx="651">
                  <c:v>0.73299999999999998</c:v>
                </c:pt>
                <c:pt idx="652">
                  <c:v>0.73399999999999999</c:v>
                </c:pt>
                <c:pt idx="653">
                  <c:v>0.73499999999999999</c:v>
                </c:pt>
                <c:pt idx="654">
                  <c:v>0.73599999999999999</c:v>
                </c:pt>
                <c:pt idx="655">
                  <c:v>0.73699999999999999</c:v>
                </c:pt>
                <c:pt idx="656">
                  <c:v>0.73799999999999999</c:v>
                </c:pt>
                <c:pt idx="657">
                  <c:v>0.73899999999999999</c:v>
                </c:pt>
                <c:pt idx="658">
                  <c:v>0.74</c:v>
                </c:pt>
                <c:pt idx="659">
                  <c:v>0.74099999999999999</c:v>
                </c:pt>
                <c:pt idx="660">
                  <c:v>0.74199999999999999</c:v>
                </c:pt>
                <c:pt idx="661">
                  <c:v>0.74399999999999999</c:v>
                </c:pt>
                <c:pt idx="662">
                  <c:v>0.745</c:v>
                </c:pt>
                <c:pt idx="663">
                  <c:v>0.746</c:v>
                </c:pt>
                <c:pt idx="664">
                  <c:v>0.747</c:v>
                </c:pt>
                <c:pt idx="665">
                  <c:v>0.749</c:v>
                </c:pt>
                <c:pt idx="666">
                  <c:v>0.751</c:v>
                </c:pt>
                <c:pt idx="667">
                  <c:v>0.752</c:v>
                </c:pt>
                <c:pt idx="668">
                  <c:v>0.753</c:v>
                </c:pt>
                <c:pt idx="669">
                  <c:v>0.754</c:v>
                </c:pt>
                <c:pt idx="670">
                  <c:v>0.755</c:v>
                </c:pt>
                <c:pt idx="671">
                  <c:v>0.75700000000000001</c:v>
                </c:pt>
                <c:pt idx="672">
                  <c:v>0.75800000000000001</c:v>
                </c:pt>
                <c:pt idx="673">
                  <c:v>0.75900000000000101</c:v>
                </c:pt>
                <c:pt idx="674">
                  <c:v>0.76000000000000101</c:v>
                </c:pt>
                <c:pt idx="675">
                  <c:v>0.76100000000000101</c:v>
                </c:pt>
                <c:pt idx="676">
                  <c:v>0.76200000000000101</c:v>
                </c:pt>
                <c:pt idx="677">
                  <c:v>0.76300000000000101</c:v>
                </c:pt>
                <c:pt idx="678">
                  <c:v>0.76400000000000101</c:v>
                </c:pt>
                <c:pt idx="679">
                  <c:v>0.76500000000000101</c:v>
                </c:pt>
                <c:pt idx="680">
                  <c:v>0.76600000000000101</c:v>
                </c:pt>
                <c:pt idx="681">
                  <c:v>0.76700000000000101</c:v>
                </c:pt>
                <c:pt idx="682">
                  <c:v>0.76800000000000102</c:v>
                </c:pt>
                <c:pt idx="683">
                  <c:v>0.76900000000000102</c:v>
                </c:pt>
                <c:pt idx="684">
                  <c:v>0.77000000000000102</c:v>
                </c:pt>
                <c:pt idx="685">
                  <c:v>0.77100000000000102</c:v>
                </c:pt>
                <c:pt idx="686">
                  <c:v>0.77200000000000102</c:v>
                </c:pt>
                <c:pt idx="687">
                  <c:v>0.77300000000000102</c:v>
                </c:pt>
                <c:pt idx="688">
                  <c:v>0.77400000000000102</c:v>
                </c:pt>
                <c:pt idx="689">
                  <c:v>0.77500000000000102</c:v>
                </c:pt>
                <c:pt idx="690">
                  <c:v>0.77600000000000102</c:v>
                </c:pt>
                <c:pt idx="691">
                  <c:v>0.77700000000000102</c:v>
                </c:pt>
                <c:pt idx="692">
                  <c:v>0.77900000000000102</c:v>
                </c:pt>
                <c:pt idx="693">
                  <c:v>0.78000000000000103</c:v>
                </c:pt>
                <c:pt idx="694">
                  <c:v>0.78100000000000103</c:v>
                </c:pt>
                <c:pt idx="695">
                  <c:v>0.78200000000000103</c:v>
                </c:pt>
                <c:pt idx="696">
                  <c:v>0.78300000000000103</c:v>
                </c:pt>
                <c:pt idx="697">
                  <c:v>0.78400000000000103</c:v>
                </c:pt>
                <c:pt idx="698">
                  <c:v>0.78500000000000103</c:v>
                </c:pt>
                <c:pt idx="699">
                  <c:v>0.78600000000000103</c:v>
                </c:pt>
                <c:pt idx="700">
                  <c:v>0.78700000000000103</c:v>
                </c:pt>
                <c:pt idx="701">
                  <c:v>0.78800000000000103</c:v>
                </c:pt>
                <c:pt idx="702">
                  <c:v>0.78900000000000103</c:v>
                </c:pt>
                <c:pt idx="703">
                  <c:v>0.79000000000000103</c:v>
                </c:pt>
                <c:pt idx="704">
                  <c:v>0.79200000000000104</c:v>
                </c:pt>
                <c:pt idx="705">
                  <c:v>0.79300000000000104</c:v>
                </c:pt>
                <c:pt idx="706">
                  <c:v>0.79400000000000104</c:v>
                </c:pt>
                <c:pt idx="707">
                  <c:v>0.79500000000000104</c:v>
                </c:pt>
                <c:pt idx="708">
                  <c:v>0.79600000000000104</c:v>
                </c:pt>
                <c:pt idx="709">
                  <c:v>0.79700000000000104</c:v>
                </c:pt>
                <c:pt idx="710">
                  <c:v>0.79800000000000104</c:v>
                </c:pt>
                <c:pt idx="711">
                  <c:v>0.79900000000000104</c:v>
                </c:pt>
                <c:pt idx="712">
                  <c:v>0.80000000000000104</c:v>
                </c:pt>
                <c:pt idx="713">
                  <c:v>0.80100000000000104</c:v>
                </c:pt>
                <c:pt idx="714">
                  <c:v>0.80200000000000105</c:v>
                </c:pt>
                <c:pt idx="715">
                  <c:v>0.80300000000000105</c:v>
                </c:pt>
                <c:pt idx="716">
                  <c:v>0.80400000000000105</c:v>
                </c:pt>
                <c:pt idx="717">
                  <c:v>0.80500000000000105</c:v>
                </c:pt>
                <c:pt idx="718">
                  <c:v>0.80700000000000105</c:v>
                </c:pt>
                <c:pt idx="719">
                  <c:v>0.80800000000000105</c:v>
                </c:pt>
                <c:pt idx="720">
                  <c:v>0.80900000000000105</c:v>
                </c:pt>
                <c:pt idx="721">
                  <c:v>0.81000000000000105</c:v>
                </c:pt>
                <c:pt idx="722">
                  <c:v>0.81100000000000105</c:v>
                </c:pt>
                <c:pt idx="723">
                  <c:v>0.81200000000000105</c:v>
                </c:pt>
                <c:pt idx="724">
                  <c:v>0.81300000000000106</c:v>
                </c:pt>
                <c:pt idx="725">
                  <c:v>0.81400000000000095</c:v>
                </c:pt>
                <c:pt idx="726">
                  <c:v>0.81500000000000095</c:v>
                </c:pt>
                <c:pt idx="727">
                  <c:v>0.81600000000000095</c:v>
                </c:pt>
                <c:pt idx="728">
                  <c:v>0.81700000000000095</c:v>
                </c:pt>
                <c:pt idx="729">
                  <c:v>0.81800000000000095</c:v>
                </c:pt>
                <c:pt idx="730">
                  <c:v>0.81900000000000095</c:v>
                </c:pt>
                <c:pt idx="731">
                  <c:v>0.82000000000000095</c:v>
                </c:pt>
                <c:pt idx="732">
                  <c:v>0.82100000000000095</c:v>
                </c:pt>
                <c:pt idx="733">
                  <c:v>0.82200000000000095</c:v>
                </c:pt>
                <c:pt idx="734">
                  <c:v>0.82300000000000095</c:v>
                </c:pt>
                <c:pt idx="735">
                  <c:v>0.82400000000000095</c:v>
                </c:pt>
                <c:pt idx="736">
                  <c:v>0.82600000000000096</c:v>
                </c:pt>
                <c:pt idx="737">
                  <c:v>0.82700000000000096</c:v>
                </c:pt>
                <c:pt idx="738">
                  <c:v>0.82800000000000096</c:v>
                </c:pt>
                <c:pt idx="739">
                  <c:v>0.82900000000000096</c:v>
                </c:pt>
                <c:pt idx="740">
                  <c:v>0.83000000000000096</c:v>
                </c:pt>
                <c:pt idx="741">
                  <c:v>0.83100000000000096</c:v>
                </c:pt>
                <c:pt idx="742">
                  <c:v>0.83200000000000096</c:v>
                </c:pt>
                <c:pt idx="743">
                  <c:v>0.83300000000000096</c:v>
                </c:pt>
                <c:pt idx="744">
                  <c:v>0.83400000000000096</c:v>
                </c:pt>
                <c:pt idx="745">
                  <c:v>0.83500000000000096</c:v>
                </c:pt>
                <c:pt idx="746">
                  <c:v>0.83600000000000096</c:v>
                </c:pt>
                <c:pt idx="747">
                  <c:v>0.83700000000000097</c:v>
                </c:pt>
                <c:pt idx="748">
                  <c:v>0.83800000000000097</c:v>
                </c:pt>
                <c:pt idx="749">
                  <c:v>0.83900000000000097</c:v>
                </c:pt>
                <c:pt idx="750">
                  <c:v>0.84000000000000097</c:v>
                </c:pt>
                <c:pt idx="751">
                  <c:v>0.84100000000000097</c:v>
                </c:pt>
                <c:pt idx="752">
                  <c:v>0.84200000000000097</c:v>
                </c:pt>
                <c:pt idx="753">
                  <c:v>0.84300000000000097</c:v>
                </c:pt>
                <c:pt idx="754">
                  <c:v>0.84400000000000097</c:v>
                </c:pt>
                <c:pt idx="755">
                  <c:v>0.84500000000000097</c:v>
                </c:pt>
                <c:pt idx="756">
                  <c:v>0.84600000000000097</c:v>
                </c:pt>
                <c:pt idx="757">
                  <c:v>0.84700000000000097</c:v>
                </c:pt>
                <c:pt idx="758">
                  <c:v>0.84800000000000098</c:v>
                </c:pt>
                <c:pt idx="759">
                  <c:v>0.85000000000000098</c:v>
                </c:pt>
                <c:pt idx="760">
                  <c:v>0.85100000000000098</c:v>
                </c:pt>
                <c:pt idx="761">
                  <c:v>0.85200000000000098</c:v>
                </c:pt>
                <c:pt idx="762">
                  <c:v>0.85300000000000098</c:v>
                </c:pt>
                <c:pt idx="763">
                  <c:v>0.85400000000000098</c:v>
                </c:pt>
                <c:pt idx="764">
                  <c:v>0.85500000000000098</c:v>
                </c:pt>
                <c:pt idx="765">
                  <c:v>0.85600000000000098</c:v>
                </c:pt>
                <c:pt idx="766">
                  <c:v>0.85700000000000098</c:v>
                </c:pt>
                <c:pt idx="767">
                  <c:v>0.85800000000000098</c:v>
                </c:pt>
                <c:pt idx="768">
                  <c:v>0.85900000000000098</c:v>
                </c:pt>
                <c:pt idx="769">
                  <c:v>0.86000000000000099</c:v>
                </c:pt>
                <c:pt idx="770">
                  <c:v>0.86100000000000099</c:v>
                </c:pt>
                <c:pt idx="771">
                  <c:v>0.86200000000000099</c:v>
                </c:pt>
                <c:pt idx="772">
                  <c:v>0.86400000000000099</c:v>
                </c:pt>
                <c:pt idx="773">
                  <c:v>0.86500000000000099</c:v>
                </c:pt>
                <c:pt idx="774">
                  <c:v>0.86600000000000099</c:v>
                </c:pt>
                <c:pt idx="775">
                  <c:v>0.86700000000000099</c:v>
                </c:pt>
                <c:pt idx="776">
                  <c:v>0.86800000000000099</c:v>
                </c:pt>
                <c:pt idx="777">
                  <c:v>0.86900000000000099</c:v>
                </c:pt>
                <c:pt idx="778">
                  <c:v>0.87000000000000099</c:v>
                </c:pt>
                <c:pt idx="779">
                  <c:v>0.871000000000001</c:v>
                </c:pt>
                <c:pt idx="780">
                  <c:v>0.872000000000001</c:v>
                </c:pt>
                <c:pt idx="781">
                  <c:v>0.873000000000001</c:v>
                </c:pt>
                <c:pt idx="782">
                  <c:v>0.874000000000001</c:v>
                </c:pt>
                <c:pt idx="783">
                  <c:v>0.875000000000001</c:v>
                </c:pt>
                <c:pt idx="784">
                  <c:v>0.877000000000001</c:v>
                </c:pt>
                <c:pt idx="785">
                  <c:v>0.878000000000001</c:v>
                </c:pt>
                <c:pt idx="786">
                  <c:v>0.879000000000001</c:v>
                </c:pt>
                <c:pt idx="787">
                  <c:v>0.880000000000001</c:v>
                </c:pt>
                <c:pt idx="788">
                  <c:v>0.881000000000001</c:v>
                </c:pt>
                <c:pt idx="789">
                  <c:v>0.88200000000000101</c:v>
                </c:pt>
                <c:pt idx="790">
                  <c:v>0.88300000000000101</c:v>
                </c:pt>
                <c:pt idx="791">
                  <c:v>0.88400000000000101</c:v>
                </c:pt>
                <c:pt idx="792">
                  <c:v>0.88500000000000101</c:v>
                </c:pt>
                <c:pt idx="793">
                  <c:v>0.88600000000000101</c:v>
                </c:pt>
                <c:pt idx="794">
                  <c:v>0.88800000000000101</c:v>
                </c:pt>
                <c:pt idx="795">
                  <c:v>0.88900000000000101</c:v>
                </c:pt>
                <c:pt idx="796">
                  <c:v>0.89000000000000101</c:v>
                </c:pt>
                <c:pt idx="797">
                  <c:v>0.89100000000000101</c:v>
                </c:pt>
                <c:pt idx="798">
                  <c:v>0.89200000000000101</c:v>
                </c:pt>
                <c:pt idx="799">
                  <c:v>0.89300000000000102</c:v>
                </c:pt>
                <c:pt idx="800">
                  <c:v>0.89400000000000102</c:v>
                </c:pt>
                <c:pt idx="801">
                  <c:v>0.89600000000000102</c:v>
                </c:pt>
                <c:pt idx="802">
                  <c:v>0.89700000000000102</c:v>
                </c:pt>
                <c:pt idx="803">
                  <c:v>0.89800000000000102</c:v>
                </c:pt>
                <c:pt idx="804">
                  <c:v>0.89900000000000102</c:v>
                </c:pt>
                <c:pt idx="805">
                  <c:v>0.90100000000000102</c:v>
                </c:pt>
                <c:pt idx="806">
                  <c:v>0.90200000000000102</c:v>
                </c:pt>
                <c:pt idx="807">
                  <c:v>0.90300000000000102</c:v>
                </c:pt>
                <c:pt idx="808">
                  <c:v>0.90400000000000102</c:v>
                </c:pt>
                <c:pt idx="809">
                  <c:v>0.90500000000000103</c:v>
                </c:pt>
                <c:pt idx="810">
                  <c:v>0.90700000000000103</c:v>
                </c:pt>
                <c:pt idx="811">
                  <c:v>0.90800000000000103</c:v>
                </c:pt>
                <c:pt idx="812">
                  <c:v>0.90900000000000103</c:v>
                </c:pt>
                <c:pt idx="813">
                  <c:v>0.91000000000000103</c:v>
                </c:pt>
                <c:pt idx="814">
                  <c:v>0.91300000000000103</c:v>
                </c:pt>
                <c:pt idx="815">
                  <c:v>0.91400000000000103</c:v>
                </c:pt>
                <c:pt idx="816">
                  <c:v>0.91500000000000103</c:v>
                </c:pt>
                <c:pt idx="817">
                  <c:v>0.91600000000000104</c:v>
                </c:pt>
                <c:pt idx="818">
                  <c:v>0.91700000000000104</c:v>
                </c:pt>
                <c:pt idx="819">
                  <c:v>0.91800000000000104</c:v>
                </c:pt>
                <c:pt idx="820">
                  <c:v>0.91900000000000104</c:v>
                </c:pt>
                <c:pt idx="821">
                  <c:v>0.92000000000000104</c:v>
                </c:pt>
                <c:pt idx="822">
                  <c:v>0.92100000000000104</c:v>
                </c:pt>
                <c:pt idx="823">
                  <c:v>0.92200000000000104</c:v>
                </c:pt>
                <c:pt idx="824">
                  <c:v>0.92300000000000104</c:v>
                </c:pt>
                <c:pt idx="825">
                  <c:v>0.92400000000000104</c:v>
                </c:pt>
                <c:pt idx="826">
                  <c:v>0.92500000000000104</c:v>
                </c:pt>
                <c:pt idx="827">
                  <c:v>0.92600000000000104</c:v>
                </c:pt>
                <c:pt idx="828">
                  <c:v>0.92700000000000105</c:v>
                </c:pt>
                <c:pt idx="829">
                  <c:v>0.92800000000000105</c:v>
                </c:pt>
                <c:pt idx="830">
                  <c:v>0.92900000000000105</c:v>
                </c:pt>
                <c:pt idx="831">
                  <c:v>0.93000000000000105</c:v>
                </c:pt>
                <c:pt idx="832">
                  <c:v>0.93100000000000105</c:v>
                </c:pt>
                <c:pt idx="833">
                  <c:v>0.93200000000000105</c:v>
                </c:pt>
                <c:pt idx="834">
                  <c:v>0.93300000000000105</c:v>
                </c:pt>
                <c:pt idx="835">
                  <c:v>0.93400000000000105</c:v>
                </c:pt>
                <c:pt idx="836">
                  <c:v>0.93500000000000105</c:v>
                </c:pt>
                <c:pt idx="837">
                  <c:v>0.93600000000000105</c:v>
                </c:pt>
                <c:pt idx="838">
                  <c:v>0.93800000000000106</c:v>
                </c:pt>
                <c:pt idx="839">
                  <c:v>0.93900000000000095</c:v>
                </c:pt>
                <c:pt idx="840">
                  <c:v>0.94000000000000095</c:v>
                </c:pt>
                <c:pt idx="841">
                  <c:v>0.94100000000000095</c:v>
                </c:pt>
                <c:pt idx="842">
                  <c:v>0.94200000000000095</c:v>
                </c:pt>
                <c:pt idx="843">
                  <c:v>0.94300000000000095</c:v>
                </c:pt>
                <c:pt idx="844">
                  <c:v>0.94400000000000095</c:v>
                </c:pt>
                <c:pt idx="845">
                  <c:v>0.94500000000000095</c:v>
                </c:pt>
                <c:pt idx="846">
                  <c:v>0.94600000000000095</c:v>
                </c:pt>
                <c:pt idx="847">
                  <c:v>0.94700000000000095</c:v>
                </c:pt>
                <c:pt idx="848">
                  <c:v>0.94800000000000095</c:v>
                </c:pt>
                <c:pt idx="849">
                  <c:v>0.94900000000000095</c:v>
                </c:pt>
                <c:pt idx="850">
                  <c:v>0.95000000000000095</c:v>
                </c:pt>
                <c:pt idx="851">
                  <c:v>0.95100000000000096</c:v>
                </c:pt>
                <c:pt idx="852">
                  <c:v>0.95200000000000096</c:v>
                </c:pt>
                <c:pt idx="853">
                  <c:v>0.95300000000000096</c:v>
                </c:pt>
                <c:pt idx="854">
                  <c:v>0.95400000000000096</c:v>
                </c:pt>
                <c:pt idx="855">
                  <c:v>0.95500000000000096</c:v>
                </c:pt>
                <c:pt idx="856">
                  <c:v>0.95600000000000096</c:v>
                </c:pt>
                <c:pt idx="857">
                  <c:v>0.95700000000000096</c:v>
                </c:pt>
                <c:pt idx="858">
                  <c:v>0.95800000000000096</c:v>
                </c:pt>
                <c:pt idx="859">
                  <c:v>0.95900000000000096</c:v>
                </c:pt>
                <c:pt idx="860">
                  <c:v>0.96000000000000096</c:v>
                </c:pt>
                <c:pt idx="861">
                  <c:v>0.96100000000000096</c:v>
                </c:pt>
                <c:pt idx="862">
                  <c:v>0.96300000000000097</c:v>
                </c:pt>
                <c:pt idx="863">
                  <c:v>0.96400000000000097</c:v>
                </c:pt>
                <c:pt idx="864">
                  <c:v>0.96500000000000097</c:v>
                </c:pt>
                <c:pt idx="865">
                  <c:v>0.96600000000000097</c:v>
                </c:pt>
                <c:pt idx="866">
                  <c:v>0.96700000000000097</c:v>
                </c:pt>
                <c:pt idx="867">
                  <c:v>0.97000000000000097</c:v>
                </c:pt>
                <c:pt idx="868">
                  <c:v>0.97100000000000097</c:v>
                </c:pt>
                <c:pt idx="869">
                  <c:v>0.97200000000000097</c:v>
                </c:pt>
                <c:pt idx="870">
                  <c:v>0.97300000000000098</c:v>
                </c:pt>
                <c:pt idx="871">
                  <c:v>0.97400000000000098</c:v>
                </c:pt>
                <c:pt idx="872">
                  <c:v>0.97500000000000098</c:v>
                </c:pt>
                <c:pt idx="873">
                  <c:v>0.97700000000000098</c:v>
                </c:pt>
                <c:pt idx="874">
                  <c:v>0.97900000000000098</c:v>
                </c:pt>
                <c:pt idx="875">
                  <c:v>0.98100000000000098</c:v>
                </c:pt>
                <c:pt idx="876">
                  <c:v>0.98200000000000098</c:v>
                </c:pt>
                <c:pt idx="877">
                  <c:v>0.98300000000000098</c:v>
                </c:pt>
                <c:pt idx="878">
                  <c:v>0.98400000000000098</c:v>
                </c:pt>
                <c:pt idx="879">
                  <c:v>0.98500000000000099</c:v>
                </c:pt>
                <c:pt idx="880">
                  <c:v>0.98600000000000099</c:v>
                </c:pt>
                <c:pt idx="881">
                  <c:v>0.98700000000000099</c:v>
                </c:pt>
                <c:pt idx="882">
                  <c:v>0.98900000000000099</c:v>
                </c:pt>
                <c:pt idx="883">
                  <c:v>0.99000000000000099</c:v>
                </c:pt>
                <c:pt idx="884">
                  <c:v>0.99100000000000099</c:v>
                </c:pt>
                <c:pt idx="885">
                  <c:v>0.99200000000000099</c:v>
                </c:pt>
                <c:pt idx="886">
                  <c:v>0.99300000000000099</c:v>
                </c:pt>
                <c:pt idx="887">
                  <c:v>0.99500000000000099</c:v>
                </c:pt>
                <c:pt idx="888">
                  <c:v>0.996000000000001</c:v>
                </c:pt>
                <c:pt idx="889">
                  <c:v>0.997000000000001</c:v>
                </c:pt>
                <c:pt idx="890">
                  <c:v>0.998000000000001</c:v>
                </c:pt>
                <c:pt idx="891">
                  <c:v>0.999000000000001</c:v>
                </c:pt>
                <c:pt idx="892">
                  <c:v>1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Ninja2!$C$1</c:f>
              <c:strCache>
                <c:ptCount val="1"/>
                <c:pt idx="0">
                  <c:v>ASLR</c:v>
                </c:pt>
              </c:strCache>
            </c:strRef>
          </c:tx>
          <c:marker>
            <c:symbol val="none"/>
          </c:marker>
          <c:xVal>
            <c:numRef>
              <c:f>Ninja2!$A$2:$A$30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  <c:pt idx="23">
                  <c:v>8388608</c:v>
                </c:pt>
                <c:pt idx="24">
                  <c:v>16777216</c:v>
                </c:pt>
                <c:pt idx="25">
                  <c:v>33554432</c:v>
                </c:pt>
                <c:pt idx="26">
                  <c:v>67108864</c:v>
                </c:pt>
                <c:pt idx="27">
                  <c:v>134217728</c:v>
                </c:pt>
                <c:pt idx="28">
                  <c:v>268435456</c:v>
                </c:pt>
              </c:numCache>
            </c:numRef>
          </c:xVal>
          <c:yVal>
            <c:numRef>
              <c:f>Ninja2!$C$2:$C$30</c:f>
              <c:numCache>
                <c:formatCode>General</c:formatCode>
                <c:ptCount val="29"/>
                <c:pt idx="0">
                  <c:v>3.7252902984619141E-9</c:v>
                </c:pt>
                <c:pt idx="1">
                  <c:v>7.4505805969238281E-9</c:v>
                </c:pt>
                <c:pt idx="2">
                  <c:v>1.4901161193847656E-8</c:v>
                </c:pt>
                <c:pt idx="3">
                  <c:v>2.9802322387695313E-8</c:v>
                </c:pt>
                <c:pt idx="4">
                  <c:v>5.9604644775390625E-8</c:v>
                </c:pt>
                <c:pt idx="5">
                  <c:v>1.1920928955078125E-7</c:v>
                </c:pt>
                <c:pt idx="6">
                  <c:v>2.384185791015625E-7</c:v>
                </c:pt>
                <c:pt idx="7">
                  <c:v>4.76837158203125E-7</c:v>
                </c:pt>
                <c:pt idx="8">
                  <c:v>9.5367431640625E-7</c:v>
                </c:pt>
                <c:pt idx="9">
                  <c:v>1.9073486328125E-6</c:v>
                </c:pt>
                <c:pt idx="10">
                  <c:v>3.814697265625E-6</c:v>
                </c:pt>
                <c:pt idx="11">
                  <c:v>7.62939453125E-6</c:v>
                </c:pt>
                <c:pt idx="12">
                  <c:v>1.52587890625E-5</c:v>
                </c:pt>
                <c:pt idx="13">
                  <c:v>3.0517578125E-5</c:v>
                </c:pt>
                <c:pt idx="14">
                  <c:v>6.103515625E-5</c:v>
                </c:pt>
                <c:pt idx="15">
                  <c:v>1.220703125E-4</c:v>
                </c:pt>
                <c:pt idx="16">
                  <c:v>2.44140625E-4</c:v>
                </c:pt>
                <c:pt idx="17">
                  <c:v>4.8828125E-4</c:v>
                </c:pt>
                <c:pt idx="18">
                  <c:v>9.765625E-4</c:v>
                </c:pt>
                <c:pt idx="19">
                  <c:v>1.953125E-3</c:v>
                </c:pt>
                <c:pt idx="20">
                  <c:v>3.90625E-3</c:v>
                </c:pt>
                <c:pt idx="21">
                  <c:v>7.8125E-3</c:v>
                </c:pt>
                <c:pt idx="22">
                  <c:v>1.5625E-2</c:v>
                </c:pt>
                <c:pt idx="23">
                  <c:v>3.125E-2</c:v>
                </c:pt>
                <c:pt idx="24">
                  <c:v>6.25E-2</c:v>
                </c:pt>
                <c:pt idx="25">
                  <c:v>0.125</c:v>
                </c:pt>
                <c:pt idx="26">
                  <c:v>0.25</c:v>
                </c:pt>
                <c:pt idx="27">
                  <c:v>0.5</c:v>
                </c:pt>
                <c:pt idx="28">
                  <c:v>1</c:v>
                </c:pt>
              </c:numCache>
            </c:numRef>
          </c:yVal>
          <c:smooth val="1"/>
        </c:ser>
        <c:ser>
          <c:idx val="2"/>
          <c:order val="3"/>
          <c:tx>
            <c:strRef>
              <c:f>Ninja2!$D$1</c:f>
              <c:strCache>
                <c:ptCount val="1"/>
                <c:pt idx="0">
                  <c:v>NINJA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Ninja2!$A$2:$A$42</c:f>
              <c:numCache>
                <c:formatCode>General</c:formatCode>
                <c:ptCount val="4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  <c:pt idx="21">
                  <c:v>2097152</c:v>
                </c:pt>
                <c:pt idx="22">
                  <c:v>4194304</c:v>
                </c:pt>
                <c:pt idx="23">
                  <c:v>8388608</c:v>
                </c:pt>
                <c:pt idx="24">
                  <c:v>16777216</c:v>
                </c:pt>
                <c:pt idx="25">
                  <c:v>33554432</c:v>
                </c:pt>
                <c:pt idx="26">
                  <c:v>67108864</c:v>
                </c:pt>
                <c:pt idx="27">
                  <c:v>134217728</c:v>
                </c:pt>
                <c:pt idx="28">
                  <c:v>268435456</c:v>
                </c:pt>
                <c:pt idx="29">
                  <c:v>536870912</c:v>
                </c:pt>
                <c:pt idx="30">
                  <c:v>1073741824</c:v>
                </c:pt>
                <c:pt idx="31">
                  <c:v>2147483648</c:v>
                </c:pt>
                <c:pt idx="32">
                  <c:v>4294967296</c:v>
                </c:pt>
                <c:pt idx="33">
                  <c:v>8589934592</c:v>
                </c:pt>
                <c:pt idx="34">
                  <c:v>17179869184</c:v>
                </c:pt>
                <c:pt idx="35">
                  <c:v>34359738368</c:v>
                </c:pt>
                <c:pt idx="36">
                  <c:v>68719476736</c:v>
                </c:pt>
                <c:pt idx="37">
                  <c:v>137438953472</c:v>
                </c:pt>
                <c:pt idx="38">
                  <c:v>274877906944</c:v>
                </c:pt>
                <c:pt idx="39">
                  <c:v>549755813888</c:v>
                </c:pt>
                <c:pt idx="40">
                  <c:v>1099511627776</c:v>
                </c:pt>
              </c:numCache>
            </c:numRef>
          </c:xVal>
          <c:yVal>
            <c:numRef>
              <c:f>Ninja2!$D$2:$D$42</c:f>
              <c:numCache>
                <c:formatCode>General</c:formatCode>
                <c:ptCount val="41"/>
                <c:pt idx="0">
                  <c:v>9.0949470177292824E-13</c:v>
                </c:pt>
                <c:pt idx="1">
                  <c:v>1.8189894035458565E-12</c:v>
                </c:pt>
                <c:pt idx="2">
                  <c:v>3.637978807091713E-12</c:v>
                </c:pt>
                <c:pt idx="3">
                  <c:v>7.2759576141834259E-12</c:v>
                </c:pt>
                <c:pt idx="4">
                  <c:v>1.4551915228366852E-11</c:v>
                </c:pt>
                <c:pt idx="5">
                  <c:v>2.9103830456733704E-11</c:v>
                </c:pt>
                <c:pt idx="6">
                  <c:v>5.8207660913467407E-11</c:v>
                </c:pt>
                <c:pt idx="7">
                  <c:v>1.1641532182693481E-10</c:v>
                </c:pt>
                <c:pt idx="8">
                  <c:v>2.3283064365386963E-10</c:v>
                </c:pt>
                <c:pt idx="9">
                  <c:v>4.6566128730773926E-10</c:v>
                </c:pt>
                <c:pt idx="10">
                  <c:v>9.3132257461547852E-10</c:v>
                </c:pt>
                <c:pt idx="11">
                  <c:v>1.862645149230957E-9</c:v>
                </c:pt>
                <c:pt idx="12">
                  <c:v>3.7252902984619141E-9</c:v>
                </c:pt>
                <c:pt idx="13">
                  <c:v>7.4505805969238281E-9</c:v>
                </c:pt>
                <c:pt idx="14">
                  <c:v>1.4901161193847656E-8</c:v>
                </c:pt>
                <c:pt idx="15">
                  <c:v>2.9802322165650708E-8</c:v>
                </c:pt>
                <c:pt idx="16">
                  <c:v>5.9604643443122995E-8</c:v>
                </c:pt>
                <c:pt idx="17">
                  <c:v>1.1920928333353231E-7</c:v>
                </c:pt>
                <c:pt idx="18">
                  <c:v>2.3841855245620991E-7</c:v>
                </c:pt>
                <c:pt idx="19">
                  <c:v>4.7683704806900096E-7</c:v>
                </c:pt>
                <c:pt idx="20">
                  <c:v>9.5367386876432647E-7</c:v>
                </c:pt>
                <c:pt idx="21">
                  <c:v>1.9073468280339512E-6</c:v>
                </c:pt>
                <c:pt idx="22">
                  <c:v>3.8146900180890952E-6</c:v>
                </c:pt>
                <c:pt idx="23">
                  <c:v>7.6293654842629621E-6</c:v>
                </c:pt>
                <c:pt idx="24">
                  <c:v>1.52586727613091E-5</c:v>
                </c:pt>
                <c:pt idx="25">
                  <c:v>3.051711269552726E-5</c:v>
                </c:pt>
                <c:pt idx="26">
                  <c:v>6.1033294096901614E-5</c:v>
                </c:pt>
                <c:pt idx="27">
                  <c:v>1.2206286313076742E-4</c:v>
                </c:pt>
                <c:pt idx="28">
                  <c:v>2.4411082691899733E-4</c:v>
                </c:pt>
                <c:pt idx="29">
                  <c:v>4.8816206374213689E-4</c:v>
                </c:pt>
                <c:pt idx="30">
                  <c:v>9.7608582528374566E-4</c:v>
                </c:pt>
                <c:pt idx="31">
                  <c:v>1.9512189070292063E-3</c:v>
                </c:pt>
                <c:pt idx="32">
                  <c:v>3.8986305298842616E-3</c:v>
                </c:pt>
                <c:pt idx="33">
                  <c:v>7.7820617397600378E-3</c:v>
                </c:pt>
                <c:pt idx="34">
                  <c:v>1.5503562994598541E-2</c:v>
                </c:pt>
                <c:pt idx="35">
                  <c:v>3.0766765523669637E-2</c:v>
                </c:pt>
                <c:pt idx="36">
                  <c:v>6.0586937186550949E-2</c:v>
                </c:pt>
                <c:pt idx="37">
                  <c:v>0.11750309741545473</c:v>
                </c:pt>
                <c:pt idx="38">
                  <c:v>0.22119921692868372</c:v>
                </c:pt>
                <c:pt idx="39">
                  <c:v>0.39346934028750447</c:v>
                </c:pt>
                <c:pt idx="40">
                  <c:v>0.63212055882872498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109120"/>
        <c:axId val="79115392"/>
      </c:scatterChart>
      <c:valAx>
        <c:axId val="79109120"/>
        <c:scaling>
          <c:logBase val="2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Number of Tries (logarithmic scale)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26774852362204732"/>
              <c:y val="0.921521478021813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115392"/>
        <c:crosses val="autoZero"/>
        <c:crossBetween val="midCat"/>
        <c:majorUnit val="32"/>
      </c:valAx>
      <c:valAx>
        <c:axId val="79115392"/>
        <c:scaling>
          <c:orientation val="minMax"/>
          <c:max val="1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109120"/>
        <c:crosses val="autoZero"/>
        <c:crossBetween val="midCat"/>
        <c:majorUnit val="0.2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VariableOverhead!$E$56</c:f>
              <c:strCache>
                <c:ptCount val="1"/>
                <c:pt idx="0">
                  <c:v>NINJA</c:v>
                </c:pt>
              </c:strCache>
            </c:strRef>
          </c:tx>
          <c:spPr>
            <a:ln>
              <a:solidFill>
                <a:srgbClr val="003399"/>
              </a:solidFill>
            </a:ln>
          </c:spPr>
          <c:marker>
            <c:symbol val="none"/>
          </c:marker>
          <c:cat>
            <c:numRef>
              <c:f>VariableOverhead!$D$57:$D$69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</c:numCache>
            </c:numRef>
          </c:cat>
          <c:val>
            <c:numRef>
              <c:f>VariableOverhead!$E$57:$E$69</c:f>
              <c:numCache>
                <c:formatCode>General</c:formatCode>
                <c:ptCount val="13"/>
                <c:pt idx="0">
                  <c:v>5.0931702300083299E-8</c:v>
                </c:pt>
                <c:pt idx="1">
                  <c:v>1.01863402157676E-7</c:v>
                </c:pt>
                <c:pt idx="2">
                  <c:v>2.0372679399027776E-7</c:v>
                </c:pt>
                <c:pt idx="3">
                  <c:v>3.0559017538678317E-7</c:v>
                </c:pt>
                <c:pt idx="4">
                  <c:v>4.0745354634719183E-7</c:v>
                </c:pt>
                <c:pt idx="5">
                  <c:v>5.0931690709354903E-7</c:v>
                </c:pt>
                <c:pt idx="6">
                  <c:v>6.1118025740380965E-7</c:v>
                </c:pt>
                <c:pt idx="7">
                  <c:v>7.1304359727797394E-7</c:v>
                </c:pt>
                <c:pt idx="8">
                  <c:v>8.1490692682706399E-7</c:v>
                </c:pt>
                <c:pt idx="9">
                  <c:v>9.1677024605108013E-7</c:v>
                </c:pt>
                <c:pt idx="10">
                  <c:v>1.0186335547279776E-6</c:v>
                </c:pt>
                <c:pt idx="11">
                  <c:v>1.120496853190823E-6</c:v>
                </c:pt>
                <c:pt idx="12">
                  <c:v>1.2223601412175719E-6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VariableOverhead!$F$56</c:f>
              <c:strCache>
                <c:ptCount val="1"/>
                <c:pt idx="0">
                  <c:v>ASLR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VariableOverhead!$D$57:$D$69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</c:numCache>
            </c:numRef>
          </c:cat>
          <c:val>
            <c:numRef>
              <c:f>VariableOverhead!$F$57:$F$69</c:f>
              <c:numCache>
                <c:formatCode>General</c:formatCode>
                <c:ptCount val="13"/>
                <c:pt idx="0">
                  <c:v>2.0861625671386732E-4</c:v>
                </c:pt>
                <c:pt idx="1">
                  <c:v>4.1723251342773465E-4</c:v>
                </c:pt>
                <c:pt idx="2">
                  <c:v>8.3446502685546908E-4</c:v>
                </c:pt>
                <c:pt idx="3">
                  <c:v>1.2516975402832036E-3</c:v>
                </c:pt>
                <c:pt idx="4">
                  <c:v>1.6689300537109379E-3</c:v>
                </c:pt>
                <c:pt idx="5">
                  <c:v>2.0861625671386732E-3</c:v>
                </c:pt>
                <c:pt idx="6">
                  <c:v>2.5033950805664084E-3</c:v>
                </c:pt>
                <c:pt idx="7">
                  <c:v>2.9206275939941406E-3</c:v>
                </c:pt>
                <c:pt idx="8">
                  <c:v>3.337860107421875E-3</c:v>
                </c:pt>
                <c:pt idx="9">
                  <c:v>3.7550926208496094E-3</c:v>
                </c:pt>
                <c:pt idx="10">
                  <c:v>4.1723251342773464E-3</c:v>
                </c:pt>
                <c:pt idx="11">
                  <c:v>4.5895576477050781E-3</c:v>
                </c:pt>
                <c:pt idx="12">
                  <c:v>5.006790161132816E-3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62368"/>
        <c:axId val="81007360"/>
      </c:lineChart>
      <c:catAx>
        <c:axId val="79162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81007360"/>
        <c:crosses val="autoZero"/>
        <c:auto val="1"/>
        <c:lblAlgn val="ctr"/>
        <c:lblOffset val="100"/>
        <c:tickLblSkip val="4"/>
        <c:tickMarkSkip val="8"/>
        <c:noMultiLvlLbl val="0"/>
      </c:catAx>
      <c:valAx>
        <c:axId val="81007360"/>
        <c:scaling>
          <c:logBase val="2"/>
          <c:orientation val="minMax"/>
          <c:max val="8.0000000000000106E-3"/>
          <c:min val="1.0000000000000022E-7"/>
        </c:scaling>
        <c:delete val="0"/>
        <c:axPos val="l"/>
        <c:majorGridlines/>
        <c:numFmt formatCode="0.000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79162368"/>
        <c:crossesAt val="1"/>
        <c:crossBetween val="between"/>
        <c:majorUnit val="16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0"/>
      <c:rotY val="4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surface3DChart>
        <c:wireframe val="0"/>
        <c:ser>
          <c:idx val="0"/>
          <c:order val="0"/>
          <c:tx>
            <c:strRef>
              <c:f>'3D'!$A$2</c:f>
              <c:strCache>
                <c:ptCount val="1"/>
                <c:pt idx="0">
                  <c:v>R=Infinite</c:v>
                </c:pt>
              </c:strCache>
            </c:strRef>
          </c:tx>
          <c:cat>
            <c:strRef>
              <c:f>'3D'!$B$1:$E$1</c:f>
              <c:strCache>
                <c:ptCount val="4"/>
                <c:pt idx="0">
                  <c:v>N=Infinite</c:v>
                </c:pt>
                <c:pt idx="1">
                  <c:v>N=10,000</c:v>
                </c:pt>
                <c:pt idx="2">
                  <c:v>N=1,000</c:v>
                </c:pt>
                <c:pt idx="3">
                  <c:v>N=100</c:v>
                </c:pt>
              </c:strCache>
            </c:strRef>
          </c:cat>
          <c:val>
            <c:numRef>
              <c:f>'3D'!$B$2:$E$2</c:f>
              <c:numCache>
                <c:formatCode>General</c:formatCode>
                <c:ptCount val="4"/>
                <c:pt idx="0">
                  <c:v>0.18999999999999995</c:v>
                </c:pt>
                <c:pt idx="1">
                  <c:v>0.21999999999999997</c:v>
                </c:pt>
                <c:pt idx="2">
                  <c:v>0.51</c:v>
                </c:pt>
                <c:pt idx="3">
                  <c:v>0.6100000000000001</c:v>
                </c:pt>
              </c:numCache>
            </c:numRef>
          </c:val>
        </c:ser>
        <c:ser>
          <c:idx val="1"/>
          <c:order val="1"/>
          <c:tx>
            <c:strRef>
              <c:f>'3D'!$A$3</c:f>
              <c:strCache>
                <c:ptCount val="1"/>
                <c:pt idx="0">
                  <c:v>R=100</c:v>
                </c:pt>
              </c:strCache>
            </c:strRef>
          </c:tx>
          <c:cat>
            <c:strRef>
              <c:f>'3D'!$B$1:$E$1</c:f>
              <c:strCache>
                <c:ptCount val="4"/>
                <c:pt idx="0">
                  <c:v>N=Infinite</c:v>
                </c:pt>
                <c:pt idx="1">
                  <c:v>N=10,000</c:v>
                </c:pt>
                <c:pt idx="2">
                  <c:v>N=1,000</c:v>
                </c:pt>
                <c:pt idx="3">
                  <c:v>N=100</c:v>
                </c:pt>
              </c:strCache>
            </c:strRef>
          </c:cat>
          <c:val>
            <c:numRef>
              <c:f>'3D'!$B$3:$E$3</c:f>
              <c:numCache>
                <c:formatCode>General</c:formatCode>
                <c:ptCount val="4"/>
                <c:pt idx="0">
                  <c:v>0.20999999999999996</c:v>
                </c:pt>
                <c:pt idx="1">
                  <c:v>0.22999999999999998</c:v>
                </c:pt>
                <c:pt idx="2">
                  <c:v>0.29000000000000004</c:v>
                </c:pt>
                <c:pt idx="3">
                  <c:v>0.64999999999999991</c:v>
                </c:pt>
              </c:numCache>
            </c:numRef>
          </c:val>
        </c:ser>
        <c:ser>
          <c:idx val="2"/>
          <c:order val="2"/>
          <c:tx>
            <c:strRef>
              <c:f>'3D'!$A$4</c:f>
              <c:strCache>
                <c:ptCount val="1"/>
                <c:pt idx="0">
                  <c:v>R=25</c:v>
                </c:pt>
              </c:strCache>
            </c:strRef>
          </c:tx>
          <c:cat>
            <c:strRef>
              <c:f>'3D'!$B$1:$E$1</c:f>
              <c:strCache>
                <c:ptCount val="4"/>
                <c:pt idx="0">
                  <c:v>N=Infinite</c:v>
                </c:pt>
                <c:pt idx="1">
                  <c:v>N=10,000</c:v>
                </c:pt>
                <c:pt idx="2">
                  <c:v>N=1,000</c:v>
                </c:pt>
                <c:pt idx="3">
                  <c:v>N=100</c:v>
                </c:pt>
              </c:strCache>
            </c:strRef>
          </c:cat>
          <c:val>
            <c:numRef>
              <c:f>'3D'!$B$4:$E$4</c:f>
              <c:numCache>
                <c:formatCode>General</c:formatCode>
                <c:ptCount val="4"/>
                <c:pt idx="0">
                  <c:v>0.21999999999999997</c:v>
                </c:pt>
                <c:pt idx="1">
                  <c:v>0.24</c:v>
                </c:pt>
                <c:pt idx="2">
                  <c:v>0.30000000000000004</c:v>
                </c:pt>
                <c:pt idx="3">
                  <c:v>0.69</c:v>
                </c:pt>
              </c:numCache>
            </c:numRef>
          </c:val>
        </c:ser>
        <c:ser>
          <c:idx val="3"/>
          <c:order val="3"/>
          <c:tx>
            <c:strRef>
              <c:f>'3D'!$A$5</c:f>
              <c:strCache>
                <c:ptCount val="1"/>
                <c:pt idx="0">
                  <c:v>R=1</c:v>
                </c:pt>
              </c:strCache>
            </c:strRef>
          </c:tx>
          <c:cat>
            <c:strRef>
              <c:f>'3D'!$B$1:$E$1</c:f>
              <c:strCache>
                <c:ptCount val="4"/>
                <c:pt idx="0">
                  <c:v>N=Infinite</c:v>
                </c:pt>
                <c:pt idx="1">
                  <c:v>N=10,000</c:v>
                </c:pt>
                <c:pt idx="2">
                  <c:v>N=1,000</c:v>
                </c:pt>
                <c:pt idx="3">
                  <c:v>N=100</c:v>
                </c:pt>
              </c:strCache>
            </c:strRef>
          </c:cat>
          <c:val>
            <c:numRef>
              <c:f>'3D'!$B$5:$E$5</c:f>
              <c:numCache>
                <c:formatCode>General</c:formatCode>
                <c:ptCount val="4"/>
                <c:pt idx="0">
                  <c:v>0.20999999999999996</c:v>
                </c:pt>
                <c:pt idx="1">
                  <c:v>0.25</c:v>
                </c:pt>
                <c:pt idx="2">
                  <c:v>0.30000000000000004</c:v>
                </c:pt>
                <c:pt idx="3">
                  <c:v>0.62999999999999989</c:v>
                </c:pt>
              </c:numCache>
            </c:numRef>
          </c:val>
        </c:ser>
        <c:bandFmts>
          <c:bandFmt>
            <c:idx val="0"/>
            <c:spPr>
              <a:solidFill>
                <a:srgbClr val="FFFF99"/>
              </a:solidFill>
            </c:spPr>
          </c:bandFmt>
          <c:bandFmt>
            <c:idx val="1"/>
            <c:spPr>
              <a:solidFill>
                <a:srgbClr val="CC9900"/>
              </a:solidFill>
            </c:spPr>
          </c:bandFmt>
          <c:bandFmt>
            <c:idx val="2"/>
            <c:spPr>
              <a:solidFill>
                <a:srgbClr val="CC6600"/>
              </a:solidFill>
            </c:spPr>
          </c:bandFmt>
          <c:bandFmt>
            <c:idx val="3"/>
            <c:spPr>
              <a:solidFill>
                <a:srgbClr val="C00000"/>
              </a:solidFill>
            </c:spPr>
          </c:bandFmt>
        </c:bandFmts>
        <c:axId val="80953728"/>
        <c:axId val="80955648"/>
        <c:axId val="81045696"/>
      </c:surface3DChart>
      <c:catAx>
        <c:axId val="80953728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Relocation through</a:t>
                </a:r>
              </a:p>
              <a:p>
                <a:pPr>
                  <a:defRPr/>
                </a:pPr>
                <a:r>
                  <a:rPr lang="en-US" dirty="0"/>
                  <a:t>Execution Count</a:t>
                </a:r>
              </a:p>
            </c:rich>
          </c:tx>
          <c:layout>
            <c:manualLayout>
              <c:xMode val="edge"/>
              <c:yMode val="edge"/>
              <c:x val="0.1327174045297318"/>
              <c:y val="0.7833902012248469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0955648"/>
        <c:crosses val="autoZero"/>
        <c:auto val="1"/>
        <c:lblAlgn val="ctr"/>
        <c:lblOffset val="100"/>
        <c:noMultiLvlLbl val="0"/>
      </c:catAx>
      <c:valAx>
        <c:axId val="80955648"/>
        <c:scaling>
          <c:orientation val="minMax"/>
          <c:max val="0.8"/>
          <c:min val="0"/>
        </c:scaling>
        <c:delete val="0"/>
        <c:axPos val="r"/>
        <c:majorGridlines/>
        <c:numFmt formatCode="0%" sourceLinked="0"/>
        <c:majorTickMark val="out"/>
        <c:minorTickMark val="none"/>
        <c:tickLblPos val="nextTo"/>
        <c:crossAx val="80953728"/>
        <c:crosses val="autoZero"/>
        <c:crossBetween val="between"/>
        <c:majorUnit val="0.2"/>
      </c:valAx>
      <c:serAx>
        <c:axId val="8104569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Relocation at </a:t>
                </a:r>
              </a:p>
              <a:p>
                <a:pPr>
                  <a:defRPr/>
                </a:pPr>
                <a:r>
                  <a:rPr lang="en-US" dirty="0"/>
                  <a:t>Timed Intervals</a:t>
                </a:r>
              </a:p>
            </c:rich>
          </c:tx>
          <c:layout>
            <c:manualLayout>
              <c:xMode val="edge"/>
              <c:yMode val="edge"/>
              <c:x val="0.68157123985329648"/>
              <c:y val="0.80585739282589675"/>
            </c:manualLayout>
          </c:layout>
          <c:overlay val="0"/>
        </c:title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0955648"/>
        <c:crosses val="autoZero"/>
        <c:tickLblSkip val="1"/>
        <c:tickMarkSkip val="1"/>
      </c:serAx>
    </c:plotArea>
    <c:legend>
      <c:legendPos val="t"/>
      <c:legendEntry>
        <c:idx val="0"/>
        <c:txPr>
          <a:bodyPr/>
          <a:lstStyle/>
          <a:p>
            <a:pPr rtl="0">
              <a:defRPr/>
            </a:pPr>
            <a:endParaRPr lang="en-US"/>
          </a:p>
        </c:txPr>
      </c:legendEntry>
      <c:legendEntry>
        <c:idx val="1"/>
        <c:txPr>
          <a:bodyPr/>
          <a:lstStyle/>
          <a:p>
            <a:pPr rtl="0">
              <a:defRPr/>
            </a:pPr>
            <a:endParaRPr lang="en-US"/>
          </a:p>
        </c:txPr>
      </c:legendEntry>
      <c:legendEntry>
        <c:idx val="2"/>
        <c:txPr>
          <a:bodyPr/>
          <a:lstStyle/>
          <a:p>
            <a:pPr rtl="0">
              <a:defRPr/>
            </a:pPr>
            <a:endParaRPr lang="en-US"/>
          </a:p>
        </c:txPr>
      </c:legendEntry>
      <c:legendEntry>
        <c:idx val="3"/>
        <c:txPr>
          <a:bodyPr/>
          <a:lstStyle/>
          <a:p>
            <a:pPr rtl="0">
              <a:defRPr/>
            </a:pPr>
            <a:endParaRPr lang="en-US"/>
          </a:p>
        </c:txPr>
      </c:legendEntry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  <c:showDLblsOverMax val="0"/>
  </c:chart>
  <c:spPr>
    <a:noFill/>
    <a:ln w="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20869-144D-483D-B685-606219B89F2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50828-4B10-4239-9A08-CAF1B9489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4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7A1B-C973-44CF-A91D-B5E3AB9AD15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EDFCF9-A36B-4420-A026-054BCC7F767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60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50828-4B10-4239-9A08-CAF1B94896E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1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7A1B-C973-44CF-A91D-B5E3AB9AD15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50828-4B10-4239-9A08-CAF1B94896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2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EDFCF9-A36B-4420-A026-054BCC7F76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0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EDFCF9-A36B-4420-A026-054BCC7F76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0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50828-4B10-4239-9A08-CAF1B94896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runtime updates to adaptive </a:t>
            </a:r>
            <a:r>
              <a:rPr lang="en-US" baseline="0" dirty="0" smtClean="0"/>
              <a:t>constants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50828-4B10-4239-9A08-CAF1B94896E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11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50828-4B10-4239-9A08-CAF1B94896E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many times functions execute </a:t>
            </a:r>
          </a:p>
          <a:p>
            <a:r>
              <a:rPr lang="en-US" baseline="0" dirty="0" smtClean="0"/>
              <a:t>At least 100m times to 5.7b </a:t>
            </a:r>
            <a:r>
              <a:rPr lang="en-US" baseline="0" dirty="0" smtClean="0"/>
              <a:t>times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EDFCF9-A36B-4420-A026-054BCC7F767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3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429000" y="6323012"/>
            <a:ext cx="28463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Maryland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210CD7-5F68-460C-9FE8-FDBF963D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8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8013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8013" cy="5210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3429000" y="6323012"/>
            <a:ext cx="28463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Maryland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210CD7-5F68-460C-9FE8-FDBF963D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3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6362700" y="6308725"/>
            <a:ext cx="2084388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2"/>
          </p:nvPr>
        </p:nvSpPr>
        <p:spPr>
          <a:xfrm>
            <a:off x="8543925" y="6308725"/>
            <a:ext cx="560388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D897BC-22E9-41FE-A0ED-989AD7ACA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3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362700" y="6308725"/>
            <a:ext cx="2084388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8543925" y="6308725"/>
            <a:ext cx="560388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D897BC-22E9-41FE-A0ED-989AD7ACA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362700" y="6308725"/>
            <a:ext cx="2084388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8543925" y="6308725"/>
            <a:ext cx="560388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D897BC-22E9-41FE-A0ED-989AD7ACA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4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83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8013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76600" y="6324600"/>
            <a:ext cx="28463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University of Maryland</a:t>
            </a:r>
            <a:endParaRPr lang="en-US" dirty="0"/>
          </a:p>
        </p:txBody>
      </p:sp>
      <p:pic>
        <p:nvPicPr>
          <p:cNvPr id="7" name="Picture 7" descr="dyninst-bi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6140450"/>
            <a:ext cx="98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210CD7-5F68-460C-9FE8-FDBF963D8215}" type="slidenum">
              <a:rPr lang="en-US" smtClean="0"/>
              <a:pPr/>
              <a:t>‹#›</a:t>
            </a:fld>
            <a:r>
              <a:rPr lang="en-US" smtClean="0"/>
              <a:t> 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2514600" indent="-228600"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2971800" indent="-228600"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3429000" indent="-228600"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3886200" indent="-228600" algn="ctr" defTabSz="457200" rtl="0" eaLnBrk="1" fontAlgn="base" hangingPunct="1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5400">
          <a:solidFill>
            <a:srgbClr val="2F5897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Courier New" pitchFamily="49" charset="0"/>
        <a:buChar char="o"/>
        <a:defRPr sz="18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Century Gothic" pitchFamily="34" charset="0"/>
        <a:buChar char="−"/>
        <a:defRPr sz="18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595959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595959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595959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59595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001000" cy="1927225"/>
          </a:xfrm>
        </p:spPr>
        <p:txBody>
          <a:bodyPr/>
          <a:lstStyle/>
          <a:p>
            <a:r>
              <a:rPr lang="en-US" dirty="0" smtClean="0"/>
              <a:t>Securing Programs by Continuous Address Space Randomization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00800" cy="2590800"/>
          </a:xfrm>
        </p:spPr>
        <p:txBody>
          <a:bodyPr/>
          <a:lstStyle/>
          <a:p>
            <a:r>
              <a:rPr lang="en-US" dirty="0" err="1" smtClean="0"/>
              <a:t>Tugrul</a:t>
            </a:r>
            <a:r>
              <a:rPr lang="en-US" dirty="0" smtClean="0"/>
              <a:t> </a:t>
            </a:r>
            <a:r>
              <a:rPr lang="en-US" dirty="0" err="1" smtClean="0"/>
              <a:t>Ince</a:t>
            </a:r>
            <a:endParaRPr lang="en-US" dirty="0" smtClean="0"/>
          </a:p>
          <a:p>
            <a:r>
              <a:rPr lang="en-US" dirty="0" smtClean="0"/>
              <a:t>tugrul@cs.umd.edu</a:t>
            </a:r>
          </a:p>
          <a:p>
            <a:endParaRPr lang="en-US" dirty="0" smtClean="0"/>
          </a:p>
          <a:p>
            <a:r>
              <a:rPr lang="en-US" dirty="0" smtClean="0"/>
              <a:t>PD Week ’13</a:t>
            </a:r>
            <a:endParaRPr lang="en-US" dirty="0"/>
          </a:p>
        </p:txBody>
      </p:sp>
      <p:pic>
        <p:nvPicPr>
          <p:cNvPr id="4" name="Picture 2051" descr="forma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9BD"/>
              </a:clrFrom>
              <a:clrTo>
                <a:srgbClr val="F8F9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81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Completely Relocatable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independent code (PIC)</a:t>
            </a:r>
          </a:p>
          <a:p>
            <a:pPr lvl="1"/>
            <a:r>
              <a:rPr lang="en-US" dirty="0" smtClean="0"/>
              <a:t>Dependent on location after initial relocation of executable</a:t>
            </a:r>
          </a:p>
          <a:p>
            <a:pPr lvl="1"/>
            <a:r>
              <a:rPr lang="en-US" dirty="0" smtClean="0"/>
              <a:t>Relative addressing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Remove dependencies to location</a:t>
            </a:r>
          </a:p>
          <a:p>
            <a:pPr lvl="1"/>
            <a:r>
              <a:rPr lang="en-US" dirty="0" smtClean="0"/>
              <a:t>Instruction-pointer based addressing</a:t>
            </a:r>
          </a:p>
          <a:p>
            <a:pPr lvl="1"/>
            <a:r>
              <a:rPr lang="en-US" dirty="0" smtClean="0"/>
              <a:t>Calls with</a:t>
            </a:r>
          </a:p>
          <a:p>
            <a:pPr lvl="2"/>
            <a:r>
              <a:rPr lang="en-US" dirty="0" smtClean="0"/>
              <a:t>absolute addresses</a:t>
            </a:r>
          </a:p>
          <a:p>
            <a:pPr lvl="2"/>
            <a:r>
              <a:rPr lang="en-US" dirty="0" smtClean="0"/>
              <a:t>relative addressing</a:t>
            </a:r>
          </a:p>
          <a:p>
            <a:pPr lvl="1"/>
            <a:r>
              <a:rPr lang="en-US" dirty="0" smtClean="0"/>
              <a:t>Table-based </a:t>
            </a:r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the Executable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8013" cy="5334000"/>
          </a:xfrm>
        </p:spPr>
        <p:txBody>
          <a:bodyPr/>
          <a:lstStyle/>
          <a:p>
            <a:r>
              <a:rPr lang="en-US" dirty="0" smtClean="0"/>
              <a:t>Instruction-pointer based addressing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Updating offsets is impractical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not use a constant instead of the instruction-pointer</a:t>
            </a:r>
            <a:r>
              <a:rPr lang="en-US" dirty="0" smtClean="0">
                <a:latin typeface="Bookman Old Style" pitchFamily="18" charset="0"/>
              </a:rPr>
              <a:t>?</a:t>
            </a:r>
          </a:p>
          <a:p>
            <a:pPr lvl="1"/>
            <a:r>
              <a:rPr lang="en-US" dirty="0" smtClean="0"/>
              <a:t>No need to update the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1447800"/>
            <a:ext cx="1485900" cy="2057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1600200"/>
            <a:ext cx="1485900" cy="304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819400" y="1600200"/>
            <a:ext cx="381000" cy="1143000"/>
            <a:chOff x="2590800" y="3733800"/>
            <a:chExt cx="533400" cy="1219200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2590800" y="3733800"/>
              <a:ext cx="533400" cy="0"/>
            </a:xfrm>
            <a:prstGeom prst="straightConnector1">
              <a:avLst/>
            </a:prstGeom>
            <a:ln>
              <a:tailEnd type="arrow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5400000" flipH="1" flipV="1">
              <a:off x="2247900" y="4076700"/>
              <a:ext cx="1219200" cy="533400"/>
            </a:xfrm>
            <a:prstGeom prst="bentConnector3">
              <a:avLst>
                <a:gd name="adj1" fmla="val -806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 rot="16200000">
            <a:off x="2998708" y="1981200"/>
            <a:ext cx="79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295400" y="2514600"/>
            <a:ext cx="1485900" cy="304800"/>
          </a:xfrm>
          <a:prstGeom prst="rect">
            <a:avLst/>
          </a:prstGeom>
          <a:solidFill>
            <a:srgbClr val="7878DE"/>
          </a:solidFill>
          <a:ln>
            <a:solidFill>
              <a:srgbClr val="7878DE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95400" y="2514600"/>
            <a:ext cx="1485900" cy="304800"/>
          </a:xfrm>
          <a:prstGeom prst="rect">
            <a:avLst/>
          </a:prstGeom>
          <a:solidFill>
            <a:srgbClr val="7C1A2F"/>
          </a:solidFill>
          <a:ln>
            <a:solidFill>
              <a:srgbClr val="7C1A2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295400" y="2133600"/>
            <a:ext cx="1485900" cy="3048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???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8130" y="205740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0x0, 0x100(%rip)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8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2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2 " pathEditMode="relative" ptsTypes="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7772 " pathEditMode="relative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5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the Executable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constant: initial location of the function</a:t>
            </a:r>
          </a:p>
          <a:p>
            <a:pPr lvl="1"/>
            <a:r>
              <a:rPr lang="en-US" dirty="0" smtClean="0"/>
              <a:t>Store this value on stack</a:t>
            </a:r>
          </a:p>
          <a:p>
            <a:pPr lvl="1"/>
            <a:r>
              <a:rPr lang="en-US" dirty="0" smtClean="0"/>
              <a:t>All IP-based addresses are updated to use this new value and a modified offset</a:t>
            </a:r>
          </a:p>
          <a:p>
            <a:pPr lvl="2"/>
            <a:r>
              <a:rPr lang="en-US" dirty="0" smtClean="0"/>
              <a:t>(IP + Offset) = (&lt;Initial Function Location&gt; + Offset’)</a:t>
            </a:r>
          </a:p>
          <a:p>
            <a:pPr lvl="2"/>
            <a:r>
              <a:rPr lang="en-US" dirty="0" err="1" smtClean="0"/>
              <a:t>mov</a:t>
            </a:r>
            <a:r>
              <a:rPr lang="en-US" dirty="0" smtClean="0"/>
              <a:t> 0x0, 0x100(%rip)         </a:t>
            </a:r>
            <a:r>
              <a:rPr lang="en-US" dirty="0" err="1" smtClean="0"/>
              <a:t>mov</a:t>
            </a:r>
            <a:r>
              <a:rPr lang="en-US" dirty="0" smtClean="0"/>
              <a:t> 0x0, 0x80(%r15)</a:t>
            </a:r>
          </a:p>
          <a:p>
            <a:endParaRPr lang="en-US" dirty="0" smtClean="0"/>
          </a:p>
          <a:p>
            <a:r>
              <a:rPr lang="en-US" dirty="0" smtClean="0"/>
              <a:t>Shared Libraries</a:t>
            </a:r>
          </a:p>
          <a:p>
            <a:pPr lvl="1"/>
            <a:r>
              <a:rPr lang="en-US" dirty="0" smtClean="0"/>
              <a:t>This constant initially depends on the instruction-pointer</a:t>
            </a:r>
          </a:p>
          <a:p>
            <a:pPr lvl="1"/>
            <a:r>
              <a:rPr lang="en-US" dirty="0" smtClean="0"/>
              <a:t>During first relocation, it is replaced with a real constant</a:t>
            </a:r>
          </a:p>
          <a:p>
            <a:pPr lvl="1"/>
            <a:r>
              <a:rPr lang="en-US" dirty="0" smtClean="0"/>
              <a:t>No modification of code for relocation after the first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38600" y="2743200"/>
            <a:ext cx="381000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the Executable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8013" cy="3124200"/>
          </a:xfrm>
        </p:spPr>
        <p:txBody>
          <a:bodyPr/>
          <a:lstStyle/>
          <a:p>
            <a:r>
              <a:rPr lang="en-US" dirty="0" smtClean="0"/>
              <a:t>Function Table</a:t>
            </a:r>
          </a:p>
          <a:p>
            <a:pPr lvl="1"/>
            <a:r>
              <a:rPr lang="en-US" dirty="0" smtClean="0"/>
              <a:t>Calls go through this table</a:t>
            </a:r>
          </a:p>
          <a:p>
            <a:pPr lvl="1"/>
            <a:r>
              <a:rPr lang="en-US" dirty="0" smtClean="0"/>
              <a:t>Updated at runtime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Table-based branches</a:t>
            </a:r>
          </a:p>
          <a:p>
            <a:pPr lvl="1"/>
            <a:r>
              <a:rPr lang="en-US" dirty="0" smtClean="0"/>
              <a:t>Table contains only offsets</a:t>
            </a:r>
          </a:p>
          <a:p>
            <a:pPr lvl="1"/>
            <a:r>
              <a:rPr lang="en-US" dirty="0" smtClean="0"/>
              <a:t>Add instruction-pointer to offsets to determine target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2133600"/>
            <a:ext cx="1600201" cy="609600"/>
          </a:xfrm>
          <a:prstGeom prst="rect">
            <a:avLst/>
          </a:prstGeom>
          <a:solidFill>
            <a:srgbClr val="4F44DC"/>
          </a:solidFill>
          <a:ln>
            <a:solidFill>
              <a:srgbClr val="4F44D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Location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9801" y="2133600"/>
            <a:ext cx="1828799" cy="609600"/>
          </a:xfrm>
          <a:prstGeom prst="rect">
            <a:avLst/>
          </a:prstGeom>
          <a:solidFill>
            <a:srgbClr val="4F44DC"/>
          </a:solidFill>
          <a:ln>
            <a:solidFill>
              <a:srgbClr val="4F44D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Location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1" y="2133600"/>
            <a:ext cx="1752600" cy="609600"/>
          </a:xfrm>
          <a:prstGeom prst="rect">
            <a:avLst/>
          </a:prstGeom>
          <a:solidFill>
            <a:srgbClr val="4F44DC"/>
          </a:solidFill>
          <a:ln>
            <a:solidFill>
              <a:srgbClr val="4F44D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Count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91200" y="2133600"/>
            <a:ext cx="1905001" cy="609600"/>
          </a:xfrm>
          <a:prstGeom prst="rect">
            <a:avLst/>
          </a:prstGeom>
          <a:solidFill>
            <a:srgbClr val="4F44DC"/>
          </a:solidFill>
          <a:ln>
            <a:solidFill>
              <a:srgbClr val="4F44D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Call Count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96201" y="2133600"/>
            <a:ext cx="838200" cy="609600"/>
          </a:xfrm>
          <a:prstGeom prst="rect">
            <a:avLst/>
          </a:prstGeom>
          <a:solidFill>
            <a:srgbClr val="4F44DC"/>
          </a:solidFill>
          <a:ln>
            <a:solidFill>
              <a:srgbClr val="4F44D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190750" y="4114800"/>
            <a:ext cx="1543050" cy="2171700"/>
            <a:chOff x="1276350" y="4114800"/>
            <a:chExt cx="1543050" cy="2438400"/>
          </a:xfrm>
        </p:grpSpPr>
        <p:sp>
          <p:nvSpPr>
            <p:cNvPr id="12" name="Rectangle 11"/>
            <p:cNvSpPr/>
            <p:nvPr/>
          </p:nvSpPr>
          <p:spPr>
            <a:xfrm>
              <a:off x="1276350" y="4114800"/>
              <a:ext cx="1543050" cy="2362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6350" y="4953000"/>
              <a:ext cx="154305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Block 2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6350" y="4114800"/>
              <a:ext cx="1543050" cy="304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jmp</a:t>
              </a: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*</a:t>
              </a:r>
              <a:r>
                <a:rPr lang="en-US" sz="14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rax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6350" y="4419600"/>
              <a:ext cx="154305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Block 1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76350" y="5486400"/>
              <a:ext cx="154305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Block 3</a:t>
              </a:r>
              <a:endParaRPr lang="en-US" sz="13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76350" y="6019800"/>
              <a:ext cx="154305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Block 4</a:t>
              </a:r>
              <a:endParaRPr lang="en-US" sz="13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495800" y="4328160"/>
          <a:ext cx="2057400" cy="14630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057400"/>
              </a:tblGrid>
              <a:tr h="24765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 to</a:t>
                      </a:r>
                      <a:r>
                        <a:rPr lang="en-US" baseline="0" dirty="0" smtClean="0"/>
                        <a:t> Block 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Offset to</a:t>
                      </a:r>
                      <a:r>
                        <a:rPr lang="en-US" baseline="0" dirty="0" smtClean="0"/>
                        <a:t> Block 2</a:t>
                      </a:r>
                      <a:endParaRPr lang="en-US" dirty="0" smtClean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 to</a:t>
                      </a:r>
                      <a:r>
                        <a:rPr lang="en-US" baseline="0" dirty="0" smtClean="0"/>
                        <a:t> Block 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 to</a:t>
                      </a:r>
                      <a:r>
                        <a:rPr lang="en-US" baseline="0" dirty="0" smtClean="0"/>
                        <a:t> Block 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64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3D3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6B775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6B775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the Executable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8013" cy="914400"/>
          </a:xfrm>
        </p:spPr>
        <p:txBody>
          <a:bodyPr/>
          <a:lstStyle/>
          <a:p>
            <a:r>
              <a:rPr lang="en-US" dirty="0" smtClean="0"/>
              <a:t>Accessing parameters on stack</a:t>
            </a:r>
          </a:p>
          <a:p>
            <a:pPr lvl="1"/>
            <a:r>
              <a:rPr lang="en-US" dirty="0" smtClean="0"/>
              <a:t>Need to update offsets to </a:t>
            </a:r>
            <a:r>
              <a:rPr lang="en-US" dirty="0" err="1" smtClean="0"/>
              <a:t>rsp</a:t>
            </a:r>
            <a:r>
              <a:rPr lang="en-US" dirty="0" smtClean="0"/>
              <a:t> / </a:t>
            </a:r>
            <a:r>
              <a:rPr lang="en-US" dirty="0" err="1" smtClean="0"/>
              <a:t>rbp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14750" y="1828800"/>
            <a:ext cx="154305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3714750" y="3048000"/>
            <a:ext cx="154305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Return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Addr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4750" y="1828800"/>
            <a:ext cx="1543050" cy="30479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14750" y="2743200"/>
            <a:ext cx="154305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Parameter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14750" y="2133600"/>
            <a:ext cx="1543050" cy="60742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Prev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Frame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14750" y="3352800"/>
            <a:ext cx="154305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Initial </a:t>
            </a:r>
            <a:r>
              <a:rPr lang="en-US" sz="13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</a:t>
            </a:r>
            <a:r>
              <a:rPr lang="en-US" sz="1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Loc.</a:t>
            </a:r>
            <a:endParaRPr lang="en-US"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90800" y="3352800"/>
            <a:ext cx="2667000" cy="337457"/>
            <a:chOff x="152400" y="3352800"/>
            <a:chExt cx="2667000" cy="337457"/>
          </a:xfrm>
        </p:grpSpPr>
        <p:sp>
          <p:nvSpPr>
            <p:cNvPr id="16" name="Rectangle 15"/>
            <p:cNvSpPr/>
            <p:nvPr/>
          </p:nvSpPr>
          <p:spPr>
            <a:xfrm>
              <a:off x="1276350" y="3352800"/>
              <a:ext cx="1543050" cy="3374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Prev. Frame </a:t>
              </a:r>
              <a:r>
                <a:rPr lang="en-US" sz="14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Ptr</a:t>
              </a: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914400" y="3581400"/>
              <a:ext cx="304800" cy="76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8" name="TextBox 27"/>
            <p:cNvSpPr txBox="1"/>
            <p:nvPr/>
          </p:nvSpPr>
          <p:spPr>
            <a:xfrm>
              <a:off x="152400" y="3352800"/>
              <a:ext cx="9905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Stack </a:t>
              </a:r>
              <a:r>
                <a:rPr lang="en-US" sz="1400" dirty="0" err="1" smtClean="0"/>
                <a:t>Ptr</a:t>
              </a:r>
              <a:r>
                <a:rPr lang="en-US" sz="1400" dirty="0" smtClean="0"/>
                <a:t>.</a:t>
              </a:r>
              <a:endParaRPr lang="en-US" sz="1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57800" y="2971800"/>
            <a:ext cx="381000" cy="762000"/>
            <a:chOff x="2590800" y="3733800"/>
            <a:chExt cx="533400" cy="1219200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2590800" y="3733800"/>
              <a:ext cx="533400" cy="0"/>
            </a:xfrm>
            <a:prstGeom prst="straightConnector1">
              <a:avLst/>
            </a:prstGeom>
            <a:ln>
              <a:tailEnd type="arrow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rot="5400000" flipH="1" flipV="1">
              <a:off x="2247900" y="4076700"/>
              <a:ext cx="1219200" cy="533400"/>
            </a:xfrm>
            <a:prstGeom prst="bentConnector3">
              <a:avLst>
                <a:gd name="adj1" fmla="val -806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457200" y="4267200"/>
            <a:ext cx="8228013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call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Relocator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function exit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044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44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Relocation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Relocate individual functions</a:t>
            </a:r>
          </a:p>
          <a:p>
            <a:pPr lvl="1"/>
            <a:r>
              <a:rPr lang="en-US" dirty="0" smtClean="0"/>
              <a:t>Randomly after a given time interval 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After they execute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pick a reasonable </a:t>
            </a:r>
            <a:r>
              <a:rPr lang="en-US" i="1" dirty="0"/>
              <a:t>N</a:t>
            </a:r>
            <a:r>
              <a:rPr lang="en-US" dirty="0" smtClean="0"/>
              <a:t>?</a:t>
            </a:r>
          </a:p>
          <a:p>
            <a:pPr lvl="1"/>
            <a:r>
              <a:rPr lang="en-US" i="1" dirty="0"/>
              <a:t>N</a:t>
            </a:r>
            <a:r>
              <a:rPr lang="en-US" dirty="0" smtClean="0"/>
              <a:t> = 1 : relocate after every function execution</a:t>
            </a:r>
          </a:p>
          <a:p>
            <a:pPr lvl="2"/>
            <a:r>
              <a:rPr lang="en-US" dirty="0" smtClean="0"/>
              <a:t>High overhead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= 10,000 : infrequent relocation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Adaptive Strategy: </a:t>
            </a:r>
            <a:r>
              <a:rPr lang="en-US" dirty="0" smtClean="0"/>
              <a:t>Pick </a:t>
            </a:r>
            <a:r>
              <a:rPr lang="en-US" i="1" dirty="0"/>
              <a:t>N</a:t>
            </a:r>
            <a:r>
              <a:rPr lang="en-US" i="1" dirty="0" smtClean="0"/>
              <a:t> </a:t>
            </a:r>
            <a:r>
              <a:rPr lang="en-US" dirty="0" smtClean="0"/>
              <a:t>with respect to execution frequency</a:t>
            </a:r>
          </a:p>
          <a:p>
            <a:pPr lvl="2"/>
            <a:r>
              <a:rPr lang="en-US" dirty="0" smtClean="0"/>
              <a:t>Profiling data</a:t>
            </a:r>
          </a:p>
          <a:p>
            <a:pPr lvl="2"/>
            <a:r>
              <a:rPr lang="en-US" dirty="0" smtClean="0"/>
              <a:t>High </a:t>
            </a:r>
            <a:r>
              <a:rPr lang="en-US" i="1" dirty="0" smtClean="0"/>
              <a:t>N</a:t>
            </a:r>
            <a:r>
              <a:rPr lang="en-US" dirty="0" smtClean="0"/>
              <a:t> for functions that execute often</a:t>
            </a:r>
          </a:p>
          <a:p>
            <a:pPr lvl="2"/>
            <a:r>
              <a:rPr lang="en-US" dirty="0" smtClean="0"/>
              <a:t>Low </a:t>
            </a:r>
            <a:r>
              <a:rPr lang="en-US" i="1" dirty="0" smtClean="0"/>
              <a:t>N</a:t>
            </a:r>
            <a:r>
              <a:rPr lang="en-US" dirty="0" smtClean="0"/>
              <a:t> for functions that execute rarely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(Ubuntu 11.04)</a:t>
            </a:r>
          </a:p>
          <a:p>
            <a:pPr lvl="1"/>
            <a:r>
              <a:rPr lang="en-US" dirty="0" smtClean="0"/>
              <a:t>Maximum </a:t>
            </a:r>
            <a:r>
              <a:rPr lang="en-US" dirty="0" smtClean="0"/>
              <a:t>28-bits of entropy</a:t>
            </a:r>
          </a:p>
          <a:p>
            <a:endParaRPr lang="en-US" dirty="0" smtClean="0"/>
          </a:p>
          <a:p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Overhead using benchmarks from SPEC CPU 2006</a:t>
            </a:r>
          </a:p>
          <a:p>
            <a:pPr lvl="1"/>
            <a:r>
              <a:rPr lang="en-US" dirty="0" smtClean="0"/>
              <a:t>Time for successful attack using  a modified version of Apache HTTP Server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24720784"/>
              </p:ext>
            </p:extLst>
          </p:nvPr>
        </p:nvGraphicFramePr>
        <p:xfrm>
          <a:off x="381000" y="990600"/>
          <a:ext cx="800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40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on NINJA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8013" cy="2289562"/>
          </a:xfrm>
        </p:spPr>
        <p:txBody>
          <a:bodyPr/>
          <a:lstStyle/>
          <a:p>
            <a:r>
              <a:rPr lang="en-US" dirty="0" smtClean="0"/>
              <a:t>ASLR with PIE: Attacks take an average of 4.9 hours</a:t>
            </a:r>
          </a:p>
          <a:p>
            <a:pPr lvl="1"/>
            <a:r>
              <a:rPr lang="en-US" dirty="0" smtClean="0"/>
              <a:t>Range: 16 seconds to more than 14 hours</a:t>
            </a:r>
          </a:p>
          <a:p>
            <a:r>
              <a:rPr lang="en-US" dirty="0" smtClean="0"/>
              <a:t>NINJA: low </a:t>
            </a:r>
            <a:r>
              <a:rPr lang="en-US" dirty="0"/>
              <a:t>probability of successful </a:t>
            </a:r>
            <a:r>
              <a:rPr lang="en-US" dirty="0" smtClean="0"/>
              <a:t>attack</a:t>
            </a:r>
          </a:p>
          <a:p>
            <a:pPr lvl="1"/>
            <a:r>
              <a:rPr lang="en-US" dirty="0" smtClean="0"/>
              <a:t>Probability of a successful attack i</a:t>
            </a:r>
            <a:r>
              <a:rPr lang="en-US" dirty="0"/>
              <a:t>n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tries is given by: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3203962"/>
                <a:ext cx="5006300" cy="855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baseline="-25000" smtClean="0">
                          <a:latin typeface="Cambria Math"/>
                        </a:rPr>
                        <m:t>𝑎𝑡𝑡𝑎𝑐𝑘</m:t>
                      </m:r>
                      <m:d>
                        <m:dPr>
                          <m:ctrlPr>
                            <a:rPr lang="en-US" sz="2000" b="0" i="1" baseline="-2500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1−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1 − 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𝐴𝑇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𝐹𝑅𝐸𝑁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𝑅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𝐸𝑁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03962"/>
                <a:ext cx="5006300" cy="8555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90800" y="4038600"/>
          <a:ext cx="4495800" cy="225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/>
                <a:gridCol w="404622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Threshold for relocation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Random Relocation Interval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Functions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execution time of a function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number of addresses to try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each attack for an address takes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8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04800" y="990600"/>
            <a:ext cx="8534400" cy="5029200"/>
            <a:chOff x="304800" y="990600"/>
            <a:chExt cx="8534400" cy="5029200"/>
          </a:xfrm>
        </p:grpSpPr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1309896969"/>
                </p:ext>
              </p:extLst>
            </p:nvPr>
          </p:nvGraphicFramePr>
          <p:xfrm>
            <a:off x="304800" y="990600"/>
            <a:ext cx="8534400" cy="5029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7" name="Group 22"/>
            <p:cNvGrpSpPr/>
            <p:nvPr/>
          </p:nvGrpSpPr>
          <p:grpSpPr>
            <a:xfrm>
              <a:off x="457200" y="5334000"/>
              <a:ext cx="8382000" cy="380796"/>
              <a:chOff x="457200" y="5334000"/>
              <a:chExt cx="8382000" cy="38079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57200" y="5334000"/>
                <a:ext cx="8382000" cy="3628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57200" y="5334000"/>
                <a:ext cx="356188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0</a:t>
                </a:r>
                <a:endParaRPr lang="en-US" sz="1600" baseline="30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447800" y="5334000"/>
                <a:ext cx="356188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5</a:t>
                </a:r>
                <a:endParaRPr lang="en-US" sz="1600" baseline="30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62200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10</a:t>
                </a:r>
                <a:endParaRPr lang="en-US" sz="1600" baseline="30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08684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15</a:t>
                </a:r>
                <a:endParaRPr lang="en-US" sz="1600" baseline="30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99284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20</a:t>
                </a:r>
                <a:endParaRPr lang="en-US" sz="1600" baseline="30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289884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25</a:t>
                </a:r>
                <a:endParaRPr lang="en-US" sz="1600" baseline="30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48400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30</a:t>
                </a:r>
                <a:endParaRPr lang="en-US" sz="1600" baseline="30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109284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40</a:t>
                </a:r>
                <a:endParaRPr lang="en-US" sz="1600" baseline="30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239000" y="5334000"/>
                <a:ext cx="425116" cy="380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</a:t>
                </a:r>
                <a:r>
                  <a:rPr lang="en-US" sz="1600" baseline="30000" dirty="0" smtClean="0"/>
                  <a:t>35</a:t>
                </a:r>
                <a:endParaRPr lang="en-US" sz="1600" baseline="30000" dirty="0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8013" cy="838200"/>
          </a:xfrm>
        </p:spPr>
        <p:txBody>
          <a:bodyPr/>
          <a:lstStyle/>
          <a:p>
            <a:r>
              <a:rPr lang="en-US" dirty="0"/>
              <a:t>Probability of Successful </a:t>
            </a:r>
            <a:r>
              <a:rPr lang="en-US" dirty="0" smtClean="0"/>
              <a:t>Attack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and hardware have evolved to run programs fast</a:t>
            </a:r>
          </a:p>
          <a:p>
            <a:pPr lvl="1"/>
            <a:r>
              <a:rPr lang="en-US" dirty="0" smtClean="0"/>
              <a:t>Optimizing compilers</a:t>
            </a:r>
          </a:p>
          <a:p>
            <a:pPr lvl="1"/>
            <a:r>
              <a:rPr lang="en-US" dirty="0" smtClean="0"/>
              <a:t>Complex code transformations</a:t>
            </a:r>
          </a:p>
          <a:p>
            <a:pPr lvl="1"/>
            <a:r>
              <a:rPr lang="en-US" dirty="0" err="1" smtClean="0"/>
              <a:t>Inlining</a:t>
            </a:r>
            <a:endParaRPr lang="en-US" dirty="0" smtClean="0"/>
          </a:p>
          <a:p>
            <a:pPr lvl="1"/>
            <a:r>
              <a:rPr lang="en-US" dirty="0" smtClean="0"/>
              <a:t>Packed code layout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Execution environments are very strict</a:t>
            </a:r>
          </a:p>
          <a:p>
            <a:pPr lvl="1"/>
            <a:r>
              <a:rPr lang="en-US" dirty="0" smtClean="0"/>
              <a:t>Every piece of code occupies a predetermined location</a:t>
            </a:r>
          </a:p>
          <a:p>
            <a:pPr lvl="1"/>
            <a:r>
              <a:rPr lang="en-US" dirty="0" smtClean="0"/>
              <a:t>Each module has a fixed address at runtime</a:t>
            </a:r>
          </a:p>
          <a:p>
            <a:pPr lvl="1"/>
            <a:r>
              <a:rPr lang="en-US" dirty="0" smtClean="0"/>
              <a:t>Hard to modify executables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915400" cy="838200"/>
          </a:xfrm>
        </p:spPr>
        <p:txBody>
          <a:bodyPr/>
          <a:lstStyle/>
          <a:p>
            <a:r>
              <a:rPr lang="en-US" dirty="0" smtClean="0"/>
              <a:t>Successful Attack Probability in 24 </a:t>
            </a:r>
            <a:r>
              <a:rPr lang="en-US" dirty="0" err="1" smtClean="0"/>
              <a:t>hrs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26352" y="914400"/>
            <a:ext cx="7936648" cy="5225175"/>
            <a:chOff x="1795001" y="1143000"/>
            <a:chExt cx="5596399" cy="4291374"/>
          </a:xfrm>
        </p:grpSpPr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1674578982"/>
                </p:ext>
              </p:extLst>
            </p:nvPr>
          </p:nvGraphicFramePr>
          <p:xfrm>
            <a:off x="1828800" y="1143000"/>
            <a:ext cx="55626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6934200" y="49530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24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05046" y="49530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16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33446" y="49530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38046" y="49530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5181600"/>
              <a:ext cx="1393925" cy="252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Elapsed Time (hours)</a:t>
              </a:r>
              <a:endParaRPr lang="en-US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307092" y="3102866"/>
              <a:ext cx="3192842" cy="2170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Probability of Successful Attack (log scale)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670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 with Relocation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2876303"/>
              </p:ext>
            </p:extLst>
          </p:nvPr>
        </p:nvGraphicFramePr>
        <p:xfrm>
          <a:off x="-685800" y="838200"/>
          <a:ext cx="10134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60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layout of code makes programs vulnerable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 functions to be completely relocatable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Relocate functions at runtime</a:t>
            </a:r>
          </a:p>
          <a:p>
            <a:pPr lvl="1"/>
            <a:r>
              <a:rPr lang="en-US" dirty="0" smtClean="0"/>
              <a:t>After N</a:t>
            </a:r>
            <a:r>
              <a:rPr lang="en-US" baseline="30000" dirty="0" smtClean="0"/>
              <a:t>th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Periodically at timed intervals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Attackers cannot identify function locations on time to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Code Layout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Intrusion attacks benefit from strict program layouts</a:t>
            </a:r>
          </a:p>
          <a:p>
            <a:pPr lvl="1"/>
            <a:r>
              <a:rPr lang="en-US" dirty="0" smtClean="0"/>
              <a:t>Attackers guess locations of critical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locations are constant for non-PIE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Relative distances between functions are constant even in shared libraries</a:t>
            </a:r>
          </a:p>
          <a:p>
            <a:pPr lvl="1"/>
            <a:r>
              <a:rPr lang="en-US" dirty="0" smtClean="0"/>
              <a:t>Current randomization techniques only change the base address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Very sensitive to information leakage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E0BBAF4-B929-4E99-9A7F-06EC6078A8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Function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76350" y="1295400"/>
            <a:ext cx="1390650" cy="4876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6350" y="4267200"/>
            <a:ext cx="1390650" cy="13716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buffer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76350" y="3886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Saved RBP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76350" y="3505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Saved RIP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6350" y="3124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argN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76350" y="12954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76350" y="2362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arg1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76350" y="1676400"/>
            <a:ext cx="1390650" cy="685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Current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76350" y="2743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1495485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void currentFunc() {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  foo(arg1, …, argN);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foo(int arg1, …, int argN) {</a:t>
            </a:r>
          </a:p>
          <a:p>
            <a:r>
              <a:rPr lang="en-US" dirty="0" smtClean="0"/>
              <a:t>  char buffer[64];</a:t>
            </a:r>
          </a:p>
          <a:p>
            <a:r>
              <a:rPr lang="en-US" dirty="0" smtClean="0"/>
              <a:t>  scanf(“%s”, buffer);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  return;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int system(char* cmd) {</a:t>
            </a:r>
          </a:p>
          <a:p>
            <a:r>
              <a:rPr lang="en-US" dirty="0" smtClean="0"/>
              <a:t>  // run </a:t>
            </a:r>
            <a:r>
              <a:rPr lang="en-US" i="1" dirty="0" smtClean="0"/>
              <a:t>cmd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14600" y="2514600"/>
            <a:ext cx="2514600" cy="121920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1028700" y="3886200"/>
            <a:ext cx="190500" cy="1752600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" y="4583668"/>
            <a:ext cx="49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Return-Programming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76350" y="1295400"/>
            <a:ext cx="1390650" cy="4876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6350" y="4267200"/>
            <a:ext cx="1390650" cy="13716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buffer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76350" y="3886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Saved RBP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76350" y="3505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Saved RIP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6350" y="3124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argN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76350" y="12954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76350" y="2362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arg1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76350" y="1676400"/>
            <a:ext cx="1390650" cy="685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Current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Func.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76350" y="2743200"/>
            <a:ext cx="139065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4267200"/>
            <a:ext cx="1371600" cy="13716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Malicious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command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3886200"/>
            <a:ext cx="137160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3505200"/>
            <a:ext cx="137160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&amp;system()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3200" y="3124200"/>
            <a:ext cx="137160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0" y="2362200"/>
            <a:ext cx="137160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43200" y="2743200"/>
            <a:ext cx="137160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&amp;buffer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3619500" y="3924300"/>
            <a:ext cx="1524000" cy="114300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tugrul.UMD-CSD-NT\Local Settings\Temporary Internet Files\Content.IE5\41BHXC7U\MC900088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219200"/>
            <a:ext cx="1504188" cy="1811426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4876800" y="1495485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void currentFunc() {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  foo(arg1, …, argN);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foo(int arg1, …, int argN) {</a:t>
            </a:r>
          </a:p>
          <a:p>
            <a:r>
              <a:rPr lang="en-US" dirty="0" smtClean="0"/>
              <a:t>  char buffer[64];</a:t>
            </a:r>
          </a:p>
          <a:p>
            <a:r>
              <a:rPr lang="en-US" dirty="0" smtClean="0"/>
              <a:t>  scanf(“%s”, buffer);</a:t>
            </a:r>
          </a:p>
          <a:p>
            <a:r>
              <a:rPr lang="en-US" dirty="0" smtClean="0"/>
              <a:t>  …</a:t>
            </a:r>
          </a:p>
          <a:p>
            <a:r>
              <a:rPr lang="en-US" dirty="0" smtClean="0"/>
              <a:t>  return;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int system(char* cmd) {</a:t>
            </a:r>
          </a:p>
          <a:p>
            <a:r>
              <a:rPr lang="en-US" dirty="0" smtClean="0"/>
              <a:t>  // run </a:t>
            </a:r>
            <a:r>
              <a:rPr lang="en-US" i="1" dirty="0" smtClean="0"/>
              <a:t>cmd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>
            <a:off x="1028700" y="3886200"/>
            <a:ext cx="190500" cy="1752600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33400" y="4583668"/>
            <a:ext cx="49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876800" y="1495485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void currentFunc() {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…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foo(arg1, …, argN);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…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</a:p>
          <a:p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void foo(int arg1, …, int argN) {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char buffer[64];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scanf(“%s”, buffer);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…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return;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</a:p>
          <a:p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int system(char* cmd) {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// run </a:t>
            </a:r>
            <a:r>
              <a:rPr lang="en-US" i="1" dirty="0" smtClean="0">
                <a:solidFill>
                  <a:schemeClr val="bg2">
                    <a:lumMod val="90000"/>
                  </a:schemeClr>
                </a:solidFill>
              </a:rPr>
              <a:t>cmd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}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Return-Programming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5FE13A-80FE-4B74-9353-93B953708C4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76350" y="1295400"/>
            <a:ext cx="1390650" cy="48768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6350" y="4267200"/>
            <a:ext cx="1390650" cy="13716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buffer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76350" y="3886200"/>
            <a:ext cx="139065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Saved RBP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76350" y="3505200"/>
            <a:ext cx="139065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Saved RIP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6350" y="3124200"/>
            <a:ext cx="139065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argN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76350" y="1295400"/>
            <a:ext cx="139065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…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76350" y="2362200"/>
            <a:ext cx="139065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arg1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76350" y="1676400"/>
            <a:ext cx="1390650" cy="6858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Current</a:t>
            </a:r>
          </a:p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Func.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76350" y="2743200"/>
            <a:ext cx="139065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…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4267200"/>
            <a:ext cx="1371600" cy="13716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Malicious command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3886200"/>
            <a:ext cx="137160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…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3505200"/>
            <a:ext cx="137160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&amp;system()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3200" y="3124200"/>
            <a:ext cx="137160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…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0" y="2362200"/>
            <a:ext cx="137160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…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43200" y="2743200"/>
            <a:ext cx="1371600" cy="3810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&amp;buffer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3619500" y="3924300"/>
            <a:ext cx="1524000" cy="1143000"/>
          </a:xfrm>
          <a:prstGeom prst="straightConnector1">
            <a:avLst/>
          </a:prstGeom>
          <a:ln w="15875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5715000" y="2438400"/>
            <a:ext cx="2209800" cy="1905000"/>
          </a:xfrm>
          <a:prstGeom prst="wedgeRoundRectCallout">
            <a:avLst>
              <a:gd name="adj1" fmla="val 61623"/>
              <a:gd name="adj2" fmla="val -4336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need to guess the location of </a:t>
            </a:r>
            <a:r>
              <a:rPr lang="en-US" b="1" dirty="0" smtClean="0">
                <a:solidFill>
                  <a:srgbClr val="FF0000"/>
                </a:solidFill>
              </a:rPr>
              <a:t>system()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where </a:t>
            </a:r>
            <a:r>
              <a:rPr lang="en-US" b="1" dirty="0" smtClean="0">
                <a:solidFill>
                  <a:srgbClr val="FF0000"/>
                </a:solidFill>
              </a:rPr>
              <a:t>return address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stored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7" name="Picture 2" descr="C:\Documents and Settings\tugrul.UMD-CSD-NT\Local Settings\Temporary Internet Files\Content.IE5\41BHXC7U\MC900088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219200"/>
            <a:ext cx="1504188" cy="1811426"/>
          </a:xfrm>
          <a:prstGeom prst="rect">
            <a:avLst/>
          </a:prstGeom>
          <a:noFill/>
        </p:spPr>
      </p:pic>
      <p:sp>
        <p:nvSpPr>
          <p:cNvPr id="31" name="Left Brace 30"/>
          <p:cNvSpPr/>
          <p:nvPr/>
        </p:nvSpPr>
        <p:spPr>
          <a:xfrm>
            <a:off x="1028700" y="3886200"/>
            <a:ext cx="190500" cy="1752600"/>
          </a:xfrm>
          <a:prstGeom prst="leftBrac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4583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foo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Preventing Attacks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210175"/>
          </a:xfrm>
        </p:spPr>
        <p:txBody>
          <a:bodyPr>
            <a:normAutofit/>
          </a:bodyPr>
          <a:lstStyle/>
          <a:p>
            <a:r>
              <a:rPr lang="en-US" dirty="0" smtClean="0"/>
              <a:t>Address Space Layout Randomization (ASLR)</a:t>
            </a:r>
          </a:p>
          <a:p>
            <a:pPr lvl="1"/>
            <a:r>
              <a:rPr lang="en-US" dirty="0" smtClean="0"/>
              <a:t>Conventional approach</a:t>
            </a:r>
          </a:p>
          <a:p>
            <a:pPr lvl="1"/>
            <a:r>
              <a:rPr lang="en-US" dirty="0" smtClean="0"/>
              <a:t>Rebase executable files (including shared libraries)</a:t>
            </a:r>
          </a:p>
          <a:p>
            <a:pPr lvl="1"/>
            <a:endParaRPr lang="en-US" dirty="0"/>
          </a:p>
          <a:p>
            <a:r>
              <a:rPr lang="en-US" dirty="0" smtClean="0"/>
              <a:t>ASLR has many limitations</a:t>
            </a:r>
          </a:p>
          <a:p>
            <a:pPr lvl="1"/>
            <a:r>
              <a:rPr lang="en-US" dirty="0" smtClean="0"/>
              <a:t>One randomization constant for the whole executable</a:t>
            </a:r>
          </a:p>
          <a:p>
            <a:pPr lvl="2"/>
            <a:r>
              <a:rPr lang="en-US" dirty="0" smtClean="0"/>
              <a:t>If attacker learns one address in the executable, s/he knows the full map</a:t>
            </a:r>
          </a:p>
          <a:p>
            <a:pPr lvl="1"/>
            <a:r>
              <a:rPr lang="en-US" dirty="0" smtClean="0"/>
              <a:t>Randomization constant fixed during execution</a:t>
            </a:r>
          </a:p>
          <a:p>
            <a:pPr lvl="2"/>
            <a:r>
              <a:rPr lang="en-US" dirty="0" smtClean="0"/>
              <a:t>Allows multiple tries (brute-force)</a:t>
            </a:r>
          </a:p>
          <a:p>
            <a:pPr lvl="1"/>
            <a:r>
              <a:rPr lang="en-US" dirty="0" smtClean="0"/>
              <a:t>No randomization for child processes</a:t>
            </a:r>
          </a:p>
          <a:p>
            <a:pPr lvl="2"/>
            <a:r>
              <a:rPr lang="en-US" dirty="0" smtClean="0"/>
              <a:t>Attackers might have unlimited identical processes to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E0BBAF4-B929-4E99-9A7F-06EC6078A8D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with ASLR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14401"/>
            <a:ext cx="8228013" cy="2819399"/>
          </a:xfrm>
        </p:spPr>
        <p:txBody>
          <a:bodyPr/>
          <a:lstStyle/>
          <a:p>
            <a:r>
              <a:rPr lang="en-US" dirty="0" smtClean="0"/>
              <a:t>ASLR promises high entropy</a:t>
            </a:r>
          </a:p>
          <a:p>
            <a:pPr lvl="1"/>
            <a:r>
              <a:rPr lang="en-US" dirty="0" smtClean="0"/>
              <a:t>40-bits of entropy on patched kernels</a:t>
            </a:r>
          </a:p>
          <a:p>
            <a:r>
              <a:rPr lang="en-US" dirty="0" smtClean="0"/>
              <a:t>Actual entropy is much less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executables are loaded at addresses that start </a:t>
            </a:r>
            <a:r>
              <a:rPr lang="en-US" dirty="0" smtClean="0"/>
              <a:t>with</a:t>
            </a:r>
          </a:p>
          <a:p>
            <a:pPr marL="457200" lvl="1" indent="0">
              <a:buNone/>
            </a:pPr>
            <a:r>
              <a:rPr lang="en-US" dirty="0" smtClean="0"/>
              <a:t>     0x00007f-</a:t>
            </a:r>
            <a:r>
              <a:rPr lang="en-US" dirty="0"/>
              <a:t>---------</a:t>
            </a:r>
          </a:p>
          <a:p>
            <a:pPr lvl="1"/>
            <a:r>
              <a:rPr lang="en-US" dirty="0" smtClean="0"/>
              <a:t>Executables </a:t>
            </a:r>
            <a:r>
              <a:rPr lang="en-US" dirty="0"/>
              <a:t>are loaded very close to each </a:t>
            </a:r>
            <a:r>
              <a:rPr lang="en-US" dirty="0" smtClean="0"/>
              <a:t>other</a:t>
            </a:r>
          </a:p>
          <a:p>
            <a:pPr lvl="1"/>
            <a:r>
              <a:rPr lang="en-US" dirty="0"/>
              <a:t>Least-significant 12-bit-offset of a function address is </a:t>
            </a:r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D5FE13A-80FE-4B74-9353-93B953708C47}" type="slidenum">
              <a:rPr lang="en-US" smtClean="0">
                <a:solidFill>
                  <a:srgbClr val="424456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42445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46532" y="7804455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64-bit</a:t>
            </a:r>
          </a:p>
          <a:p>
            <a:pPr algn="ctr"/>
            <a:r>
              <a:rPr lang="en-US" sz="1400" dirty="0" smtClean="0"/>
              <a:t>Address Space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219200" y="7852578"/>
            <a:ext cx="16002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0x00007f----------</a:t>
            </a:r>
            <a:endParaRPr lang="en-US" sz="1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124200" y="7928778"/>
            <a:ext cx="304800" cy="304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84022" y="7620000"/>
            <a:ext cx="1554778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Executable A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0x00007fxxxy------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093985" y="7910760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0x00007f----------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90399" y="8077200"/>
            <a:ext cx="1858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0x00007fxxxz---456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90399" y="7696200"/>
            <a:ext cx="1858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0x00007fxxxy---123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22178" y="7395378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19400" y="7395378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84022" y="739140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38800" y="739140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1729517" y="73799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1729517" y="83288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4453607" y="73037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 rot="5400000">
            <a:off x="6858000" y="8229600"/>
            <a:ext cx="228600" cy="381000"/>
          </a:xfrm>
          <a:prstGeom prst="rightBrace">
            <a:avLst>
              <a:gd name="adj1" fmla="val 32895"/>
              <a:gd name="adj2" fmla="val 4579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05600" y="8534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similar</a:t>
            </a:r>
            <a:endParaRPr lang="en-US" sz="1400" dirty="0"/>
          </a:p>
        </p:txBody>
      </p:sp>
      <p:sp>
        <p:nvSpPr>
          <p:cNvPr id="39" name="Right Brace 38"/>
          <p:cNvSpPr/>
          <p:nvPr/>
        </p:nvSpPr>
        <p:spPr>
          <a:xfrm rot="5400000">
            <a:off x="7505700" y="8267700"/>
            <a:ext cx="228600" cy="304800"/>
          </a:xfrm>
          <a:prstGeom prst="rightBrace">
            <a:avLst>
              <a:gd name="adj1" fmla="val 32895"/>
              <a:gd name="adj2" fmla="val 4579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91400" y="8534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offset</a:t>
            </a:r>
            <a:endParaRPr lang="en-US" sz="1400" dirty="0"/>
          </a:p>
        </p:txBody>
      </p:sp>
      <p:sp>
        <p:nvSpPr>
          <p:cNvPr id="41" name="Right Brace 40"/>
          <p:cNvSpPr/>
          <p:nvPr/>
        </p:nvSpPr>
        <p:spPr>
          <a:xfrm rot="5400000" flipH="1">
            <a:off x="7200900" y="7505700"/>
            <a:ext cx="228600" cy="304800"/>
          </a:xfrm>
          <a:prstGeom prst="rightBrace">
            <a:avLst>
              <a:gd name="adj1" fmla="val 32895"/>
              <a:gd name="adj2" fmla="val 4579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0" y="7086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12-16 bits of entropy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4084022" y="8077200"/>
            <a:ext cx="1554778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Executable B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0x00007fxxxz------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4472717" y="84467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1" name="Rectangle 94"/>
          <p:cNvSpPr>
            <a:spLocks noChangeArrowheads="1"/>
          </p:cNvSpPr>
          <p:nvPr/>
        </p:nvSpPr>
        <p:spPr bwMode="auto">
          <a:xfrm>
            <a:off x="990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1" name="Rectangle 94"/>
          <p:cNvSpPr>
            <a:spLocks noChangeArrowheads="1"/>
          </p:cNvSpPr>
          <p:nvPr/>
        </p:nvSpPr>
        <p:spPr bwMode="auto">
          <a:xfrm>
            <a:off x="1109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2" name="Rectangle 94"/>
          <p:cNvSpPr>
            <a:spLocks noChangeArrowheads="1"/>
          </p:cNvSpPr>
          <p:nvPr/>
        </p:nvSpPr>
        <p:spPr bwMode="auto">
          <a:xfrm>
            <a:off x="1219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3" name="Rectangle 94"/>
          <p:cNvSpPr>
            <a:spLocks noChangeArrowheads="1"/>
          </p:cNvSpPr>
          <p:nvPr/>
        </p:nvSpPr>
        <p:spPr bwMode="auto">
          <a:xfrm>
            <a:off x="1338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4" name="Rectangle 94"/>
          <p:cNvSpPr>
            <a:spLocks noChangeArrowheads="1"/>
          </p:cNvSpPr>
          <p:nvPr/>
        </p:nvSpPr>
        <p:spPr bwMode="auto">
          <a:xfrm>
            <a:off x="14478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" name="Rectangle 94"/>
          <p:cNvSpPr>
            <a:spLocks noChangeArrowheads="1"/>
          </p:cNvSpPr>
          <p:nvPr/>
        </p:nvSpPr>
        <p:spPr bwMode="auto">
          <a:xfrm>
            <a:off x="15666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6" name="Rectangle 94"/>
          <p:cNvSpPr>
            <a:spLocks noChangeArrowheads="1"/>
          </p:cNvSpPr>
          <p:nvPr/>
        </p:nvSpPr>
        <p:spPr bwMode="auto">
          <a:xfrm>
            <a:off x="16764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7" name="Rectangle 94"/>
          <p:cNvSpPr>
            <a:spLocks noChangeArrowheads="1"/>
          </p:cNvSpPr>
          <p:nvPr/>
        </p:nvSpPr>
        <p:spPr bwMode="auto">
          <a:xfrm>
            <a:off x="17952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8" name="Rectangle 94"/>
          <p:cNvSpPr>
            <a:spLocks noChangeArrowheads="1"/>
          </p:cNvSpPr>
          <p:nvPr/>
        </p:nvSpPr>
        <p:spPr bwMode="auto">
          <a:xfrm>
            <a:off x="19050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9" name="Rectangle 94"/>
          <p:cNvSpPr>
            <a:spLocks noChangeArrowheads="1"/>
          </p:cNvSpPr>
          <p:nvPr/>
        </p:nvSpPr>
        <p:spPr bwMode="auto">
          <a:xfrm>
            <a:off x="20238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0" name="Rectangle 94"/>
          <p:cNvSpPr>
            <a:spLocks noChangeArrowheads="1"/>
          </p:cNvSpPr>
          <p:nvPr/>
        </p:nvSpPr>
        <p:spPr bwMode="auto">
          <a:xfrm>
            <a:off x="2133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1" name="Rectangle 94"/>
          <p:cNvSpPr>
            <a:spLocks noChangeArrowheads="1"/>
          </p:cNvSpPr>
          <p:nvPr/>
        </p:nvSpPr>
        <p:spPr bwMode="auto">
          <a:xfrm>
            <a:off x="2252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" name="Rectangle 94"/>
          <p:cNvSpPr>
            <a:spLocks noChangeArrowheads="1"/>
          </p:cNvSpPr>
          <p:nvPr/>
        </p:nvSpPr>
        <p:spPr bwMode="auto">
          <a:xfrm>
            <a:off x="2362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3" name="Rectangle 94"/>
          <p:cNvSpPr>
            <a:spLocks noChangeArrowheads="1"/>
          </p:cNvSpPr>
          <p:nvPr/>
        </p:nvSpPr>
        <p:spPr bwMode="auto">
          <a:xfrm>
            <a:off x="2481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4" name="Rectangle 94"/>
          <p:cNvSpPr>
            <a:spLocks noChangeArrowheads="1"/>
          </p:cNvSpPr>
          <p:nvPr/>
        </p:nvSpPr>
        <p:spPr bwMode="auto">
          <a:xfrm>
            <a:off x="25908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27096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6" name="Rectangle 94"/>
          <p:cNvSpPr>
            <a:spLocks noChangeArrowheads="1"/>
          </p:cNvSpPr>
          <p:nvPr/>
        </p:nvSpPr>
        <p:spPr bwMode="auto">
          <a:xfrm>
            <a:off x="28194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7" name="Rectangle 94"/>
          <p:cNvSpPr>
            <a:spLocks noChangeArrowheads="1"/>
          </p:cNvSpPr>
          <p:nvPr/>
        </p:nvSpPr>
        <p:spPr bwMode="auto">
          <a:xfrm>
            <a:off x="29382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8" name="Rectangle 94"/>
          <p:cNvSpPr>
            <a:spLocks noChangeArrowheads="1"/>
          </p:cNvSpPr>
          <p:nvPr/>
        </p:nvSpPr>
        <p:spPr bwMode="auto">
          <a:xfrm>
            <a:off x="30480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9" name="Rectangle 94"/>
          <p:cNvSpPr>
            <a:spLocks noChangeArrowheads="1"/>
          </p:cNvSpPr>
          <p:nvPr/>
        </p:nvSpPr>
        <p:spPr bwMode="auto">
          <a:xfrm>
            <a:off x="31668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0" name="Rectangle 94"/>
          <p:cNvSpPr>
            <a:spLocks noChangeArrowheads="1"/>
          </p:cNvSpPr>
          <p:nvPr/>
        </p:nvSpPr>
        <p:spPr bwMode="auto">
          <a:xfrm>
            <a:off x="3276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1" name="Rectangle 94"/>
          <p:cNvSpPr>
            <a:spLocks noChangeArrowheads="1"/>
          </p:cNvSpPr>
          <p:nvPr/>
        </p:nvSpPr>
        <p:spPr bwMode="auto">
          <a:xfrm>
            <a:off x="3395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2" name="Rectangle 94"/>
          <p:cNvSpPr>
            <a:spLocks noChangeArrowheads="1"/>
          </p:cNvSpPr>
          <p:nvPr/>
        </p:nvSpPr>
        <p:spPr bwMode="auto">
          <a:xfrm>
            <a:off x="3505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" name="Rectangle 94"/>
          <p:cNvSpPr>
            <a:spLocks noChangeArrowheads="1"/>
          </p:cNvSpPr>
          <p:nvPr/>
        </p:nvSpPr>
        <p:spPr bwMode="auto">
          <a:xfrm>
            <a:off x="3624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4" name="Rectangle 94"/>
          <p:cNvSpPr>
            <a:spLocks noChangeArrowheads="1"/>
          </p:cNvSpPr>
          <p:nvPr/>
        </p:nvSpPr>
        <p:spPr bwMode="auto">
          <a:xfrm>
            <a:off x="37338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" name="Rectangle 94"/>
          <p:cNvSpPr>
            <a:spLocks noChangeArrowheads="1"/>
          </p:cNvSpPr>
          <p:nvPr/>
        </p:nvSpPr>
        <p:spPr bwMode="auto">
          <a:xfrm>
            <a:off x="38526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6" name="Rectangle 94"/>
          <p:cNvSpPr>
            <a:spLocks noChangeArrowheads="1"/>
          </p:cNvSpPr>
          <p:nvPr/>
        </p:nvSpPr>
        <p:spPr bwMode="auto">
          <a:xfrm>
            <a:off x="39624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7" name="Rectangle 94"/>
          <p:cNvSpPr>
            <a:spLocks noChangeArrowheads="1"/>
          </p:cNvSpPr>
          <p:nvPr/>
        </p:nvSpPr>
        <p:spPr bwMode="auto">
          <a:xfrm>
            <a:off x="40812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8" name="Rectangle 94"/>
          <p:cNvSpPr>
            <a:spLocks noChangeArrowheads="1"/>
          </p:cNvSpPr>
          <p:nvPr/>
        </p:nvSpPr>
        <p:spPr bwMode="auto">
          <a:xfrm>
            <a:off x="41910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9" name="Rectangle 94"/>
          <p:cNvSpPr>
            <a:spLocks noChangeArrowheads="1"/>
          </p:cNvSpPr>
          <p:nvPr/>
        </p:nvSpPr>
        <p:spPr bwMode="auto">
          <a:xfrm>
            <a:off x="43098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" name="Rectangle 94"/>
          <p:cNvSpPr>
            <a:spLocks noChangeArrowheads="1"/>
          </p:cNvSpPr>
          <p:nvPr/>
        </p:nvSpPr>
        <p:spPr bwMode="auto">
          <a:xfrm>
            <a:off x="4419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1" name="Rectangle 94"/>
          <p:cNvSpPr>
            <a:spLocks noChangeArrowheads="1"/>
          </p:cNvSpPr>
          <p:nvPr/>
        </p:nvSpPr>
        <p:spPr bwMode="auto">
          <a:xfrm>
            <a:off x="4538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2" name="Rectangle 94"/>
          <p:cNvSpPr>
            <a:spLocks noChangeArrowheads="1"/>
          </p:cNvSpPr>
          <p:nvPr/>
        </p:nvSpPr>
        <p:spPr bwMode="auto">
          <a:xfrm>
            <a:off x="4648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3" name="Rectangle 94"/>
          <p:cNvSpPr>
            <a:spLocks noChangeArrowheads="1"/>
          </p:cNvSpPr>
          <p:nvPr/>
        </p:nvSpPr>
        <p:spPr bwMode="auto">
          <a:xfrm>
            <a:off x="4767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4" name="Rectangle 94"/>
          <p:cNvSpPr>
            <a:spLocks noChangeArrowheads="1"/>
          </p:cNvSpPr>
          <p:nvPr/>
        </p:nvSpPr>
        <p:spPr bwMode="auto">
          <a:xfrm>
            <a:off x="48768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5" name="Rectangle 94"/>
          <p:cNvSpPr>
            <a:spLocks noChangeArrowheads="1"/>
          </p:cNvSpPr>
          <p:nvPr/>
        </p:nvSpPr>
        <p:spPr bwMode="auto">
          <a:xfrm>
            <a:off x="49956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" name="Rectangle 94"/>
          <p:cNvSpPr>
            <a:spLocks noChangeArrowheads="1"/>
          </p:cNvSpPr>
          <p:nvPr/>
        </p:nvSpPr>
        <p:spPr bwMode="auto">
          <a:xfrm>
            <a:off x="51054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" name="Rectangle 94"/>
          <p:cNvSpPr>
            <a:spLocks noChangeArrowheads="1"/>
          </p:cNvSpPr>
          <p:nvPr/>
        </p:nvSpPr>
        <p:spPr bwMode="auto">
          <a:xfrm>
            <a:off x="52242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8" name="Rectangle 94"/>
          <p:cNvSpPr>
            <a:spLocks noChangeArrowheads="1"/>
          </p:cNvSpPr>
          <p:nvPr/>
        </p:nvSpPr>
        <p:spPr bwMode="auto">
          <a:xfrm>
            <a:off x="53340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9" name="Rectangle 94"/>
          <p:cNvSpPr>
            <a:spLocks noChangeArrowheads="1"/>
          </p:cNvSpPr>
          <p:nvPr/>
        </p:nvSpPr>
        <p:spPr bwMode="auto">
          <a:xfrm>
            <a:off x="54528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0" name="Rectangle 94"/>
          <p:cNvSpPr>
            <a:spLocks noChangeArrowheads="1"/>
          </p:cNvSpPr>
          <p:nvPr/>
        </p:nvSpPr>
        <p:spPr bwMode="auto">
          <a:xfrm>
            <a:off x="5562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1" name="Rectangle 94"/>
          <p:cNvSpPr>
            <a:spLocks noChangeArrowheads="1"/>
          </p:cNvSpPr>
          <p:nvPr/>
        </p:nvSpPr>
        <p:spPr bwMode="auto">
          <a:xfrm>
            <a:off x="5681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2" name="Rectangle 94"/>
          <p:cNvSpPr>
            <a:spLocks noChangeArrowheads="1"/>
          </p:cNvSpPr>
          <p:nvPr/>
        </p:nvSpPr>
        <p:spPr bwMode="auto">
          <a:xfrm>
            <a:off x="5791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3" name="Rectangle 94"/>
          <p:cNvSpPr>
            <a:spLocks noChangeArrowheads="1"/>
          </p:cNvSpPr>
          <p:nvPr/>
        </p:nvSpPr>
        <p:spPr bwMode="auto">
          <a:xfrm>
            <a:off x="5910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4" name="Rectangle 94"/>
          <p:cNvSpPr>
            <a:spLocks noChangeArrowheads="1"/>
          </p:cNvSpPr>
          <p:nvPr/>
        </p:nvSpPr>
        <p:spPr bwMode="auto">
          <a:xfrm>
            <a:off x="60198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5" name="Rectangle 94"/>
          <p:cNvSpPr>
            <a:spLocks noChangeArrowheads="1"/>
          </p:cNvSpPr>
          <p:nvPr/>
        </p:nvSpPr>
        <p:spPr bwMode="auto">
          <a:xfrm>
            <a:off x="61386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" name="Rectangle 94"/>
          <p:cNvSpPr>
            <a:spLocks noChangeArrowheads="1"/>
          </p:cNvSpPr>
          <p:nvPr/>
        </p:nvSpPr>
        <p:spPr bwMode="auto">
          <a:xfrm>
            <a:off x="62484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7" name="Rectangle 94"/>
          <p:cNvSpPr>
            <a:spLocks noChangeArrowheads="1"/>
          </p:cNvSpPr>
          <p:nvPr/>
        </p:nvSpPr>
        <p:spPr bwMode="auto">
          <a:xfrm>
            <a:off x="63672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8" name="Rectangle 94"/>
          <p:cNvSpPr>
            <a:spLocks noChangeArrowheads="1"/>
          </p:cNvSpPr>
          <p:nvPr/>
        </p:nvSpPr>
        <p:spPr bwMode="auto">
          <a:xfrm>
            <a:off x="64770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9" name="Rectangle 94"/>
          <p:cNvSpPr>
            <a:spLocks noChangeArrowheads="1"/>
          </p:cNvSpPr>
          <p:nvPr/>
        </p:nvSpPr>
        <p:spPr bwMode="auto">
          <a:xfrm>
            <a:off x="65958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0" name="Rectangle 94"/>
          <p:cNvSpPr>
            <a:spLocks noChangeArrowheads="1"/>
          </p:cNvSpPr>
          <p:nvPr/>
        </p:nvSpPr>
        <p:spPr bwMode="auto">
          <a:xfrm>
            <a:off x="6705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1" name="Rectangle 94"/>
          <p:cNvSpPr>
            <a:spLocks noChangeArrowheads="1"/>
          </p:cNvSpPr>
          <p:nvPr/>
        </p:nvSpPr>
        <p:spPr bwMode="auto">
          <a:xfrm>
            <a:off x="6824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2" name="Rectangle 94"/>
          <p:cNvSpPr>
            <a:spLocks noChangeArrowheads="1"/>
          </p:cNvSpPr>
          <p:nvPr/>
        </p:nvSpPr>
        <p:spPr bwMode="auto">
          <a:xfrm>
            <a:off x="6934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" name="Rectangle 94"/>
          <p:cNvSpPr>
            <a:spLocks noChangeArrowheads="1"/>
          </p:cNvSpPr>
          <p:nvPr/>
        </p:nvSpPr>
        <p:spPr bwMode="auto">
          <a:xfrm>
            <a:off x="7053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4" name="Rectangle 94"/>
          <p:cNvSpPr>
            <a:spLocks noChangeArrowheads="1"/>
          </p:cNvSpPr>
          <p:nvPr/>
        </p:nvSpPr>
        <p:spPr bwMode="auto">
          <a:xfrm>
            <a:off x="71628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5" name="Rectangle 94"/>
          <p:cNvSpPr>
            <a:spLocks noChangeArrowheads="1"/>
          </p:cNvSpPr>
          <p:nvPr/>
        </p:nvSpPr>
        <p:spPr bwMode="auto">
          <a:xfrm>
            <a:off x="72816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" name="Rectangle 94"/>
          <p:cNvSpPr>
            <a:spLocks noChangeArrowheads="1"/>
          </p:cNvSpPr>
          <p:nvPr/>
        </p:nvSpPr>
        <p:spPr bwMode="auto">
          <a:xfrm>
            <a:off x="73914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7" name="Rectangle 94"/>
          <p:cNvSpPr>
            <a:spLocks noChangeArrowheads="1"/>
          </p:cNvSpPr>
          <p:nvPr/>
        </p:nvSpPr>
        <p:spPr bwMode="auto">
          <a:xfrm>
            <a:off x="75102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8" name="Rectangle 94"/>
          <p:cNvSpPr>
            <a:spLocks noChangeArrowheads="1"/>
          </p:cNvSpPr>
          <p:nvPr/>
        </p:nvSpPr>
        <p:spPr bwMode="auto">
          <a:xfrm>
            <a:off x="76200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9" name="Rectangle 94"/>
          <p:cNvSpPr>
            <a:spLocks noChangeArrowheads="1"/>
          </p:cNvSpPr>
          <p:nvPr/>
        </p:nvSpPr>
        <p:spPr bwMode="auto">
          <a:xfrm>
            <a:off x="77388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0" name="Rectangle 94"/>
          <p:cNvSpPr>
            <a:spLocks noChangeArrowheads="1"/>
          </p:cNvSpPr>
          <p:nvPr/>
        </p:nvSpPr>
        <p:spPr bwMode="auto">
          <a:xfrm>
            <a:off x="78486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1" name="Rectangle 94"/>
          <p:cNvSpPr>
            <a:spLocks noChangeArrowheads="1"/>
          </p:cNvSpPr>
          <p:nvPr/>
        </p:nvSpPr>
        <p:spPr bwMode="auto">
          <a:xfrm>
            <a:off x="79674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2" name="Rectangle 94"/>
          <p:cNvSpPr>
            <a:spLocks noChangeArrowheads="1"/>
          </p:cNvSpPr>
          <p:nvPr/>
        </p:nvSpPr>
        <p:spPr bwMode="auto">
          <a:xfrm>
            <a:off x="8077200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3" name="Rectangle 94"/>
          <p:cNvSpPr>
            <a:spLocks noChangeArrowheads="1"/>
          </p:cNvSpPr>
          <p:nvPr/>
        </p:nvSpPr>
        <p:spPr bwMode="auto">
          <a:xfrm>
            <a:off x="8196072" y="5181600"/>
            <a:ext cx="109728" cy="228600"/>
          </a:xfrm>
          <a:prstGeom prst="rect">
            <a:avLst/>
          </a:prstGeom>
          <a:solidFill>
            <a:srgbClr val="92D050"/>
          </a:solidFill>
          <a:ln w="9360">
            <a:solidFill>
              <a:srgbClr val="5C72B2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5" name="TextBox 284"/>
          <p:cNvSpPr txBox="1"/>
          <p:nvPr/>
        </p:nvSpPr>
        <p:spPr>
          <a:xfrm>
            <a:off x="1066800" y="472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1515894" y="472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7" name="TextBox 286"/>
          <p:cNvSpPr txBox="1"/>
          <p:nvPr/>
        </p:nvSpPr>
        <p:spPr>
          <a:xfrm>
            <a:off x="2430294" y="472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8" name="TextBox 287"/>
          <p:cNvSpPr txBox="1"/>
          <p:nvPr/>
        </p:nvSpPr>
        <p:spPr>
          <a:xfrm>
            <a:off x="1973094" y="472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9" name="TextBox 288"/>
          <p:cNvSpPr txBox="1"/>
          <p:nvPr/>
        </p:nvSpPr>
        <p:spPr>
          <a:xfrm>
            <a:off x="2895600" y="472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3360724" y="4724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3810000" y="473606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4267200" y="4724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3" name="TextBox 292"/>
          <p:cNvSpPr txBox="1"/>
          <p:nvPr/>
        </p:nvSpPr>
        <p:spPr>
          <a:xfrm>
            <a:off x="4733182" y="4724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4" name="TextBox 293"/>
          <p:cNvSpPr txBox="1"/>
          <p:nvPr/>
        </p:nvSpPr>
        <p:spPr>
          <a:xfrm>
            <a:off x="5160670" y="47360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5" name="TextBox 294"/>
          <p:cNvSpPr txBox="1"/>
          <p:nvPr/>
        </p:nvSpPr>
        <p:spPr>
          <a:xfrm>
            <a:off x="7002294" y="4736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6" name="TextBox 295"/>
          <p:cNvSpPr txBox="1"/>
          <p:nvPr/>
        </p:nvSpPr>
        <p:spPr>
          <a:xfrm>
            <a:off x="7459494" y="4736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>
            <a:off x="7932724" y="472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5777484" y="3595117"/>
            <a:ext cx="484632" cy="182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38100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12-16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9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292" grpId="0"/>
      <p:bldP spid="293" grpId="0"/>
      <p:bldP spid="294" grpId="0"/>
      <p:bldP spid="295" grpId="0"/>
      <p:bldP spid="296" grpId="0"/>
      <p:bldP spid="297" grpId="0"/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NINJA System Overview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914401"/>
            <a:ext cx="8228013" cy="2438400"/>
          </a:xfrm>
        </p:spPr>
        <p:txBody>
          <a:bodyPr/>
          <a:lstStyle/>
          <a:p>
            <a:r>
              <a:rPr lang="en-US" dirty="0" smtClean="0"/>
              <a:t>NINJA: </a:t>
            </a:r>
            <a:r>
              <a:rPr lang="en-US" b="1" dirty="0" smtClean="0"/>
              <a:t>N</a:t>
            </a:r>
            <a:r>
              <a:rPr lang="en-US" dirty="0" smtClean="0"/>
              <a:t>o </a:t>
            </a:r>
            <a:r>
              <a:rPr lang="en-US" b="1" dirty="0" smtClean="0"/>
              <a:t>In</a:t>
            </a:r>
            <a:r>
              <a:rPr lang="en-US" dirty="0" smtClean="0"/>
              <a:t>trusion by </a:t>
            </a:r>
            <a:r>
              <a:rPr lang="en-US" b="1" dirty="0" smtClean="0"/>
              <a:t>J</a:t>
            </a:r>
            <a:r>
              <a:rPr lang="en-US" dirty="0" smtClean="0"/>
              <a:t>umping </a:t>
            </a:r>
            <a:r>
              <a:rPr lang="en-US" b="1" dirty="0" smtClean="0"/>
              <a:t>A</a:t>
            </a:r>
            <a:r>
              <a:rPr lang="en-US" dirty="0" smtClean="0"/>
              <a:t>round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Rewrite executables</a:t>
            </a:r>
            <a:r>
              <a:rPr lang="en-US" dirty="0"/>
              <a:t> </a:t>
            </a:r>
            <a:r>
              <a:rPr lang="en-US" dirty="0" smtClean="0"/>
              <a:t>with completely relocatable functions</a:t>
            </a:r>
          </a:p>
          <a:p>
            <a:r>
              <a:rPr lang="en-US" dirty="0" smtClean="0"/>
              <a:t>Link with a first-party runtime </a:t>
            </a:r>
            <a:r>
              <a:rPr lang="en-US" dirty="0" err="1" smtClean="0"/>
              <a:t>relocator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210CD7-5F68-460C-9FE8-FDBF963D82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457200" y="3564082"/>
            <a:ext cx="1828800" cy="838200"/>
          </a:xfrm>
          <a:prstGeom prst="foldedCorner">
            <a:avLst/>
          </a:prstGeom>
          <a:solidFill>
            <a:srgbClr val="990000"/>
          </a:solidFill>
          <a:ln>
            <a:solidFill>
              <a:srgbClr val="99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Executable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352800" y="3564082"/>
            <a:ext cx="19812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Relocatable</a:t>
            </a:r>
            <a:r>
              <a:rPr lang="en-US" dirty="0" smtClean="0"/>
              <a:t> Executable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2286000" y="3983182"/>
            <a:ext cx="1066800" cy="0"/>
          </a:xfrm>
          <a:prstGeom prst="straightConnector1">
            <a:avLst/>
          </a:prstGeom>
          <a:ln w="22225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5334000" y="3983182"/>
            <a:ext cx="1600200" cy="0"/>
          </a:xfrm>
          <a:prstGeom prst="straightConnector1">
            <a:avLst/>
          </a:prstGeom>
          <a:ln w="22225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018288" y="4953000"/>
            <a:ext cx="1602223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Rewriter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666999" y="4076700"/>
            <a:ext cx="304801" cy="800100"/>
          </a:xfrm>
          <a:prstGeom prst="upArrow">
            <a:avLst/>
          </a:prstGeom>
          <a:ln w="222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934200" y="3276600"/>
            <a:ext cx="1981200" cy="289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Palatino Linotyp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564082"/>
            <a:ext cx="1303562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934200" y="3564082"/>
            <a:ext cx="1981200" cy="369332"/>
          </a:xfrm>
          <a:prstGeom prst="rect">
            <a:avLst/>
          </a:prstGeom>
          <a:solidFill>
            <a:srgbClr val="99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ＭＳ Ｐゴシック" charset="0"/>
                <a:cs typeface="ＭＳ Ｐゴシック" charset="0"/>
              </a:rPr>
              <a:t>foo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34200" y="4355068"/>
            <a:ext cx="1981200" cy="369332"/>
          </a:xfrm>
          <a:prstGeom prst="rect">
            <a:avLst/>
          </a:prstGeom>
          <a:solidFill>
            <a:srgbClr val="FFB2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ＭＳ Ｐゴシック" charset="0"/>
                <a:cs typeface="ＭＳ Ｐゴシック" charset="0"/>
              </a:rPr>
              <a:t>foo'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934200" y="5638800"/>
            <a:ext cx="1981200" cy="533400"/>
          </a:xfrm>
          <a:prstGeom prst="rect">
            <a:avLst/>
          </a:prstGeom>
          <a:solidFill>
            <a:srgbClr val="6600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ＭＳ Ｐゴシック" charset="0"/>
                <a:cs typeface="ＭＳ Ｐゴシック" charset="0"/>
              </a:rPr>
              <a:t>Relocator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nins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ＭＳ Ｐゴシック"/>
        <a:cs typeface="ＭＳ Ｐゴシック"/>
      </a:majorFont>
      <a:minorFont>
        <a:latin typeface="Century Gothic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Palatino Linotyp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Palatino Linotyp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lam</Template>
  <TotalTime>2160</TotalTime>
  <Words>1148</Words>
  <Application>Microsoft Office PowerPoint</Application>
  <PresentationFormat>On-screen Show (4:3)</PresentationFormat>
  <Paragraphs>368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Dyninst</vt:lpstr>
      <vt:lpstr>Securing Programs by Continuous Address Space Randomization</vt:lpstr>
      <vt:lpstr>Code Layout</vt:lpstr>
      <vt:lpstr>Problems with Code Layout</vt:lpstr>
      <vt:lpstr>A Typical Function Call</vt:lpstr>
      <vt:lpstr>Return-Programming Attack</vt:lpstr>
      <vt:lpstr>Return-Programming Attack</vt:lpstr>
      <vt:lpstr>Preventing Attacks</vt:lpstr>
      <vt:lpstr>Entropy with ASLR</vt:lpstr>
      <vt:lpstr>NINJA System Overview</vt:lpstr>
      <vt:lpstr>Completely Relocatable Functions</vt:lpstr>
      <vt:lpstr>Editing the Executable</vt:lpstr>
      <vt:lpstr>Editing the Executable</vt:lpstr>
      <vt:lpstr>Editing the Executable</vt:lpstr>
      <vt:lpstr>Editing the Executable</vt:lpstr>
      <vt:lpstr>Runtime Relocation Strategy</vt:lpstr>
      <vt:lpstr>Experimental Evaluation</vt:lpstr>
      <vt:lpstr>Runtime Performance</vt:lpstr>
      <vt:lpstr>Attacks on NINJA</vt:lpstr>
      <vt:lpstr>Probability of Successful Attack</vt:lpstr>
      <vt:lpstr>Successful Attack Probability in 24 hrs</vt:lpstr>
      <vt:lpstr>Runtime Overhead with Relocation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Compiler-Assisted Binary Parsing</dc:title>
  <dc:creator>Tugrul</dc:creator>
  <cp:lastModifiedBy>Simal</cp:lastModifiedBy>
  <cp:revision>195</cp:revision>
  <dcterms:created xsi:type="dcterms:W3CDTF">2012-03-24T03:48:47Z</dcterms:created>
  <dcterms:modified xsi:type="dcterms:W3CDTF">2013-04-29T12:51:12Z</dcterms:modified>
</cp:coreProperties>
</file>