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1"/>
  </p:notesMasterIdLst>
  <p:sldIdLst>
    <p:sldId id="256" r:id="rId2"/>
    <p:sldId id="856" r:id="rId3"/>
    <p:sldId id="857" r:id="rId4"/>
    <p:sldId id="858" r:id="rId5"/>
    <p:sldId id="859" r:id="rId6"/>
    <p:sldId id="861" r:id="rId7"/>
    <p:sldId id="862" r:id="rId8"/>
    <p:sldId id="863" r:id="rId9"/>
    <p:sldId id="864" r:id="rId10"/>
    <p:sldId id="865" r:id="rId11"/>
    <p:sldId id="866" r:id="rId12"/>
    <p:sldId id="867" r:id="rId13"/>
    <p:sldId id="868" r:id="rId14"/>
    <p:sldId id="869" r:id="rId15"/>
    <p:sldId id="872" r:id="rId16"/>
    <p:sldId id="870" r:id="rId17"/>
    <p:sldId id="873" r:id="rId18"/>
    <p:sldId id="871" r:id="rId19"/>
    <p:sldId id="8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0" autoAdjust="0"/>
    <p:restoredTop sz="94684" autoAdjust="0"/>
  </p:normalViewPr>
  <p:slideViewPr>
    <p:cSldViewPr snapToGrid="0">
      <p:cViewPr>
        <p:scale>
          <a:sx n="77" d="100"/>
          <a:sy n="77" d="100"/>
        </p:scale>
        <p:origin x="-73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22ED2A-7E6F-4EE3-85FC-0069BB054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098675" y="4095750"/>
            <a:ext cx="48545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sz="2400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Condor Project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Computer Sciences Department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University of Wisconsin-Madison</a:t>
            </a:r>
          </a:p>
        </p:txBody>
      </p:sp>
      <p:grpSp>
        <p:nvGrpSpPr>
          <p:cNvPr id="486406" name="Group 6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6407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640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640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6410" name="Picture 10" descr="UW_tiny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E5EDC3-3898-4050-BCEC-09B8F1F07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EB2773-329E-463C-BFA3-CF0EF3495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5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C41071-0A03-400E-A7DE-7155AEF1B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2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B2528E-819C-403D-AA75-4DA3FA8B7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9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31D6E4-57BF-4FEB-A6D6-B67A8F3A45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9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8841D7-471C-457C-BA37-8357B6DB8A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03451E-98A6-4241-B3E9-6DDA13035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52075B-6883-4BAC-BF8F-663605B80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3454A2-7AB2-4BD6-84E6-C69B89B02B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0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123B06-6588-457A-8582-98C8E8B558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8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5CB457-575B-4977-A2E7-D25A841472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4724400" y="6324600"/>
            <a:ext cx="2282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www.cs.wisc.edu/Condor</a:t>
            </a:r>
          </a:p>
        </p:txBody>
      </p:sp>
      <p:grpSp>
        <p:nvGrpSpPr>
          <p:cNvPr id="485383" name="Group 7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5384" name="Group 8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5385" name="Picture 9" descr="new-logo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5386" name="Rectangle 10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5387" name="Picture 11" descr="UW_tiny_logo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13100"/>
          </a:xfrm>
        </p:spPr>
        <p:txBody>
          <a:bodyPr/>
          <a:lstStyle/>
          <a:p>
            <a:r>
              <a:rPr lang="en-US" dirty="0" smtClean="0"/>
              <a:t>How I learned to Stop Worrying and Love Preemption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" t="14108" r="5067" b="15100"/>
          <a:stretch/>
        </p:blipFill>
        <p:spPr>
          <a:xfrm>
            <a:off x="568411" y="1606378"/>
            <a:ext cx="7846540" cy="3534033"/>
          </a:xfrm>
        </p:spPr>
      </p:pic>
      <p:sp>
        <p:nvSpPr>
          <p:cNvPr id="5" name="TextBox 4"/>
          <p:cNvSpPr txBox="1"/>
          <p:nvPr/>
        </p:nvSpPr>
        <p:spPr>
          <a:xfrm>
            <a:off x="1396314" y="5140411"/>
            <a:ext cx="6598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76,161 total </a:t>
            </a:r>
            <a:r>
              <a:rPr lang="en-US" dirty="0" err="1" smtClean="0"/>
              <a:t>cpu</a:t>
            </a:r>
            <a:r>
              <a:rPr lang="en-US" dirty="0" smtClean="0"/>
              <a:t>-hours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2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4" t="6331" r="5199" b="7170"/>
          <a:stretch/>
        </p:blipFill>
        <p:spPr>
          <a:xfrm>
            <a:off x="2323069" y="1210963"/>
            <a:ext cx="4127157" cy="4769708"/>
          </a:xfrm>
        </p:spPr>
      </p:pic>
    </p:spTree>
    <p:extLst>
      <p:ext uri="{BB962C8B-B14F-4D97-AF65-F5344CB8AC3E}">
        <p14:creationId xmlns:p14="http://schemas.microsoft.com/office/powerpoint/2010/main" val="126944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t="4605" r="4959" b="7006"/>
          <a:stretch/>
        </p:blipFill>
        <p:spPr>
          <a:xfrm>
            <a:off x="2965622" y="1828799"/>
            <a:ext cx="3892378" cy="3793525"/>
          </a:xfrm>
        </p:spPr>
      </p:pic>
    </p:spTree>
    <p:extLst>
      <p:ext uri="{BB962C8B-B14F-4D97-AF65-F5344CB8AC3E}">
        <p14:creationId xmlns:p14="http://schemas.microsoft.com/office/powerpoint/2010/main" val="429274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" t="5407" r="5106" b="8326"/>
          <a:stretch/>
        </p:blipFill>
        <p:spPr>
          <a:xfrm>
            <a:off x="2014151" y="1408669"/>
            <a:ext cx="5362834" cy="4139515"/>
          </a:xfrm>
        </p:spPr>
      </p:pic>
    </p:spTree>
    <p:extLst>
      <p:ext uri="{BB962C8B-B14F-4D97-AF65-F5344CB8AC3E}">
        <p14:creationId xmlns:p14="http://schemas.microsoft.com/office/powerpoint/2010/main" val="190171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" t="4866" r="6897" b="8357"/>
          <a:stretch/>
        </p:blipFill>
        <p:spPr>
          <a:xfrm>
            <a:off x="2100649" y="1890584"/>
            <a:ext cx="5202194" cy="3966520"/>
          </a:xfrm>
        </p:spPr>
      </p:pic>
    </p:spTree>
    <p:extLst>
      <p:ext uri="{BB962C8B-B14F-4D97-AF65-F5344CB8AC3E}">
        <p14:creationId xmlns:p14="http://schemas.microsoft.com/office/powerpoint/2010/main" val="583339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" t="6539" r="3991" b="6930"/>
          <a:stretch/>
        </p:blipFill>
        <p:spPr>
          <a:xfrm>
            <a:off x="1890584" y="926757"/>
            <a:ext cx="5498757" cy="5090984"/>
          </a:xfrm>
        </p:spPr>
      </p:pic>
    </p:spTree>
    <p:extLst>
      <p:ext uri="{BB962C8B-B14F-4D97-AF65-F5344CB8AC3E}">
        <p14:creationId xmlns:p14="http://schemas.microsoft.com/office/powerpoint/2010/main" val="190719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" t="8133" r="4700" b="8401"/>
          <a:stretch/>
        </p:blipFill>
        <p:spPr>
          <a:xfrm>
            <a:off x="1853514" y="1161535"/>
            <a:ext cx="5375189" cy="5016843"/>
          </a:xfrm>
        </p:spPr>
      </p:pic>
    </p:spTree>
    <p:extLst>
      <p:ext uri="{BB962C8B-B14F-4D97-AF65-F5344CB8AC3E}">
        <p14:creationId xmlns:p14="http://schemas.microsoft.com/office/powerpoint/2010/main" val="291446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 clock slowdown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" t="7210" r="4414" b="6781"/>
          <a:stretch/>
        </p:blipFill>
        <p:spPr>
          <a:xfrm>
            <a:off x="1940009" y="1495168"/>
            <a:ext cx="5251623" cy="5090984"/>
          </a:xfrm>
        </p:spPr>
      </p:pic>
    </p:spTree>
    <p:extLst>
      <p:ext uri="{BB962C8B-B14F-4D97-AF65-F5344CB8AC3E}">
        <p14:creationId xmlns:p14="http://schemas.microsoft.com/office/powerpoint/2010/main" val="898339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 and match</a:t>
            </a:r>
          </a:p>
          <a:p>
            <a:endParaRPr lang="en-US" dirty="0"/>
          </a:p>
          <a:p>
            <a:r>
              <a:rPr lang="en-US" dirty="0" smtClean="0"/>
              <a:t>Opportunistic for throughput</a:t>
            </a:r>
          </a:p>
          <a:p>
            <a:endParaRPr lang="en-US" dirty="0"/>
          </a:p>
          <a:p>
            <a:r>
              <a:rPr lang="en-US" dirty="0" smtClean="0"/>
              <a:t>Local resources for tail chopping</a:t>
            </a:r>
          </a:p>
        </p:txBody>
      </p:sp>
    </p:spTree>
    <p:extLst>
      <p:ext uri="{BB962C8B-B14F-4D97-AF65-F5344CB8AC3E}">
        <p14:creationId xmlns:p14="http://schemas.microsoft.com/office/powerpoint/2010/main" val="1492833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054" y="1751957"/>
            <a:ext cx="8458200" cy="3738562"/>
          </a:xfrm>
        </p:spPr>
        <p:txBody>
          <a:bodyPr/>
          <a:lstStyle/>
          <a:p>
            <a:r>
              <a:rPr lang="en-US" dirty="0" smtClean="0"/>
              <a:t>Opportunistic cycles are still very useful</a:t>
            </a:r>
          </a:p>
          <a:p>
            <a:endParaRPr lang="en-US" dirty="0"/>
          </a:p>
          <a:p>
            <a:r>
              <a:rPr lang="en-US" dirty="0" smtClean="0"/>
              <a:t>Fairness and Throughput can </a:t>
            </a:r>
            <a:r>
              <a:rPr lang="en-US" smtClean="0"/>
              <a:t>be duals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Opportunistic + dedicated very powerful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Community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 smtClean="0"/>
              <a:t>Community as Metaphor</a:t>
            </a:r>
            <a:endParaRPr lang="en-US" dirty="0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thing about Condor?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more room in OSG?</a:t>
            </a:r>
          </a:p>
          <a:p>
            <a:endParaRPr lang="en-US" dirty="0"/>
          </a:p>
          <a:p>
            <a:r>
              <a:rPr lang="en-US" dirty="0" smtClean="0"/>
              <a:t>How long can jobs (effectively) run?</a:t>
            </a:r>
          </a:p>
        </p:txBody>
      </p:sp>
    </p:spTree>
    <p:extLst>
      <p:ext uri="{BB962C8B-B14F-4D97-AF65-F5344CB8AC3E}">
        <p14:creationId xmlns:p14="http://schemas.microsoft.com/office/powerpoint/2010/main" val="217055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464" y="1900238"/>
            <a:ext cx="5027072" cy="3738562"/>
          </a:xfrm>
        </p:spPr>
      </p:pic>
    </p:spTree>
    <p:extLst>
      <p:ext uri="{BB962C8B-B14F-4D97-AF65-F5344CB8AC3E}">
        <p14:creationId xmlns:p14="http://schemas.microsoft.com/office/powerpoint/2010/main" val="302407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an OSG talk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58" y="1900238"/>
            <a:ext cx="6542483" cy="3738562"/>
          </a:xfrm>
        </p:spPr>
      </p:pic>
      <p:sp>
        <p:nvSpPr>
          <p:cNvPr id="5" name="Multiply 4"/>
          <p:cNvSpPr/>
          <p:nvPr/>
        </p:nvSpPr>
        <p:spPr bwMode="auto">
          <a:xfrm>
            <a:off x="1272746" y="1495167"/>
            <a:ext cx="7537622" cy="4744995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method for 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Difficult in opportunistic pools</a:t>
            </a:r>
            <a:endParaRPr lang="en-US" dirty="0"/>
          </a:p>
          <a:p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Difficult in opportunistic pools</a:t>
            </a:r>
            <a:endParaRPr lang="en-US" dirty="0"/>
          </a:p>
          <a:p>
            <a:r>
              <a:rPr lang="en-US" dirty="0" smtClean="0"/>
              <a:t>Measurement</a:t>
            </a:r>
          </a:p>
        </p:txBody>
      </p:sp>
    </p:spTree>
    <p:extLst>
      <p:ext uri="{BB962C8B-B14F-4D97-AF65-F5344CB8AC3E}">
        <p14:creationId xmlns:p14="http://schemas.microsoft.com/office/powerpoint/2010/main" val="265677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submit a ton of jobs</a:t>
            </a:r>
          </a:p>
          <a:p>
            <a:endParaRPr lang="en-US" dirty="0"/>
          </a:p>
          <a:p>
            <a:r>
              <a:rPr lang="en-US" dirty="0" smtClean="0"/>
              <a:t>All measurement via user log</a:t>
            </a:r>
          </a:p>
        </p:txBody>
      </p:sp>
    </p:spTree>
    <p:extLst>
      <p:ext uri="{BB962C8B-B14F-4D97-AF65-F5344CB8AC3E}">
        <p14:creationId xmlns:p14="http://schemas.microsoft.com/office/powerpoint/2010/main" val="273876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log trick: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+</a:t>
            </a:r>
            <a:r>
              <a:rPr lang="en-US" dirty="0" err="1"/>
              <a:t>TheSite</a:t>
            </a:r>
            <a:r>
              <a:rPr lang="en-US" dirty="0"/>
              <a:t>="$$(</a:t>
            </a:r>
            <a:r>
              <a:rPr lang="en-US" dirty="0" err="1"/>
              <a:t>GLIDEIN_Site</a:t>
            </a:r>
            <a:r>
              <a:rPr lang="en-US" dirty="0"/>
              <a:t>)"</a:t>
            </a:r>
          </a:p>
          <a:p>
            <a:r>
              <a:rPr lang="en-US" dirty="0" err="1"/>
              <a:t>job_ad_information_attrs</a:t>
            </a:r>
            <a:r>
              <a:rPr lang="en-US" dirty="0"/>
              <a:t> = </a:t>
            </a:r>
            <a:r>
              <a:rPr lang="en-US" dirty="0" err="1" smtClean="0"/>
              <a:t>TheSite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2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95" y="1813740"/>
            <a:ext cx="7772400" cy="3738562"/>
          </a:xfrm>
        </p:spPr>
        <p:txBody>
          <a:bodyPr/>
          <a:lstStyle/>
          <a:p>
            <a:r>
              <a:rPr lang="en-US" sz="1800" dirty="0"/>
              <a:t>028 </a:t>
            </a:r>
            <a:r>
              <a:rPr lang="en-US" sz="1800" dirty="0" smtClean="0"/>
              <a:t>(4.1.0</a:t>
            </a:r>
            <a:r>
              <a:rPr lang="en-US" sz="1800" dirty="0"/>
              <a:t>) 02/17 18:38:03 Job ad information event triggered.</a:t>
            </a:r>
          </a:p>
          <a:p>
            <a:r>
              <a:rPr lang="en-US" sz="1800" dirty="0" err="1"/>
              <a:t>TriggerEventTypeNumber</a:t>
            </a:r>
            <a:r>
              <a:rPr lang="en-US" sz="1800" dirty="0"/>
              <a:t> = 1</a:t>
            </a:r>
          </a:p>
          <a:p>
            <a:r>
              <a:rPr lang="en-US" sz="1800" dirty="0" err="1" smtClean="0"/>
              <a:t>EventTypeNumber</a:t>
            </a:r>
            <a:r>
              <a:rPr lang="en-US" sz="1800" dirty="0" smtClean="0"/>
              <a:t> </a:t>
            </a:r>
            <a:r>
              <a:rPr lang="en-US" sz="1800" dirty="0"/>
              <a:t>= 28</a:t>
            </a:r>
          </a:p>
          <a:p>
            <a:r>
              <a:rPr lang="en-US" sz="1800" dirty="0" err="1" smtClean="0"/>
              <a:t>TriggerEventTypeName</a:t>
            </a:r>
            <a:r>
              <a:rPr lang="en-US" sz="1800" dirty="0" smtClean="0"/>
              <a:t> </a:t>
            </a:r>
            <a:r>
              <a:rPr lang="en-US" sz="1800" dirty="0"/>
              <a:t>= "ULOG_EXECUTE"</a:t>
            </a:r>
          </a:p>
          <a:p>
            <a:r>
              <a:rPr lang="en-US" sz="1800" dirty="0" err="1" smtClean="0"/>
              <a:t>Proc</a:t>
            </a:r>
            <a:r>
              <a:rPr lang="en-US" sz="1800" dirty="0" smtClean="0"/>
              <a:t> </a:t>
            </a:r>
            <a:r>
              <a:rPr lang="en-US" sz="1800" dirty="0"/>
              <a:t>= 87</a:t>
            </a:r>
          </a:p>
          <a:p>
            <a:r>
              <a:rPr lang="en-US" sz="1800" dirty="0" err="1"/>
              <a:t>Subproc</a:t>
            </a:r>
            <a:r>
              <a:rPr lang="en-US" sz="1800" dirty="0"/>
              <a:t> = 0</a:t>
            </a:r>
          </a:p>
          <a:p>
            <a:r>
              <a:rPr lang="en-US" sz="1800" dirty="0" err="1"/>
              <a:t>TheSite</a:t>
            </a:r>
            <a:r>
              <a:rPr lang="en-US" sz="1800" dirty="0"/>
              <a:t> = "Purdue"</a:t>
            </a:r>
          </a:p>
          <a:p>
            <a:r>
              <a:rPr lang="en-US" sz="1800" dirty="0" err="1"/>
              <a:t>CurrentTime</a:t>
            </a:r>
            <a:r>
              <a:rPr lang="en-US" sz="1800" dirty="0"/>
              <a:t> = time()</a:t>
            </a:r>
          </a:p>
          <a:p>
            <a:r>
              <a:rPr lang="en-US" sz="1800" dirty="0" err="1"/>
              <a:t>MyType</a:t>
            </a:r>
            <a:r>
              <a:rPr lang="en-US" sz="1800" dirty="0"/>
              <a:t> = "</a:t>
            </a:r>
            <a:r>
              <a:rPr lang="en-US" sz="1800" dirty="0" err="1"/>
              <a:t>ExecuteEvent</a:t>
            </a:r>
            <a:r>
              <a:rPr lang="en-US" sz="1800" dirty="0"/>
              <a:t>"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1269130"/>
      </p:ext>
    </p:extLst>
  </p:cSld>
  <p:clrMapOvr>
    <a:masterClrMapping/>
  </p:clrMapOvr>
</p:sld>
</file>

<file path=ppt/theme/theme1.xml><?xml version="1.0" encoding="utf-8"?>
<a:theme xmlns:a="http://schemas.openxmlformats.org/drawingml/2006/main" name="CondorProject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CondorProject</Template>
  <TotalTime>214</TotalTime>
  <Words>163</Words>
  <Application>Microsoft Office PowerPoint</Application>
  <PresentationFormat>On-screen Show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CondorProject</vt:lpstr>
      <vt:lpstr>How I learned to Stop Worrying and Love Preemption</vt:lpstr>
      <vt:lpstr>Best thing about Condor?</vt:lpstr>
      <vt:lpstr>Two Questions</vt:lpstr>
      <vt:lpstr>PowerPoint Presentation</vt:lpstr>
      <vt:lpstr>Not an OSG talk</vt:lpstr>
      <vt:lpstr>3 method for performance analysis</vt:lpstr>
      <vt:lpstr>Measurement</vt:lpstr>
      <vt:lpstr>User log trick: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Wall clock slowdown</vt:lpstr>
      <vt:lpstr>How to fix?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Greg</cp:lastModifiedBy>
  <cp:revision>15</cp:revision>
  <dcterms:created xsi:type="dcterms:W3CDTF">2012-04-26T15:37:11Z</dcterms:created>
  <dcterms:modified xsi:type="dcterms:W3CDTF">2012-05-03T17:46:54Z</dcterms:modified>
</cp:coreProperties>
</file>