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Override PartName="/ppt/diagrams/data10.xml" ContentType="application/vnd.openxmlformats-officedocument.drawingml.diagramData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6.xml" ContentType="application/vnd.ms-office.drawingml.diagramDrawing+xml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diagrams/data3.xml" ContentType="application/vnd.openxmlformats-officedocument.drawingml.diagramData+xml"/>
  <Override PartName="/ppt/slideLayouts/slideLayout4.xml" ContentType="application/vnd.openxmlformats-officedocument.presentationml.slideLayout+xml"/>
  <Default Extension="png" ContentType="image/png"/>
  <Override PartName="/ppt/diagrams/colors10.xml" ContentType="application/vnd.openxmlformats-officedocument.drawingml.diagramColors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rawing5.xml" ContentType="application/vnd.ms-office.drawingml.diagramDrawing+xml"/>
  <Override PartName="/ppt/diagrams/data9.xml" ContentType="application/vnd.openxmlformats-officedocument.drawingml.diagramData+xml"/>
  <Override PartName="/ppt/diagrams/layout6.xml" ContentType="application/vnd.openxmlformats-officedocument.drawingml.diagramLayout+xml"/>
  <Override PartName="/ppt/slides/slide3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quickStyle9.xml" ContentType="application/vnd.openxmlformats-officedocument.drawingml.diagramStyle+xml"/>
  <Override PartName="/ppt/diagrams/colors5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diagrams/data8.xml" ContentType="application/vnd.openxmlformats-officedocument.drawingml.diagramData+xml"/>
  <Override PartName="/ppt/diagrams/layout10.xml" ContentType="application/vnd.openxmlformats-officedocument.drawingml.diagramLayout+xml"/>
  <Override PartName="/ppt/diagrams/layout5.xml" ContentType="application/vnd.openxmlformats-officedocument.drawingml.diagram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quickStyle10.xml" ContentType="application/vnd.openxmlformats-officedocument.drawingml.diagramStyle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diagrams/drawing3.xml" ContentType="application/vnd.ms-office.drawingml.diagramDrawing+xml"/>
  <Override PartName="/ppt/slides/slide8.xml" ContentType="application/vnd.openxmlformats-officedocument.presentationml.slide+xml"/>
  <Override PartName="/ppt/diagrams/data7.xml" ContentType="application/vnd.openxmlformats-officedocument.drawingml.diagramData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diagrams/drawing9.xml" ContentType="application/vnd.ms-office.drawingml.diagramDrawing+xml"/>
  <Override PartName="/ppt/diagrams/drawing10.xml" ContentType="application/vnd.ms-office.drawingml.diagramDrawing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9.xml" ContentType="application/vnd.openxmlformats-officedocument.drawingml.diagramColors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diagrams/drawing8.xml" ContentType="application/vnd.ms-office.drawingml.diagramDrawing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diagrams/data5.xml" ContentType="application/vnd.openxmlformats-officedocument.drawingml.diagramData+xml"/>
  <Override PartName="/ppt/diagrams/layout9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60" r:id="rId5"/>
    <p:sldId id="269" r:id="rId6"/>
    <p:sldId id="270" r:id="rId7"/>
    <p:sldId id="271" r:id="rId8"/>
    <p:sldId id="277" r:id="rId9"/>
    <p:sldId id="275" r:id="rId10"/>
    <p:sldId id="272" r:id="rId11"/>
    <p:sldId id="273" r:id="rId12"/>
    <p:sldId id="27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747" autoAdjust="0"/>
    <p:restoredTop sz="89740" autoAdjust="0"/>
  </p:normalViewPr>
  <p:slideViewPr>
    <p:cSldViewPr snapToGrid="0" snapToObjects="1">
      <p:cViewPr>
        <p:scale>
          <a:sx n="120" d="100"/>
          <a:sy n="120" d="100"/>
        </p:scale>
        <p:origin x="-904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bProcess3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18C7A37F-7483-244D-AE82-E9E32EE011B9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CCCDAF77-2B46-BD4B-9F32-E083A096DA65}" type="parTrans" cxnId="{9830FBD6-0E7C-EB4E-96C5-82F93E715E39}">
      <dgm:prSet/>
      <dgm:spPr/>
      <dgm:t>
        <a:bodyPr/>
        <a:lstStyle/>
        <a:p>
          <a:endParaRPr lang="en-US"/>
        </a:p>
      </dgm:t>
    </dgm:pt>
    <dgm:pt modelId="{8C82AADF-43FC-474D-BB58-81D5725C041F}" type="sibTrans" cxnId="{9830FBD6-0E7C-EB4E-96C5-82F93E715E39}">
      <dgm:prSet/>
      <dgm:spPr/>
      <dgm:t>
        <a:bodyPr/>
        <a:lstStyle/>
        <a:p>
          <a:endParaRPr lang="en-US"/>
        </a:p>
      </dgm:t>
    </dgm:pt>
    <dgm:pt modelId="{0CF6F9F1-1348-3240-897D-117356ADF47E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2571BD24-7BC8-CD4E-9BDF-AF4A9F9911DB}" type="parTrans" cxnId="{ECCDCFCE-8A3C-8A49-8066-74C147D088F7}">
      <dgm:prSet/>
      <dgm:spPr/>
      <dgm:t>
        <a:bodyPr/>
        <a:lstStyle/>
        <a:p>
          <a:endParaRPr lang="en-US"/>
        </a:p>
      </dgm:t>
    </dgm:pt>
    <dgm:pt modelId="{DDE96B2B-9F50-374C-9F76-C672245EC2B9}" type="sibTrans" cxnId="{ECCDCFCE-8A3C-8A49-8066-74C147D088F7}">
      <dgm:prSet/>
      <dgm:spPr/>
      <dgm:t>
        <a:bodyPr/>
        <a:lstStyle/>
        <a:p>
          <a:endParaRPr lang="en-US"/>
        </a:p>
      </dgm:t>
    </dgm:pt>
    <dgm:pt modelId="{C4004D7F-3567-6040-A27F-E379AD347654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5350407A-C5E0-064F-9894-9363A59A4048}" type="parTrans" cxnId="{F4DFB0DA-BC3B-3F44-9ECB-049EA25204F7}">
      <dgm:prSet/>
      <dgm:spPr/>
      <dgm:t>
        <a:bodyPr/>
        <a:lstStyle/>
        <a:p>
          <a:endParaRPr lang="en-US"/>
        </a:p>
      </dgm:t>
    </dgm:pt>
    <dgm:pt modelId="{FB271CA4-B028-B949-A57D-B3C7C96BEEA1}" type="sibTrans" cxnId="{F4DFB0DA-BC3B-3F44-9ECB-049EA25204F7}">
      <dgm:prSet/>
      <dgm:spPr/>
      <dgm:t>
        <a:bodyPr/>
        <a:lstStyle/>
        <a:p>
          <a:endParaRPr lang="en-US"/>
        </a:p>
      </dgm:t>
    </dgm:pt>
    <dgm:pt modelId="{E77315BE-2537-234C-9BE7-3B87C1E615DF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FAEB74CF-2023-9043-8D96-EC71A0E19722}" type="pres">
      <dgm:prSet presAssocID="{18C7A37F-7483-244D-AE82-E9E32EE011B9}" presName="node" presStyleLbl="node1" presStyleIdx="0" presStyleCnt="7" custLinFactNeighborY="-28968">
        <dgm:presLayoutVars>
          <dgm:bulletEnabled val="1"/>
        </dgm:presLayoutVars>
      </dgm:prSet>
      <dgm:spPr/>
    </dgm:pt>
    <dgm:pt modelId="{0F334DCC-682E-3C4E-A731-FCD926FF4715}" type="pres">
      <dgm:prSet presAssocID="{8C82AADF-43FC-474D-BB58-81D5725C041F}" presName="sibTrans" presStyleLbl="sibTrans1D1" presStyleIdx="0" presStyleCnt="6"/>
      <dgm:spPr/>
    </dgm:pt>
    <dgm:pt modelId="{5D5C004C-2D28-3D4C-8276-83C6B0FD3EDF}" type="pres">
      <dgm:prSet presAssocID="{8C82AADF-43FC-474D-BB58-81D5725C041F}" presName="connectorText" presStyleLbl="sibTrans1D1" presStyleIdx="0" presStyleCnt="6"/>
      <dgm:spPr/>
    </dgm:pt>
    <dgm:pt modelId="{B7A12020-4214-9F46-9F21-436093CC1F86}" type="pres">
      <dgm:prSet presAssocID="{2826560E-B715-C04A-9092-7A345EC55552}" presName="node" presStyleLbl="node1" presStyleIdx="1" presStyleCnt="7" custLinFactNeighborY="-28968">
        <dgm:presLayoutVars>
          <dgm:bulletEnabled val="1"/>
        </dgm:presLayoutVars>
      </dgm:prSet>
      <dgm:spPr/>
    </dgm:pt>
    <dgm:pt modelId="{C5DAC03D-0536-3143-AC4A-31D784CB49BD}" type="pres">
      <dgm:prSet presAssocID="{A6BC7364-3816-B64B-A4DC-A5C251BC5F80}" presName="sibTrans" presStyleLbl="sibTrans1D1" presStyleIdx="1" presStyleCnt="6"/>
      <dgm:spPr/>
    </dgm:pt>
    <dgm:pt modelId="{4954D5E7-909E-D843-9520-EEDA13E96BDE}" type="pres">
      <dgm:prSet presAssocID="{A6BC7364-3816-B64B-A4DC-A5C251BC5F80}" presName="connectorText" presStyleLbl="sibTrans1D1" presStyleIdx="1" presStyleCnt="6"/>
      <dgm:spPr/>
    </dgm:pt>
    <dgm:pt modelId="{CBA7B3A6-0852-1F45-9FFC-D5972FE13EEB}" type="pres">
      <dgm:prSet presAssocID="{F041C29B-191A-DE43-8094-9C86C69391F2}" presName="node" presStyleLbl="node1" presStyleIdx="2" presStyleCnt="7" custLinFactNeighborY="-28968">
        <dgm:presLayoutVars>
          <dgm:bulletEnabled val="1"/>
        </dgm:presLayoutVars>
      </dgm:prSet>
      <dgm:spPr/>
    </dgm:pt>
    <dgm:pt modelId="{C43D08B2-B17C-3D41-AA7D-E8182C883682}" type="pres">
      <dgm:prSet presAssocID="{08E96750-F6B2-384B-89EF-66C5D6F2F1F9}" presName="sibTrans" presStyleLbl="sibTrans1D1" presStyleIdx="2" presStyleCnt="6"/>
      <dgm:spPr/>
    </dgm:pt>
    <dgm:pt modelId="{8BB25540-4EF8-2A46-9DAE-FD5804564488}" type="pres">
      <dgm:prSet presAssocID="{08E96750-F6B2-384B-89EF-66C5D6F2F1F9}" presName="connectorText" presStyleLbl="sibTrans1D1" presStyleIdx="2" presStyleCnt="6"/>
      <dgm:spPr/>
    </dgm:pt>
    <dgm:pt modelId="{550A6AAD-6DDC-1F4A-9ADE-C796E92EA67C}" type="pres">
      <dgm:prSet presAssocID="{79BA9E92-D531-F947-A009-3BA4343592F4}" presName="node" presStyleLbl="node1" presStyleIdx="3" presStyleCnt="7" custLinFactNeighborY="-28968">
        <dgm:presLayoutVars>
          <dgm:bulletEnabled val="1"/>
        </dgm:presLayoutVars>
      </dgm:prSet>
      <dgm:spPr/>
    </dgm:pt>
    <dgm:pt modelId="{5848B05F-3EAD-2041-84C7-35BADF425B08}" type="pres">
      <dgm:prSet presAssocID="{9EF6780D-220E-5A4C-AE19-A37243812039}" presName="sibTrans" presStyleLbl="sibTrans1D1" presStyleIdx="3" presStyleCnt="6"/>
      <dgm:spPr/>
    </dgm:pt>
    <dgm:pt modelId="{D8DC6958-D28D-EC4D-8413-A705F5A9ACFA}" type="pres">
      <dgm:prSet presAssocID="{9EF6780D-220E-5A4C-AE19-A37243812039}" presName="connectorText" presStyleLbl="sibTrans1D1" presStyleIdx="3" presStyleCnt="6"/>
      <dgm:spPr/>
    </dgm:pt>
    <dgm:pt modelId="{9B91E114-032F-9644-A997-003CE882FB5C}" type="pres">
      <dgm:prSet presAssocID="{7CD5B106-FD56-A447-98B0-E40721246133}" presName="node" presStyleLbl="node1" presStyleIdx="4" presStyleCnt="7" custLinFactNeighborX="62273" custLinFactNeighborY="22928">
        <dgm:presLayoutVars>
          <dgm:bulletEnabled val="1"/>
        </dgm:presLayoutVars>
      </dgm:prSet>
      <dgm:spPr/>
    </dgm:pt>
    <dgm:pt modelId="{D181FF51-E5A0-D34A-B6A7-8D511457D847}" type="pres">
      <dgm:prSet presAssocID="{3B63453E-343E-A540-ADCA-74F65B4233DA}" presName="sibTrans" presStyleLbl="sibTrans1D1" presStyleIdx="4" presStyleCnt="6"/>
      <dgm:spPr/>
    </dgm:pt>
    <dgm:pt modelId="{B8ED4FF2-917E-7340-BA85-E6395BE29977}" type="pres">
      <dgm:prSet presAssocID="{3B63453E-343E-A540-ADCA-74F65B4233DA}" presName="connectorText" presStyleLbl="sibTrans1D1" presStyleIdx="4" presStyleCnt="6"/>
      <dgm:spPr/>
    </dgm:pt>
    <dgm:pt modelId="{7359A794-6791-6545-9316-D9BE0A25A5E9}" type="pres">
      <dgm:prSet presAssocID="{0CF6F9F1-1348-3240-897D-117356ADF47E}" presName="node" presStyleLbl="node1" presStyleIdx="5" presStyleCnt="7" custLinFactNeighborX="62273" custLinFactNeighborY="22928">
        <dgm:presLayoutVars>
          <dgm:bulletEnabled val="1"/>
        </dgm:presLayoutVars>
      </dgm:prSet>
      <dgm:spPr/>
    </dgm:pt>
    <dgm:pt modelId="{93F47800-E9B5-294F-A424-9BF5C9F3B9E4}" type="pres">
      <dgm:prSet presAssocID="{DDE96B2B-9F50-374C-9F76-C672245EC2B9}" presName="sibTrans" presStyleLbl="sibTrans1D1" presStyleIdx="5" presStyleCnt="6"/>
      <dgm:spPr/>
    </dgm:pt>
    <dgm:pt modelId="{EF748260-6FE1-4D48-9FC0-C00241F37147}" type="pres">
      <dgm:prSet presAssocID="{DDE96B2B-9F50-374C-9F76-C672245EC2B9}" presName="connectorText" presStyleLbl="sibTrans1D1" presStyleIdx="5" presStyleCnt="6"/>
      <dgm:spPr/>
    </dgm:pt>
    <dgm:pt modelId="{C486FEEF-C7C7-BD4A-8631-3A0C8A256857}" type="pres">
      <dgm:prSet presAssocID="{C4004D7F-3567-6040-A27F-E379AD347654}" presName="node" presStyleLbl="node1" presStyleIdx="6" presStyleCnt="7" custLinFactNeighborX="62273" custLinFactNeighborY="22928">
        <dgm:presLayoutVars>
          <dgm:bulletEnabled val="1"/>
        </dgm:presLayoutVars>
      </dgm:prSet>
      <dgm:spPr/>
    </dgm:pt>
  </dgm:ptLst>
  <dgm:cxnLst>
    <dgm:cxn modelId="{F4DFB0DA-BC3B-3F44-9ECB-049EA25204F7}" srcId="{E2FC794C-054A-6846-ACDD-04E4D5D59AF2}" destId="{C4004D7F-3567-6040-A27F-E379AD347654}" srcOrd="6" destOrd="0" parTransId="{5350407A-C5E0-064F-9894-9363A59A4048}" sibTransId="{FB271CA4-B028-B949-A57D-B3C7C96BEEA1}"/>
    <dgm:cxn modelId="{1C87B947-E5F3-7247-8884-97D6D061DC23}" type="presOf" srcId="{0CF6F9F1-1348-3240-897D-117356ADF47E}" destId="{7359A794-6791-6545-9316-D9BE0A25A5E9}" srcOrd="0" destOrd="0" presId="urn:microsoft.com/office/officeart/2005/8/layout/bProcess3"/>
    <dgm:cxn modelId="{5DF48FB5-F942-FB4B-872C-9B845FE928CB}" type="presOf" srcId="{08E96750-F6B2-384B-89EF-66C5D6F2F1F9}" destId="{C43D08B2-B17C-3D41-AA7D-E8182C883682}" srcOrd="0" destOrd="0" presId="urn:microsoft.com/office/officeart/2005/8/layout/bProcess3"/>
    <dgm:cxn modelId="{1F73865B-8038-1E4E-AA55-5AF106036ADD}" type="presOf" srcId="{79BA9E92-D531-F947-A009-3BA4343592F4}" destId="{550A6AAD-6DDC-1F4A-9ADE-C796E92EA67C}" srcOrd="0" destOrd="0" presId="urn:microsoft.com/office/officeart/2005/8/layout/bProcess3"/>
    <dgm:cxn modelId="{B7714EF7-FB4B-BF4E-8080-5D71D3A32436}" type="presOf" srcId="{A6BC7364-3816-B64B-A4DC-A5C251BC5F80}" destId="{C5DAC03D-0536-3143-AC4A-31D784CB49BD}" srcOrd="0" destOrd="0" presId="urn:microsoft.com/office/officeart/2005/8/layout/bProcess3"/>
    <dgm:cxn modelId="{9A245589-EC8D-024C-94C2-45D9AE86665B}" type="presOf" srcId="{F041C29B-191A-DE43-8094-9C86C69391F2}" destId="{CBA7B3A6-0852-1F45-9FFC-D5972FE13EEB}" srcOrd="0" destOrd="0" presId="urn:microsoft.com/office/officeart/2005/8/layout/bProcess3"/>
    <dgm:cxn modelId="{01AAC0CA-8E88-FD43-A69F-CEFABC2511A4}" type="presOf" srcId="{C4004D7F-3567-6040-A27F-E379AD347654}" destId="{C486FEEF-C7C7-BD4A-8631-3A0C8A256857}" srcOrd="0" destOrd="0" presId="urn:microsoft.com/office/officeart/2005/8/layout/bProcess3"/>
    <dgm:cxn modelId="{79BA53B1-EEA9-FC44-AB9C-45D299B44722}" type="presOf" srcId="{2826560E-B715-C04A-9092-7A345EC55552}" destId="{B7A12020-4214-9F46-9F21-436093CC1F86}" srcOrd="0" destOrd="0" presId="urn:microsoft.com/office/officeart/2005/8/layout/bProcess3"/>
    <dgm:cxn modelId="{6E86F3DD-C141-9840-A50E-828E577744DD}" type="presOf" srcId="{A6BC7364-3816-B64B-A4DC-A5C251BC5F80}" destId="{4954D5E7-909E-D843-9520-EEDA13E96BDE}" srcOrd="1" destOrd="0" presId="urn:microsoft.com/office/officeart/2005/8/layout/bProcess3"/>
    <dgm:cxn modelId="{78E4C931-A2D6-A04F-8943-8139E69601B1}" type="presOf" srcId="{DDE96B2B-9F50-374C-9F76-C672245EC2B9}" destId="{EF748260-6FE1-4D48-9FC0-C00241F37147}" srcOrd="1" destOrd="0" presId="urn:microsoft.com/office/officeart/2005/8/layout/bProcess3"/>
    <dgm:cxn modelId="{3F605B37-E18C-6B4D-A1E1-F09F6E8D9C90}" type="presOf" srcId="{7CD5B106-FD56-A447-98B0-E40721246133}" destId="{9B91E114-032F-9644-A997-003CE882FB5C}" srcOrd="0" destOrd="0" presId="urn:microsoft.com/office/officeart/2005/8/layout/bProcess3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0B939E31-C8C5-3842-94D2-D5BBF3351EBA}" type="presOf" srcId="{8C82AADF-43FC-474D-BB58-81D5725C041F}" destId="{5D5C004C-2D28-3D4C-8276-83C6B0FD3EDF}" srcOrd="1" destOrd="0" presId="urn:microsoft.com/office/officeart/2005/8/layout/bProcess3"/>
    <dgm:cxn modelId="{ECCDCFCE-8A3C-8A49-8066-74C147D088F7}" srcId="{E2FC794C-054A-6846-ACDD-04E4D5D59AF2}" destId="{0CF6F9F1-1348-3240-897D-117356ADF47E}" srcOrd="5" destOrd="0" parTransId="{2571BD24-7BC8-CD4E-9BDF-AF4A9F9911DB}" sibTransId="{DDE96B2B-9F50-374C-9F76-C672245EC2B9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E9417AC5-4B5C-6F42-B276-1E925F174CC3}" type="presOf" srcId="{08E96750-F6B2-384B-89EF-66C5D6F2F1F9}" destId="{8BB25540-4EF8-2A46-9DAE-FD5804564488}" srcOrd="1" destOrd="0" presId="urn:microsoft.com/office/officeart/2005/8/layout/bProcess3"/>
    <dgm:cxn modelId="{3F481DCB-BA4C-8A42-AD43-270422231EEE}" type="presOf" srcId="{8C82AADF-43FC-474D-BB58-81D5725C041F}" destId="{0F334DCC-682E-3C4E-A731-FCD926FF4715}" srcOrd="0" destOrd="0" presId="urn:microsoft.com/office/officeart/2005/8/layout/bProcess3"/>
    <dgm:cxn modelId="{9830FBD6-0E7C-EB4E-96C5-82F93E715E39}" srcId="{E2FC794C-054A-6846-ACDD-04E4D5D59AF2}" destId="{18C7A37F-7483-244D-AE82-E9E32EE011B9}" srcOrd="0" destOrd="0" parTransId="{CCCDAF77-2B46-BD4B-9F32-E083A096DA65}" sibTransId="{8C82AADF-43FC-474D-BB58-81D5725C041F}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9FB7B2C6-5DFD-3C4B-8242-22E88BB28CCD}" type="presOf" srcId="{3B63453E-343E-A540-ADCA-74F65B4233DA}" destId="{D181FF51-E5A0-D34A-B6A7-8D511457D847}" srcOrd="0" destOrd="0" presId="urn:microsoft.com/office/officeart/2005/8/layout/bProcess3"/>
    <dgm:cxn modelId="{AD64BCBA-95AE-2745-8C83-88521293D260}" type="presOf" srcId="{3B63453E-343E-A540-ADCA-74F65B4233DA}" destId="{B8ED4FF2-917E-7340-BA85-E6395BE29977}" srcOrd="1" destOrd="0" presId="urn:microsoft.com/office/officeart/2005/8/layout/bProcess3"/>
    <dgm:cxn modelId="{D9E0DA3B-C342-6E4D-B2B1-0C8E5EB8E3A9}" type="presOf" srcId="{9EF6780D-220E-5A4C-AE19-A37243812039}" destId="{5848B05F-3EAD-2041-84C7-35BADF425B08}" srcOrd="0" destOrd="0" presId="urn:microsoft.com/office/officeart/2005/8/layout/bProcess3"/>
    <dgm:cxn modelId="{6120B65D-71B0-A041-93FF-D6E29AEB5416}" type="presOf" srcId="{DDE96B2B-9F50-374C-9F76-C672245EC2B9}" destId="{93F47800-E9B5-294F-A424-9BF5C9F3B9E4}" srcOrd="0" destOrd="0" presId="urn:microsoft.com/office/officeart/2005/8/layout/bProcess3"/>
    <dgm:cxn modelId="{58594FD8-000D-4441-9DA1-101F18B48A1A}" type="presOf" srcId="{9EF6780D-220E-5A4C-AE19-A37243812039}" destId="{D8DC6958-D28D-EC4D-8413-A705F5A9ACFA}" srcOrd="1" destOrd="0" presId="urn:microsoft.com/office/officeart/2005/8/layout/bProcess3"/>
    <dgm:cxn modelId="{6842304A-895C-2649-8AB1-2D62F64761D2}" type="presOf" srcId="{E2FC794C-054A-6846-ACDD-04E4D5D59AF2}" destId="{E77315BE-2537-234C-9BE7-3B87C1E615DF}" srcOrd="0" destOrd="0" presId="urn:microsoft.com/office/officeart/2005/8/layout/bProcess3"/>
    <dgm:cxn modelId="{3B0904C2-E1AD-7040-9DC3-299203DE6F19}" type="presOf" srcId="{18C7A37F-7483-244D-AE82-E9E32EE011B9}" destId="{FAEB74CF-2023-9043-8D96-EC71A0E19722}" srcOrd="0" destOrd="0" presId="urn:microsoft.com/office/officeart/2005/8/layout/bProcess3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F527DCE1-0632-1A46-94E8-8F75C60BDFDA}" type="presParOf" srcId="{E77315BE-2537-234C-9BE7-3B87C1E615DF}" destId="{FAEB74CF-2023-9043-8D96-EC71A0E19722}" srcOrd="0" destOrd="0" presId="urn:microsoft.com/office/officeart/2005/8/layout/bProcess3"/>
    <dgm:cxn modelId="{C7BAC928-8C61-F64F-9305-60A4D2CB0D92}" type="presParOf" srcId="{E77315BE-2537-234C-9BE7-3B87C1E615DF}" destId="{0F334DCC-682E-3C4E-A731-FCD926FF4715}" srcOrd="1" destOrd="0" presId="urn:microsoft.com/office/officeart/2005/8/layout/bProcess3"/>
    <dgm:cxn modelId="{43C2AB18-6A5A-814C-AD83-614AB3585021}" type="presParOf" srcId="{0F334DCC-682E-3C4E-A731-FCD926FF4715}" destId="{5D5C004C-2D28-3D4C-8276-83C6B0FD3EDF}" srcOrd="0" destOrd="0" presId="urn:microsoft.com/office/officeart/2005/8/layout/bProcess3"/>
    <dgm:cxn modelId="{908218AE-53B3-3341-9031-6F91E6B71BBF}" type="presParOf" srcId="{E77315BE-2537-234C-9BE7-3B87C1E615DF}" destId="{B7A12020-4214-9F46-9F21-436093CC1F86}" srcOrd="2" destOrd="0" presId="urn:microsoft.com/office/officeart/2005/8/layout/bProcess3"/>
    <dgm:cxn modelId="{E810F4BB-8D12-D540-A479-A4ECEF8F7A9B}" type="presParOf" srcId="{E77315BE-2537-234C-9BE7-3B87C1E615DF}" destId="{C5DAC03D-0536-3143-AC4A-31D784CB49BD}" srcOrd="3" destOrd="0" presId="urn:microsoft.com/office/officeart/2005/8/layout/bProcess3"/>
    <dgm:cxn modelId="{255FEDAC-4CAC-384F-A9F5-BF22C7CAE723}" type="presParOf" srcId="{C5DAC03D-0536-3143-AC4A-31D784CB49BD}" destId="{4954D5E7-909E-D843-9520-EEDA13E96BDE}" srcOrd="0" destOrd="0" presId="urn:microsoft.com/office/officeart/2005/8/layout/bProcess3"/>
    <dgm:cxn modelId="{BD08742B-EAEE-3845-90A5-923454644FE2}" type="presParOf" srcId="{E77315BE-2537-234C-9BE7-3B87C1E615DF}" destId="{CBA7B3A6-0852-1F45-9FFC-D5972FE13EEB}" srcOrd="4" destOrd="0" presId="urn:microsoft.com/office/officeart/2005/8/layout/bProcess3"/>
    <dgm:cxn modelId="{73221C96-69F8-7743-A40C-FA69C1061E8F}" type="presParOf" srcId="{E77315BE-2537-234C-9BE7-3B87C1E615DF}" destId="{C43D08B2-B17C-3D41-AA7D-E8182C883682}" srcOrd="5" destOrd="0" presId="urn:microsoft.com/office/officeart/2005/8/layout/bProcess3"/>
    <dgm:cxn modelId="{C78F394C-C226-2C4F-817A-1436DA82A334}" type="presParOf" srcId="{C43D08B2-B17C-3D41-AA7D-E8182C883682}" destId="{8BB25540-4EF8-2A46-9DAE-FD5804564488}" srcOrd="0" destOrd="0" presId="urn:microsoft.com/office/officeart/2005/8/layout/bProcess3"/>
    <dgm:cxn modelId="{BF572C27-5970-F94B-8735-868A0E4CDB07}" type="presParOf" srcId="{E77315BE-2537-234C-9BE7-3B87C1E615DF}" destId="{550A6AAD-6DDC-1F4A-9ADE-C796E92EA67C}" srcOrd="6" destOrd="0" presId="urn:microsoft.com/office/officeart/2005/8/layout/bProcess3"/>
    <dgm:cxn modelId="{69520324-8716-404E-80C2-24A2E630D3C4}" type="presParOf" srcId="{E77315BE-2537-234C-9BE7-3B87C1E615DF}" destId="{5848B05F-3EAD-2041-84C7-35BADF425B08}" srcOrd="7" destOrd="0" presId="urn:microsoft.com/office/officeart/2005/8/layout/bProcess3"/>
    <dgm:cxn modelId="{0C34196C-5E44-4042-A3F4-A63B04341024}" type="presParOf" srcId="{5848B05F-3EAD-2041-84C7-35BADF425B08}" destId="{D8DC6958-D28D-EC4D-8413-A705F5A9ACFA}" srcOrd="0" destOrd="0" presId="urn:microsoft.com/office/officeart/2005/8/layout/bProcess3"/>
    <dgm:cxn modelId="{E93BB4C3-E49B-714E-8ABF-B2A185248DDF}" type="presParOf" srcId="{E77315BE-2537-234C-9BE7-3B87C1E615DF}" destId="{9B91E114-032F-9644-A997-003CE882FB5C}" srcOrd="8" destOrd="0" presId="urn:microsoft.com/office/officeart/2005/8/layout/bProcess3"/>
    <dgm:cxn modelId="{8361AFEA-B8D0-834B-A658-DB9BFAE84677}" type="presParOf" srcId="{E77315BE-2537-234C-9BE7-3B87C1E615DF}" destId="{D181FF51-E5A0-D34A-B6A7-8D511457D847}" srcOrd="9" destOrd="0" presId="urn:microsoft.com/office/officeart/2005/8/layout/bProcess3"/>
    <dgm:cxn modelId="{4A97BE8E-A943-8745-84DA-A9EB304419C9}" type="presParOf" srcId="{D181FF51-E5A0-D34A-B6A7-8D511457D847}" destId="{B8ED4FF2-917E-7340-BA85-E6395BE29977}" srcOrd="0" destOrd="0" presId="urn:microsoft.com/office/officeart/2005/8/layout/bProcess3"/>
    <dgm:cxn modelId="{0B4E4403-2836-AE42-941A-D1F976E95F40}" type="presParOf" srcId="{E77315BE-2537-234C-9BE7-3B87C1E615DF}" destId="{7359A794-6791-6545-9316-D9BE0A25A5E9}" srcOrd="10" destOrd="0" presId="urn:microsoft.com/office/officeart/2005/8/layout/bProcess3"/>
    <dgm:cxn modelId="{5BF8C083-D254-7B46-AA58-02EF3CDB86B1}" type="presParOf" srcId="{E77315BE-2537-234C-9BE7-3B87C1E615DF}" destId="{93F47800-E9B5-294F-A424-9BF5C9F3B9E4}" srcOrd="11" destOrd="0" presId="urn:microsoft.com/office/officeart/2005/8/layout/bProcess3"/>
    <dgm:cxn modelId="{6C6CD3F6-AB37-674C-9137-A68977C047AC}" type="presParOf" srcId="{93F47800-E9B5-294F-A424-9BF5C9F3B9E4}" destId="{EF748260-6FE1-4D48-9FC0-C00241F37147}" srcOrd="0" destOrd="0" presId="urn:microsoft.com/office/officeart/2005/8/layout/bProcess3"/>
    <dgm:cxn modelId="{6C31ACBB-213B-D842-8882-F20C6EFD42A1}" type="presParOf" srcId="{E77315BE-2537-234C-9BE7-3B87C1E615DF}" destId="{C486FEEF-C7C7-BD4A-8631-3A0C8A256857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0B100071-B5A6-F547-AB7D-F3727CBA2BDF}" type="presOf" srcId="{F6DA503B-CC52-DF4A-805D-5CE185CB79F8}" destId="{BCAA22A7-291F-E34B-AAB0-C0EA8A15881F}" srcOrd="0" destOrd="0" presId="urn:microsoft.com/office/officeart/2005/8/layout/process1"/>
    <dgm:cxn modelId="{27B2C330-60B7-AB46-93C4-164F8119D31D}" type="presOf" srcId="{08E96750-F6B2-384B-89EF-66C5D6F2F1F9}" destId="{F29DC5D5-3DE2-FC4F-9947-95CD6BCDB706}" srcOrd="0" destOrd="0" presId="urn:microsoft.com/office/officeart/2005/8/layout/process1"/>
    <dgm:cxn modelId="{4FCBDCE4-E2CE-3140-8694-B36F5C3477CC}" type="presOf" srcId="{553E1CDD-20BD-434E-B774-E9E9549A87A6}" destId="{4F584A31-DAE5-9F40-B896-E63A871E688D}" srcOrd="0" destOrd="0" presId="urn:microsoft.com/office/officeart/2005/8/layout/process1"/>
    <dgm:cxn modelId="{9D1BE7EB-BFF7-8D46-BD5F-453A2AB1449D}" type="presOf" srcId="{A6BC7364-3816-B64B-A4DC-A5C251BC5F80}" destId="{6E1874B3-AE3F-C540-9C1F-24A5D304BE42}" srcOrd="1" destOrd="0" presId="urn:microsoft.com/office/officeart/2005/8/layout/process1"/>
    <dgm:cxn modelId="{712603EA-CE73-E447-9381-118DE05E8D47}" type="presOf" srcId="{2826560E-B715-C04A-9092-7A345EC55552}" destId="{0C2D5F25-E33B-0A46-99A2-7990C6CF599D}" srcOrd="0" destOrd="0" presId="urn:microsoft.com/office/officeart/2005/8/layout/process1"/>
    <dgm:cxn modelId="{4E55320B-0051-7642-98AC-76D5ECB01CAD}" type="presOf" srcId="{9EF6780D-220E-5A4C-AE19-A37243812039}" destId="{8308C6CE-8F29-C544-A11D-78D1824779A9}" srcOrd="0" destOrd="0" presId="urn:microsoft.com/office/officeart/2005/8/layout/process1"/>
    <dgm:cxn modelId="{B4EDFD5D-DEA7-3A49-9C43-D35708EE3DF8}" type="presOf" srcId="{F041C29B-191A-DE43-8094-9C86C69391F2}" destId="{988604A5-A1D9-304A-BB35-3A13AEC19489}" srcOrd="0" destOrd="0" presId="urn:microsoft.com/office/officeart/2005/8/layout/process1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1080D0D4-78B6-994C-88D4-7768B7472465}" type="presOf" srcId="{8EE0B3B0-870F-D041-9179-B086C170A0CA}" destId="{58AD204C-BFDD-CE42-9B84-F4D43C41359E}" srcOrd="0" destOrd="0" presId="urn:microsoft.com/office/officeart/2005/8/layout/process1"/>
    <dgm:cxn modelId="{97D4A677-963C-5541-A399-88178EBC5BB6}" type="presOf" srcId="{A6BC7364-3816-B64B-A4DC-A5C251BC5F80}" destId="{4D254B32-FE3E-4042-A47E-AA632917E28C}" srcOrd="0" destOrd="0" presId="urn:microsoft.com/office/officeart/2005/8/layout/process1"/>
    <dgm:cxn modelId="{CE5DFD90-D87F-984F-8DD3-EF74C4CBF49F}" type="presOf" srcId="{C8FCC091-29EE-6249-B7A1-41413E47F9DE}" destId="{16D531E1-9674-5348-93C4-423F075AB0CB}" srcOrd="0" destOrd="0" presId="urn:microsoft.com/office/officeart/2005/8/layout/process1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91A5A0B5-464A-6D40-A791-08FC8943EA30}" type="presOf" srcId="{79BA9E92-D531-F947-A009-3BA4343592F4}" destId="{FF993786-BE1D-A34C-9BF4-09E9D0BC15DD}" srcOrd="0" destOrd="0" presId="urn:microsoft.com/office/officeart/2005/8/layout/process1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17180CFD-9038-B243-9F58-C6DDF781253F}" type="presOf" srcId="{C8FCC091-29EE-6249-B7A1-41413E47F9DE}" destId="{A44609E3-5716-A941-89CC-A08D4F9D3828}" srcOrd="1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94DCD207-6EBF-6149-8BB5-236BC6720B7B}" type="presOf" srcId="{3B63453E-343E-A540-ADCA-74F65B4233DA}" destId="{6A476A15-6089-284F-AF19-5FA6919F4AEA}" srcOrd="1" destOrd="0" presId="urn:microsoft.com/office/officeart/2005/8/layout/process1"/>
    <dgm:cxn modelId="{CDE43451-6EDB-DE49-B69F-260A9D93B2D7}" type="presOf" srcId="{8EE0B3B0-870F-D041-9179-B086C170A0CA}" destId="{E68A5428-9334-F945-985F-39D5FACD7169}" srcOrd="1" destOrd="0" presId="urn:microsoft.com/office/officeart/2005/8/layout/process1"/>
    <dgm:cxn modelId="{29EA8F08-8FA7-D94A-A547-A78FF90B8CED}" type="presOf" srcId="{9EF6780D-220E-5A4C-AE19-A37243812039}" destId="{26120FA0-FCF7-4C49-8745-22C0CF271D52}" srcOrd="1" destOrd="0" presId="urn:microsoft.com/office/officeart/2005/8/layout/process1"/>
    <dgm:cxn modelId="{DD5AD410-DAA8-254B-A652-C7337F0DE193}" type="presOf" srcId="{08E96750-F6B2-384B-89EF-66C5D6F2F1F9}" destId="{1C6A7F27-5195-AF49-92F3-1A053CBE1081}" srcOrd="1" destOrd="0" presId="urn:microsoft.com/office/officeart/2005/8/layout/process1"/>
    <dgm:cxn modelId="{CA1E3244-7BBD-CE44-A9AD-56A140056785}" type="presOf" srcId="{DFDD1ED9-507F-A04E-A220-82212A7D0697}" destId="{4F225BEF-E2E4-1142-BCED-918ABD57A86B}" srcOrd="0" destOrd="0" presId="urn:microsoft.com/office/officeart/2005/8/layout/process1"/>
    <dgm:cxn modelId="{8AD3FD44-8034-7F4F-9DB1-48082F198C8D}" type="presOf" srcId="{3B63453E-343E-A540-ADCA-74F65B4233DA}" destId="{8D4280E1-505D-F042-82A3-AC0FE32516D3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18FF125A-D8BB-7442-AF6A-31EB85FE337C}" type="presOf" srcId="{E2FC794C-054A-6846-ACDD-04E4D5D59AF2}" destId="{6D1B36AB-9079-8F44-8E97-1409CD793F04}" srcOrd="0" destOrd="0" presId="urn:microsoft.com/office/officeart/2005/8/layout/process1"/>
    <dgm:cxn modelId="{42CFADD2-7FFC-5746-977C-5E6D8C9CD3EB}" type="presOf" srcId="{7CD5B106-FD56-A447-98B0-E40721246133}" destId="{3FECD613-F8B8-0141-AE35-19BF105AC8DE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98FABB4C-E26B-244C-9AD5-C46DFBD13E54}" type="presParOf" srcId="{6D1B36AB-9079-8F44-8E97-1409CD793F04}" destId="{BCAA22A7-291F-E34B-AAB0-C0EA8A15881F}" srcOrd="0" destOrd="0" presId="urn:microsoft.com/office/officeart/2005/8/layout/process1"/>
    <dgm:cxn modelId="{BA78309B-A1DB-5241-9B66-31C35D5F02CD}" type="presParOf" srcId="{6D1B36AB-9079-8F44-8E97-1409CD793F04}" destId="{58AD204C-BFDD-CE42-9B84-F4D43C41359E}" srcOrd="1" destOrd="0" presId="urn:microsoft.com/office/officeart/2005/8/layout/process1"/>
    <dgm:cxn modelId="{66B63C4B-06E1-A541-B54E-8A070946660A}" type="presParOf" srcId="{58AD204C-BFDD-CE42-9B84-F4D43C41359E}" destId="{E68A5428-9334-F945-985F-39D5FACD7169}" srcOrd="0" destOrd="0" presId="urn:microsoft.com/office/officeart/2005/8/layout/process1"/>
    <dgm:cxn modelId="{442035FE-ABBF-D54C-9F3E-FCBA77B1FFD3}" type="presParOf" srcId="{6D1B36AB-9079-8F44-8E97-1409CD793F04}" destId="{0C2D5F25-E33B-0A46-99A2-7990C6CF599D}" srcOrd="2" destOrd="0" presId="urn:microsoft.com/office/officeart/2005/8/layout/process1"/>
    <dgm:cxn modelId="{A6F5BD82-5CA9-6944-81FD-4E981881E8A1}" type="presParOf" srcId="{6D1B36AB-9079-8F44-8E97-1409CD793F04}" destId="{4D254B32-FE3E-4042-A47E-AA632917E28C}" srcOrd="3" destOrd="0" presId="urn:microsoft.com/office/officeart/2005/8/layout/process1"/>
    <dgm:cxn modelId="{45D29C74-041E-EB4E-9692-C3B88E6CDA8F}" type="presParOf" srcId="{4D254B32-FE3E-4042-A47E-AA632917E28C}" destId="{6E1874B3-AE3F-C540-9C1F-24A5D304BE42}" srcOrd="0" destOrd="0" presId="urn:microsoft.com/office/officeart/2005/8/layout/process1"/>
    <dgm:cxn modelId="{2922B714-CB28-DA45-8233-B682DCF5D65A}" type="presParOf" srcId="{6D1B36AB-9079-8F44-8E97-1409CD793F04}" destId="{988604A5-A1D9-304A-BB35-3A13AEC19489}" srcOrd="4" destOrd="0" presId="urn:microsoft.com/office/officeart/2005/8/layout/process1"/>
    <dgm:cxn modelId="{BAC4A192-C34A-9641-A6FA-AFA8FCA579B0}" type="presParOf" srcId="{6D1B36AB-9079-8F44-8E97-1409CD793F04}" destId="{F29DC5D5-3DE2-FC4F-9947-95CD6BCDB706}" srcOrd="5" destOrd="0" presId="urn:microsoft.com/office/officeart/2005/8/layout/process1"/>
    <dgm:cxn modelId="{FF24E5E8-452A-6A47-A578-0BB8CBB3F8E7}" type="presParOf" srcId="{F29DC5D5-3DE2-FC4F-9947-95CD6BCDB706}" destId="{1C6A7F27-5195-AF49-92F3-1A053CBE1081}" srcOrd="0" destOrd="0" presId="urn:microsoft.com/office/officeart/2005/8/layout/process1"/>
    <dgm:cxn modelId="{D2144D0B-94EC-FC43-AEEA-D869213DE25C}" type="presParOf" srcId="{6D1B36AB-9079-8F44-8E97-1409CD793F04}" destId="{FF993786-BE1D-A34C-9BF4-09E9D0BC15DD}" srcOrd="6" destOrd="0" presId="urn:microsoft.com/office/officeart/2005/8/layout/process1"/>
    <dgm:cxn modelId="{AAFBD8B0-841D-A443-B5C1-C34C340D0FD6}" type="presParOf" srcId="{6D1B36AB-9079-8F44-8E97-1409CD793F04}" destId="{8308C6CE-8F29-C544-A11D-78D1824779A9}" srcOrd="7" destOrd="0" presId="urn:microsoft.com/office/officeart/2005/8/layout/process1"/>
    <dgm:cxn modelId="{3F743504-8445-6243-9D05-50B29C14F128}" type="presParOf" srcId="{8308C6CE-8F29-C544-A11D-78D1824779A9}" destId="{26120FA0-FCF7-4C49-8745-22C0CF271D52}" srcOrd="0" destOrd="0" presId="urn:microsoft.com/office/officeart/2005/8/layout/process1"/>
    <dgm:cxn modelId="{B19C5F9D-F978-B04F-BAEA-A159D27F26F1}" type="presParOf" srcId="{6D1B36AB-9079-8F44-8E97-1409CD793F04}" destId="{3FECD613-F8B8-0141-AE35-19BF105AC8DE}" srcOrd="8" destOrd="0" presId="urn:microsoft.com/office/officeart/2005/8/layout/process1"/>
    <dgm:cxn modelId="{43ACA35B-95A9-0546-8639-5DA51BA7F7EE}" type="presParOf" srcId="{6D1B36AB-9079-8F44-8E97-1409CD793F04}" destId="{8D4280E1-505D-F042-82A3-AC0FE32516D3}" srcOrd="9" destOrd="0" presId="urn:microsoft.com/office/officeart/2005/8/layout/process1"/>
    <dgm:cxn modelId="{00AE3B35-E618-C14E-AD2E-C7E93B4F59B6}" type="presParOf" srcId="{8D4280E1-505D-F042-82A3-AC0FE32516D3}" destId="{6A476A15-6089-284F-AF19-5FA6919F4AEA}" srcOrd="0" destOrd="0" presId="urn:microsoft.com/office/officeart/2005/8/layout/process1"/>
    <dgm:cxn modelId="{851947A2-4198-FB48-8B1B-4B031FF6653F}" type="presParOf" srcId="{6D1B36AB-9079-8F44-8E97-1409CD793F04}" destId="{4F584A31-DAE5-9F40-B896-E63A871E688D}" srcOrd="10" destOrd="0" presId="urn:microsoft.com/office/officeart/2005/8/layout/process1"/>
    <dgm:cxn modelId="{ABE6BB07-9402-EF40-B24A-EAC198979F2B}" type="presParOf" srcId="{6D1B36AB-9079-8F44-8E97-1409CD793F04}" destId="{16D531E1-9674-5348-93C4-423F075AB0CB}" srcOrd="11" destOrd="0" presId="urn:microsoft.com/office/officeart/2005/8/layout/process1"/>
    <dgm:cxn modelId="{CEAB4590-1C3C-B148-AA7A-17CED5305CD3}" type="presParOf" srcId="{16D531E1-9674-5348-93C4-423F075AB0CB}" destId="{A44609E3-5716-A941-89CC-A08D4F9D3828}" srcOrd="0" destOrd="0" presId="urn:microsoft.com/office/officeart/2005/8/layout/process1"/>
    <dgm:cxn modelId="{EB038D4B-4215-884F-AA6C-CF283249665A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3458197A-E8B3-B344-B598-532F8D37E12A}" type="presOf" srcId="{A6BC7364-3816-B64B-A4DC-A5C251BC5F80}" destId="{6E1874B3-AE3F-C540-9C1F-24A5D304BE42}" srcOrd="1" destOrd="0" presId="urn:microsoft.com/office/officeart/2005/8/layout/process1"/>
    <dgm:cxn modelId="{4107AC9E-C477-F44B-9C2F-B2F51A610844}" type="presOf" srcId="{9EF6780D-220E-5A4C-AE19-A37243812039}" destId="{26120FA0-FCF7-4C49-8745-22C0CF271D52}" srcOrd="1" destOrd="0" presId="urn:microsoft.com/office/officeart/2005/8/layout/process1"/>
    <dgm:cxn modelId="{00AD7CB7-9762-F64A-8F44-6DB079DE7CE4}" type="presOf" srcId="{F041C29B-191A-DE43-8094-9C86C69391F2}" destId="{988604A5-A1D9-304A-BB35-3A13AEC19489}" srcOrd="0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F3BB6749-B0B0-D447-952C-71C00A26B8ED}" type="presOf" srcId="{8EE0B3B0-870F-D041-9179-B086C170A0CA}" destId="{58AD204C-BFDD-CE42-9B84-F4D43C41359E}" srcOrd="0" destOrd="0" presId="urn:microsoft.com/office/officeart/2005/8/layout/process1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25FA291A-D2E6-834C-8F52-CA76FE962390}" type="presOf" srcId="{553E1CDD-20BD-434E-B774-E9E9549A87A6}" destId="{4F584A31-DAE5-9F40-B896-E63A871E688D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3902EFE8-DEEB-0B48-B936-969C7E94C683}" type="presOf" srcId="{8EE0B3B0-870F-D041-9179-B086C170A0CA}" destId="{E68A5428-9334-F945-985F-39D5FACD7169}" srcOrd="1" destOrd="0" presId="urn:microsoft.com/office/officeart/2005/8/layout/process1"/>
    <dgm:cxn modelId="{1BDA12BF-4D07-A14B-A79B-CD1EFDFD9716}" type="presOf" srcId="{A6BC7364-3816-B64B-A4DC-A5C251BC5F80}" destId="{4D254B32-FE3E-4042-A47E-AA632917E28C}" srcOrd="0" destOrd="0" presId="urn:microsoft.com/office/officeart/2005/8/layout/process1"/>
    <dgm:cxn modelId="{00B4A6E4-0545-B44D-967C-B2CA9E08025A}" type="presOf" srcId="{3B63453E-343E-A540-ADCA-74F65B4233DA}" destId="{6A476A15-6089-284F-AF19-5FA6919F4AEA}" srcOrd="1" destOrd="0" presId="urn:microsoft.com/office/officeart/2005/8/layout/process1"/>
    <dgm:cxn modelId="{31FFDE8A-B0BF-894D-AB83-645A910A6E91}" type="presOf" srcId="{3B63453E-343E-A540-ADCA-74F65B4233DA}" destId="{8D4280E1-505D-F042-82A3-AC0FE32516D3}" srcOrd="0" destOrd="0" presId="urn:microsoft.com/office/officeart/2005/8/layout/process1"/>
    <dgm:cxn modelId="{F1DA9BED-72A2-6D41-B591-7E59A5541652}" type="presOf" srcId="{C8FCC091-29EE-6249-B7A1-41413E47F9DE}" destId="{16D531E1-9674-5348-93C4-423F075AB0CB}" srcOrd="0" destOrd="0" presId="urn:microsoft.com/office/officeart/2005/8/layout/process1"/>
    <dgm:cxn modelId="{5E6C96DF-0667-5A46-B043-DB521BD502F6}" type="presOf" srcId="{C8FCC091-29EE-6249-B7A1-41413E47F9DE}" destId="{A44609E3-5716-A941-89CC-A08D4F9D3828}" srcOrd="1" destOrd="0" presId="urn:microsoft.com/office/officeart/2005/8/layout/process1"/>
    <dgm:cxn modelId="{586FCD8C-DF3D-D94B-9C9E-FC6C89DBF641}" type="presOf" srcId="{08E96750-F6B2-384B-89EF-66C5D6F2F1F9}" destId="{1C6A7F27-5195-AF49-92F3-1A053CBE1081}" srcOrd="1" destOrd="0" presId="urn:microsoft.com/office/officeart/2005/8/layout/process1"/>
    <dgm:cxn modelId="{E8E765A7-C77E-C043-AE09-F9535D5AA2A6}" type="presOf" srcId="{E2FC794C-054A-6846-ACDD-04E4D5D59AF2}" destId="{6D1B36AB-9079-8F44-8E97-1409CD793F04}" srcOrd="0" destOrd="0" presId="urn:microsoft.com/office/officeart/2005/8/layout/process1"/>
    <dgm:cxn modelId="{B9971A95-A794-1C42-B5EA-9794EC1A1932}" type="presOf" srcId="{9EF6780D-220E-5A4C-AE19-A37243812039}" destId="{8308C6CE-8F29-C544-A11D-78D1824779A9}" srcOrd="0" destOrd="0" presId="urn:microsoft.com/office/officeart/2005/8/layout/process1"/>
    <dgm:cxn modelId="{17009B9B-BED7-214D-A8D9-D77EDEA27A95}" type="presOf" srcId="{F6DA503B-CC52-DF4A-805D-5CE185CB79F8}" destId="{BCAA22A7-291F-E34B-AAB0-C0EA8A15881F}" srcOrd="0" destOrd="0" presId="urn:microsoft.com/office/officeart/2005/8/layout/process1"/>
    <dgm:cxn modelId="{00A94103-32A7-2045-B0F8-EB622F8F8655}" type="presOf" srcId="{79BA9E92-D531-F947-A009-3BA4343592F4}" destId="{FF993786-BE1D-A34C-9BF4-09E9D0BC15DD}" srcOrd="0" destOrd="0" presId="urn:microsoft.com/office/officeart/2005/8/layout/process1"/>
    <dgm:cxn modelId="{B1ADBD35-3BB3-8C4B-989D-8B64FBA53B4E}" type="presOf" srcId="{08E96750-F6B2-384B-89EF-66C5D6F2F1F9}" destId="{F29DC5D5-3DE2-FC4F-9947-95CD6BCDB706}" srcOrd="0" destOrd="0" presId="urn:microsoft.com/office/officeart/2005/8/layout/process1"/>
    <dgm:cxn modelId="{22D65C65-A281-124D-A295-560FC180FF94}" type="presOf" srcId="{2826560E-B715-C04A-9092-7A345EC55552}" destId="{0C2D5F25-E33B-0A46-99A2-7990C6CF599D}" srcOrd="0" destOrd="0" presId="urn:microsoft.com/office/officeart/2005/8/layout/process1"/>
    <dgm:cxn modelId="{0C07F6AF-0054-144B-8EC1-EE887350C705}" type="presOf" srcId="{7CD5B106-FD56-A447-98B0-E40721246133}" destId="{3FECD613-F8B8-0141-AE35-19BF105AC8DE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A08A2110-5BD4-9441-9646-0A529243F35C}" type="presOf" srcId="{DFDD1ED9-507F-A04E-A220-82212A7D0697}" destId="{4F225BEF-E2E4-1142-BCED-918ABD57A86B}" srcOrd="0" destOrd="0" presId="urn:microsoft.com/office/officeart/2005/8/layout/process1"/>
    <dgm:cxn modelId="{E03BF951-E7CA-2043-BA09-81CC4DC16A15}" type="presParOf" srcId="{6D1B36AB-9079-8F44-8E97-1409CD793F04}" destId="{BCAA22A7-291F-E34B-AAB0-C0EA8A15881F}" srcOrd="0" destOrd="0" presId="urn:microsoft.com/office/officeart/2005/8/layout/process1"/>
    <dgm:cxn modelId="{367052AB-0380-C34D-A2EE-2AF527E841B2}" type="presParOf" srcId="{6D1B36AB-9079-8F44-8E97-1409CD793F04}" destId="{58AD204C-BFDD-CE42-9B84-F4D43C41359E}" srcOrd="1" destOrd="0" presId="urn:microsoft.com/office/officeart/2005/8/layout/process1"/>
    <dgm:cxn modelId="{73CA76B5-758A-C34B-9A12-C1262070EDC2}" type="presParOf" srcId="{58AD204C-BFDD-CE42-9B84-F4D43C41359E}" destId="{E68A5428-9334-F945-985F-39D5FACD7169}" srcOrd="0" destOrd="0" presId="urn:microsoft.com/office/officeart/2005/8/layout/process1"/>
    <dgm:cxn modelId="{89BD1E13-C934-8E4A-BA12-E83D07B26E55}" type="presParOf" srcId="{6D1B36AB-9079-8F44-8E97-1409CD793F04}" destId="{0C2D5F25-E33B-0A46-99A2-7990C6CF599D}" srcOrd="2" destOrd="0" presId="urn:microsoft.com/office/officeart/2005/8/layout/process1"/>
    <dgm:cxn modelId="{EB34BC2F-BEEE-354A-B650-FB1AEEAA0ADF}" type="presParOf" srcId="{6D1B36AB-9079-8F44-8E97-1409CD793F04}" destId="{4D254B32-FE3E-4042-A47E-AA632917E28C}" srcOrd="3" destOrd="0" presId="urn:microsoft.com/office/officeart/2005/8/layout/process1"/>
    <dgm:cxn modelId="{F79F386D-362B-044C-8B4B-8564DFA0514B}" type="presParOf" srcId="{4D254B32-FE3E-4042-A47E-AA632917E28C}" destId="{6E1874B3-AE3F-C540-9C1F-24A5D304BE42}" srcOrd="0" destOrd="0" presId="urn:microsoft.com/office/officeart/2005/8/layout/process1"/>
    <dgm:cxn modelId="{B345C01C-7E31-B74A-A161-1CCB5F00FE18}" type="presParOf" srcId="{6D1B36AB-9079-8F44-8E97-1409CD793F04}" destId="{988604A5-A1D9-304A-BB35-3A13AEC19489}" srcOrd="4" destOrd="0" presId="urn:microsoft.com/office/officeart/2005/8/layout/process1"/>
    <dgm:cxn modelId="{0630C335-0A34-CD4D-A538-22927150E955}" type="presParOf" srcId="{6D1B36AB-9079-8F44-8E97-1409CD793F04}" destId="{F29DC5D5-3DE2-FC4F-9947-95CD6BCDB706}" srcOrd="5" destOrd="0" presId="urn:microsoft.com/office/officeart/2005/8/layout/process1"/>
    <dgm:cxn modelId="{C48DCF5D-C5F9-6E4E-998C-80EE760D76E7}" type="presParOf" srcId="{F29DC5D5-3DE2-FC4F-9947-95CD6BCDB706}" destId="{1C6A7F27-5195-AF49-92F3-1A053CBE1081}" srcOrd="0" destOrd="0" presId="urn:microsoft.com/office/officeart/2005/8/layout/process1"/>
    <dgm:cxn modelId="{32FDAB68-AB27-FC49-B006-7795278F3DCC}" type="presParOf" srcId="{6D1B36AB-9079-8F44-8E97-1409CD793F04}" destId="{FF993786-BE1D-A34C-9BF4-09E9D0BC15DD}" srcOrd="6" destOrd="0" presId="urn:microsoft.com/office/officeart/2005/8/layout/process1"/>
    <dgm:cxn modelId="{680497CC-58E9-854F-9BA6-F0835595C84C}" type="presParOf" srcId="{6D1B36AB-9079-8F44-8E97-1409CD793F04}" destId="{8308C6CE-8F29-C544-A11D-78D1824779A9}" srcOrd="7" destOrd="0" presId="urn:microsoft.com/office/officeart/2005/8/layout/process1"/>
    <dgm:cxn modelId="{86BE5D7F-C72D-EB40-90A0-EBFC95685C0A}" type="presParOf" srcId="{8308C6CE-8F29-C544-A11D-78D1824779A9}" destId="{26120FA0-FCF7-4C49-8745-22C0CF271D52}" srcOrd="0" destOrd="0" presId="urn:microsoft.com/office/officeart/2005/8/layout/process1"/>
    <dgm:cxn modelId="{9FF3EA67-204B-464A-95C4-1E260C738B06}" type="presParOf" srcId="{6D1B36AB-9079-8F44-8E97-1409CD793F04}" destId="{3FECD613-F8B8-0141-AE35-19BF105AC8DE}" srcOrd="8" destOrd="0" presId="urn:microsoft.com/office/officeart/2005/8/layout/process1"/>
    <dgm:cxn modelId="{B3DBC720-DE73-7C48-8243-AE277BBB7A11}" type="presParOf" srcId="{6D1B36AB-9079-8F44-8E97-1409CD793F04}" destId="{8D4280E1-505D-F042-82A3-AC0FE32516D3}" srcOrd="9" destOrd="0" presId="urn:microsoft.com/office/officeart/2005/8/layout/process1"/>
    <dgm:cxn modelId="{ABC45F62-81DB-5F40-B79F-BFBFD7C94BC5}" type="presParOf" srcId="{8D4280E1-505D-F042-82A3-AC0FE32516D3}" destId="{6A476A15-6089-284F-AF19-5FA6919F4AEA}" srcOrd="0" destOrd="0" presId="urn:microsoft.com/office/officeart/2005/8/layout/process1"/>
    <dgm:cxn modelId="{9D41435F-BF45-9E4B-8EF1-E103F6900546}" type="presParOf" srcId="{6D1B36AB-9079-8F44-8E97-1409CD793F04}" destId="{4F584A31-DAE5-9F40-B896-E63A871E688D}" srcOrd="10" destOrd="0" presId="urn:microsoft.com/office/officeart/2005/8/layout/process1"/>
    <dgm:cxn modelId="{138AC934-5CF4-9D43-A246-FE291D70199C}" type="presParOf" srcId="{6D1B36AB-9079-8F44-8E97-1409CD793F04}" destId="{16D531E1-9674-5348-93C4-423F075AB0CB}" srcOrd="11" destOrd="0" presId="urn:microsoft.com/office/officeart/2005/8/layout/process1"/>
    <dgm:cxn modelId="{2998CD7E-32F4-F348-86C6-118F61E49167}" type="presParOf" srcId="{16D531E1-9674-5348-93C4-423F075AB0CB}" destId="{A44609E3-5716-A941-89CC-A08D4F9D3828}" srcOrd="0" destOrd="0" presId="urn:microsoft.com/office/officeart/2005/8/layout/process1"/>
    <dgm:cxn modelId="{F18363A0-8D38-7F43-BC45-5333F5C3AF12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03ACFFA3-1E2D-024C-B665-7AE8DD8C5BEE}" type="presOf" srcId="{DFDD1ED9-507F-A04E-A220-82212A7D0697}" destId="{4F225BEF-E2E4-1142-BCED-918ABD57A86B}" srcOrd="0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81097361-9B5C-944A-9981-1C769ABD519F}" type="presOf" srcId="{9EF6780D-220E-5A4C-AE19-A37243812039}" destId="{8308C6CE-8F29-C544-A11D-78D1824779A9}" srcOrd="0" destOrd="0" presId="urn:microsoft.com/office/officeart/2005/8/layout/process1"/>
    <dgm:cxn modelId="{67B132B8-88C6-254B-8E1A-561EFC7A2D3B}" type="presOf" srcId="{3B63453E-343E-A540-ADCA-74F65B4233DA}" destId="{8D4280E1-505D-F042-82A3-AC0FE32516D3}" srcOrd="0" destOrd="0" presId="urn:microsoft.com/office/officeart/2005/8/layout/process1"/>
    <dgm:cxn modelId="{F3F46F46-4A71-7D43-9D2C-A1CC9B0B1058}" type="presOf" srcId="{7CD5B106-FD56-A447-98B0-E40721246133}" destId="{3FECD613-F8B8-0141-AE35-19BF105AC8DE}" srcOrd="0" destOrd="0" presId="urn:microsoft.com/office/officeart/2005/8/layout/process1"/>
    <dgm:cxn modelId="{B0380769-CE20-8D41-9FC2-64A63DB700B9}" type="presOf" srcId="{553E1CDD-20BD-434E-B774-E9E9549A87A6}" destId="{4F584A31-DAE5-9F40-B896-E63A871E688D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6520A1E3-0F5D-5C41-9718-F51C11064FF4}" type="presOf" srcId="{9EF6780D-220E-5A4C-AE19-A37243812039}" destId="{26120FA0-FCF7-4C49-8745-22C0CF271D52}" srcOrd="1" destOrd="0" presId="urn:microsoft.com/office/officeart/2005/8/layout/process1"/>
    <dgm:cxn modelId="{DF1F9378-945E-0346-B0D8-F30094091409}" type="presOf" srcId="{C8FCC091-29EE-6249-B7A1-41413E47F9DE}" destId="{A44609E3-5716-A941-89CC-A08D4F9D3828}" srcOrd="1" destOrd="0" presId="urn:microsoft.com/office/officeart/2005/8/layout/process1"/>
    <dgm:cxn modelId="{09E5FADB-F356-8848-822A-A65E8448E885}" type="presOf" srcId="{8EE0B3B0-870F-D041-9179-B086C170A0CA}" destId="{E68A5428-9334-F945-985F-39D5FACD7169}" srcOrd="1" destOrd="0" presId="urn:microsoft.com/office/officeart/2005/8/layout/process1"/>
    <dgm:cxn modelId="{30932D7C-87EA-354C-A434-A6F3F1AE4F25}" type="presOf" srcId="{2826560E-B715-C04A-9092-7A345EC55552}" destId="{0C2D5F25-E33B-0A46-99A2-7990C6CF599D}" srcOrd="0" destOrd="0" presId="urn:microsoft.com/office/officeart/2005/8/layout/process1"/>
    <dgm:cxn modelId="{89A66C43-BFC5-F242-9DDF-4ADF45613BD7}" type="presOf" srcId="{A6BC7364-3816-B64B-A4DC-A5C251BC5F80}" destId="{6E1874B3-AE3F-C540-9C1F-24A5D304BE42}" srcOrd="1" destOrd="0" presId="urn:microsoft.com/office/officeart/2005/8/layout/process1"/>
    <dgm:cxn modelId="{3ECE12EC-CE9D-744D-8BFD-F2B13E047395}" type="presOf" srcId="{08E96750-F6B2-384B-89EF-66C5D6F2F1F9}" destId="{F29DC5D5-3DE2-FC4F-9947-95CD6BCDB706}" srcOrd="0" destOrd="0" presId="urn:microsoft.com/office/officeart/2005/8/layout/process1"/>
    <dgm:cxn modelId="{245A70BB-1C93-414D-93C8-A19895C63D6A}" type="presOf" srcId="{A6BC7364-3816-B64B-A4DC-A5C251BC5F80}" destId="{4D254B32-FE3E-4042-A47E-AA632917E28C}" srcOrd="0" destOrd="0" presId="urn:microsoft.com/office/officeart/2005/8/layout/process1"/>
    <dgm:cxn modelId="{E18AEF9B-A63E-7243-9850-31CC64F0530E}" type="presOf" srcId="{E2FC794C-054A-6846-ACDD-04E4D5D59AF2}" destId="{6D1B36AB-9079-8F44-8E97-1409CD793F04}" srcOrd="0" destOrd="0" presId="urn:microsoft.com/office/officeart/2005/8/layout/process1"/>
    <dgm:cxn modelId="{0A8BC227-AB7A-E041-9D5C-4CFB1C4D677C}" type="presOf" srcId="{F6DA503B-CC52-DF4A-805D-5CE185CB79F8}" destId="{BCAA22A7-291F-E34B-AAB0-C0EA8A15881F}" srcOrd="0" destOrd="0" presId="urn:microsoft.com/office/officeart/2005/8/layout/process1"/>
    <dgm:cxn modelId="{B5E86124-49FD-3144-8D39-650DBB39BCE3}" type="presOf" srcId="{08E96750-F6B2-384B-89EF-66C5D6F2F1F9}" destId="{1C6A7F27-5195-AF49-92F3-1A053CBE1081}" srcOrd="1" destOrd="0" presId="urn:microsoft.com/office/officeart/2005/8/layout/process1"/>
    <dgm:cxn modelId="{44F272F3-8CDA-AA43-8593-5E4A0865B191}" type="presOf" srcId="{8EE0B3B0-870F-D041-9179-B086C170A0CA}" destId="{58AD204C-BFDD-CE42-9B84-F4D43C41359E}" srcOrd="0" destOrd="0" presId="urn:microsoft.com/office/officeart/2005/8/layout/process1"/>
    <dgm:cxn modelId="{4102FAE8-8526-3343-B5AE-BA640B25A2F2}" type="presOf" srcId="{79BA9E92-D531-F947-A009-3BA4343592F4}" destId="{FF993786-BE1D-A34C-9BF4-09E9D0BC15DD}" srcOrd="0" destOrd="0" presId="urn:microsoft.com/office/officeart/2005/8/layout/process1"/>
    <dgm:cxn modelId="{B3488046-A991-DE45-91BB-68CBF3DA4937}" type="presOf" srcId="{C8FCC091-29EE-6249-B7A1-41413E47F9DE}" destId="{16D531E1-9674-5348-93C4-423F075AB0CB}" srcOrd="0" destOrd="0" presId="urn:microsoft.com/office/officeart/2005/8/layout/process1"/>
    <dgm:cxn modelId="{A647F750-E192-B84C-BBBA-9479E6306B0D}" type="presOf" srcId="{3B63453E-343E-A540-ADCA-74F65B4233DA}" destId="{6A476A15-6089-284F-AF19-5FA6919F4AEA}" srcOrd="1" destOrd="0" presId="urn:microsoft.com/office/officeart/2005/8/layout/process1"/>
    <dgm:cxn modelId="{B326473E-5EED-6E48-8B97-F9C8446FA167}" type="presOf" srcId="{F041C29B-191A-DE43-8094-9C86C69391F2}" destId="{988604A5-A1D9-304A-BB35-3A13AEC19489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7BA4980F-268E-1F45-AE27-D1E3CB56F5AE}" type="presParOf" srcId="{6D1B36AB-9079-8F44-8E97-1409CD793F04}" destId="{BCAA22A7-291F-E34B-AAB0-C0EA8A15881F}" srcOrd="0" destOrd="0" presId="urn:microsoft.com/office/officeart/2005/8/layout/process1"/>
    <dgm:cxn modelId="{1A565BEA-2731-3640-8FD3-1DA0681524EB}" type="presParOf" srcId="{6D1B36AB-9079-8F44-8E97-1409CD793F04}" destId="{58AD204C-BFDD-CE42-9B84-F4D43C41359E}" srcOrd="1" destOrd="0" presId="urn:microsoft.com/office/officeart/2005/8/layout/process1"/>
    <dgm:cxn modelId="{AD6FC60C-E70C-3348-B757-CB6CC9987513}" type="presParOf" srcId="{58AD204C-BFDD-CE42-9B84-F4D43C41359E}" destId="{E68A5428-9334-F945-985F-39D5FACD7169}" srcOrd="0" destOrd="0" presId="urn:microsoft.com/office/officeart/2005/8/layout/process1"/>
    <dgm:cxn modelId="{C5522CE8-F11C-0445-AE1B-8FCD684D2633}" type="presParOf" srcId="{6D1B36AB-9079-8F44-8E97-1409CD793F04}" destId="{0C2D5F25-E33B-0A46-99A2-7990C6CF599D}" srcOrd="2" destOrd="0" presId="urn:microsoft.com/office/officeart/2005/8/layout/process1"/>
    <dgm:cxn modelId="{2747E461-4597-8F4E-B7F9-358E1BB5407A}" type="presParOf" srcId="{6D1B36AB-9079-8F44-8E97-1409CD793F04}" destId="{4D254B32-FE3E-4042-A47E-AA632917E28C}" srcOrd="3" destOrd="0" presId="urn:microsoft.com/office/officeart/2005/8/layout/process1"/>
    <dgm:cxn modelId="{99EC8716-78AB-AB40-8DB9-85BEA9F1615B}" type="presParOf" srcId="{4D254B32-FE3E-4042-A47E-AA632917E28C}" destId="{6E1874B3-AE3F-C540-9C1F-24A5D304BE42}" srcOrd="0" destOrd="0" presId="urn:microsoft.com/office/officeart/2005/8/layout/process1"/>
    <dgm:cxn modelId="{FF891CCD-8964-0C49-8143-D582D87CAF7F}" type="presParOf" srcId="{6D1B36AB-9079-8F44-8E97-1409CD793F04}" destId="{988604A5-A1D9-304A-BB35-3A13AEC19489}" srcOrd="4" destOrd="0" presId="urn:microsoft.com/office/officeart/2005/8/layout/process1"/>
    <dgm:cxn modelId="{1665AFAA-CB15-1C4B-A52A-D5340175644E}" type="presParOf" srcId="{6D1B36AB-9079-8F44-8E97-1409CD793F04}" destId="{F29DC5D5-3DE2-FC4F-9947-95CD6BCDB706}" srcOrd="5" destOrd="0" presId="urn:microsoft.com/office/officeart/2005/8/layout/process1"/>
    <dgm:cxn modelId="{616FD6CF-2284-744A-9A15-2B14CF0FAC14}" type="presParOf" srcId="{F29DC5D5-3DE2-FC4F-9947-95CD6BCDB706}" destId="{1C6A7F27-5195-AF49-92F3-1A053CBE1081}" srcOrd="0" destOrd="0" presId="urn:microsoft.com/office/officeart/2005/8/layout/process1"/>
    <dgm:cxn modelId="{29B9188C-887A-6B49-96FF-163CE7CB2718}" type="presParOf" srcId="{6D1B36AB-9079-8F44-8E97-1409CD793F04}" destId="{FF993786-BE1D-A34C-9BF4-09E9D0BC15DD}" srcOrd="6" destOrd="0" presId="urn:microsoft.com/office/officeart/2005/8/layout/process1"/>
    <dgm:cxn modelId="{6BD60231-0550-4542-A704-16472AD486D0}" type="presParOf" srcId="{6D1B36AB-9079-8F44-8E97-1409CD793F04}" destId="{8308C6CE-8F29-C544-A11D-78D1824779A9}" srcOrd="7" destOrd="0" presId="urn:microsoft.com/office/officeart/2005/8/layout/process1"/>
    <dgm:cxn modelId="{F42D84AA-7BAA-DB4F-99F1-AB3BB2F2A2D5}" type="presParOf" srcId="{8308C6CE-8F29-C544-A11D-78D1824779A9}" destId="{26120FA0-FCF7-4C49-8745-22C0CF271D52}" srcOrd="0" destOrd="0" presId="urn:microsoft.com/office/officeart/2005/8/layout/process1"/>
    <dgm:cxn modelId="{10FFFE8A-2D11-EA4C-B69B-1A54B4E255DD}" type="presParOf" srcId="{6D1B36AB-9079-8F44-8E97-1409CD793F04}" destId="{3FECD613-F8B8-0141-AE35-19BF105AC8DE}" srcOrd="8" destOrd="0" presId="urn:microsoft.com/office/officeart/2005/8/layout/process1"/>
    <dgm:cxn modelId="{A955E4CC-B08D-D349-B5C6-497573A7B0DE}" type="presParOf" srcId="{6D1B36AB-9079-8F44-8E97-1409CD793F04}" destId="{8D4280E1-505D-F042-82A3-AC0FE32516D3}" srcOrd="9" destOrd="0" presId="urn:microsoft.com/office/officeart/2005/8/layout/process1"/>
    <dgm:cxn modelId="{48D4F706-1092-214C-AC04-A015F48A27B2}" type="presParOf" srcId="{8D4280E1-505D-F042-82A3-AC0FE32516D3}" destId="{6A476A15-6089-284F-AF19-5FA6919F4AEA}" srcOrd="0" destOrd="0" presId="urn:microsoft.com/office/officeart/2005/8/layout/process1"/>
    <dgm:cxn modelId="{42EC88E1-64C8-CB4A-BA18-1A65D251D942}" type="presParOf" srcId="{6D1B36AB-9079-8F44-8E97-1409CD793F04}" destId="{4F584A31-DAE5-9F40-B896-E63A871E688D}" srcOrd="10" destOrd="0" presId="urn:microsoft.com/office/officeart/2005/8/layout/process1"/>
    <dgm:cxn modelId="{99926068-4B25-A743-BDD8-5A549A3A65C7}" type="presParOf" srcId="{6D1B36AB-9079-8F44-8E97-1409CD793F04}" destId="{16D531E1-9674-5348-93C4-423F075AB0CB}" srcOrd="11" destOrd="0" presId="urn:microsoft.com/office/officeart/2005/8/layout/process1"/>
    <dgm:cxn modelId="{F646A763-830E-7348-AAF8-662E2A3B9F9E}" type="presParOf" srcId="{16D531E1-9674-5348-93C4-423F075AB0CB}" destId="{A44609E3-5716-A941-89CC-A08D4F9D3828}" srcOrd="0" destOrd="0" presId="urn:microsoft.com/office/officeart/2005/8/layout/process1"/>
    <dgm:cxn modelId="{E6CB8EAF-8F9A-D84F-8837-5B564B8C1C18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948926CF-D238-394D-92EF-EC66D1D75B22}" type="presOf" srcId="{A6BC7364-3816-B64B-A4DC-A5C251BC5F80}" destId="{6E1874B3-AE3F-C540-9C1F-24A5D304BE42}" srcOrd="1" destOrd="0" presId="urn:microsoft.com/office/officeart/2005/8/layout/process1"/>
    <dgm:cxn modelId="{4C99501F-623D-C74D-AB2F-C75EBB0A4036}" type="presOf" srcId="{79BA9E92-D531-F947-A009-3BA4343592F4}" destId="{FF993786-BE1D-A34C-9BF4-09E9D0BC15DD}" srcOrd="0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C34A52B1-D33B-CC47-BEFA-783215E5E490}" type="presOf" srcId="{E2FC794C-054A-6846-ACDD-04E4D5D59AF2}" destId="{6D1B36AB-9079-8F44-8E97-1409CD793F04}" srcOrd="0" destOrd="0" presId="urn:microsoft.com/office/officeart/2005/8/layout/process1"/>
    <dgm:cxn modelId="{8D62CE4F-3E26-3845-9ADA-DCD2C33FF145}" type="presOf" srcId="{9EF6780D-220E-5A4C-AE19-A37243812039}" destId="{8308C6CE-8F29-C544-A11D-78D1824779A9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B8A4E8D7-6CF6-244F-9DD5-85690F7E8135}" type="presOf" srcId="{F041C29B-191A-DE43-8094-9C86C69391F2}" destId="{988604A5-A1D9-304A-BB35-3A13AEC19489}" srcOrd="0" destOrd="0" presId="urn:microsoft.com/office/officeart/2005/8/layout/process1"/>
    <dgm:cxn modelId="{2DB8862C-511C-044C-8EC1-7ABDAFB253B2}" type="presOf" srcId="{2826560E-B715-C04A-9092-7A345EC55552}" destId="{0C2D5F25-E33B-0A46-99A2-7990C6CF599D}" srcOrd="0" destOrd="0" presId="urn:microsoft.com/office/officeart/2005/8/layout/process1"/>
    <dgm:cxn modelId="{1FC126D9-AF4B-1F4F-8E25-4F3E796D8953}" type="presOf" srcId="{DFDD1ED9-507F-A04E-A220-82212A7D0697}" destId="{4F225BEF-E2E4-1142-BCED-918ABD57A86B}" srcOrd="0" destOrd="0" presId="urn:microsoft.com/office/officeart/2005/8/layout/process1"/>
    <dgm:cxn modelId="{BC1416A9-A40D-2347-8866-F70004A171A9}" type="presOf" srcId="{7CD5B106-FD56-A447-98B0-E40721246133}" destId="{3FECD613-F8B8-0141-AE35-19BF105AC8DE}" srcOrd="0" destOrd="0" presId="urn:microsoft.com/office/officeart/2005/8/layout/process1"/>
    <dgm:cxn modelId="{EA9F7A8D-9BB8-484A-A578-E1B5985796A8}" type="presOf" srcId="{08E96750-F6B2-384B-89EF-66C5D6F2F1F9}" destId="{F29DC5D5-3DE2-FC4F-9947-95CD6BCDB706}" srcOrd="0" destOrd="0" presId="urn:microsoft.com/office/officeart/2005/8/layout/process1"/>
    <dgm:cxn modelId="{DDEFD321-5954-4541-926F-526A10F03F78}" type="presOf" srcId="{3B63453E-343E-A540-ADCA-74F65B4233DA}" destId="{8D4280E1-505D-F042-82A3-AC0FE32516D3}" srcOrd="0" destOrd="0" presId="urn:microsoft.com/office/officeart/2005/8/layout/process1"/>
    <dgm:cxn modelId="{B871FE4C-6480-A644-9361-04E217124A16}" type="presOf" srcId="{A6BC7364-3816-B64B-A4DC-A5C251BC5F80}" destId="{4D254B32-FE3E-4042-A47E-AA632917E28C}" srcOrd="0" destOrd="0" presId="urn:microsoft.com/office/officeart/2005/8/layout/process1"/>
    <dgm:cxn modelId="{7B87119D-037F-2B4C-8325-4FF23F85A97F}" type="presOf" srcId="{553E1CDD-20BD-434E-B774-E9E9549A87A6}" destId="{4F584A31-DAE5-9F40-B896-E63A871E688D}" srcOrd="0" destOrd="0" presId="urn:microsoft.com/office/officeart/2005/8/layout/process1"/>
    <dgm:cxn modelId="{5678AE43-6CB3-8940-99F7-3466B0F8650A}" type="presOf" srcId="{F6DA503B-CC52-DF4A-805D-5CE185CB79F8}" destId="{BCAA22A7-291F-E34B-AAB0-C0EA8A15881F}" srcOrd="0" destOrd="0" presId="urn:microsoft.com/office/officeart/2005/8/layout/process1"/>
    <dgm:cxn modelId="{2EC7F03A-4AA6-EE4F-99FD-196DF4882EE1}" type="presOf" srcId="{8EE0B3B0-870F-D041-9179-B086C170A0CA}" destId="{E68A5428-9334-F945-985F-39D5FACD7169}" srcOrd="1" destOrd="0" presId="urn:microsoft.com/office/officeart/2005/8/layout/process1"/>
    <dgm:cxn modelId="{37E8CF08-C55E-6B41-96D3-D5E34F1F8A2A}" type="presOf" srcId="{08E96750-F6B2-384B-89EF-66C5D6F2F1F9}" destId="{1C6A7F27-5195-AF49-92F3-1A053CBE1081}" srcOrd="1" destOrd="0" presId="urn:microsoft.com/office/officeart/2005/8/layout/process1"/>
    <dgm:cxn modelId="{3E06BEAF-2541-3847-808E-D9202DFC89A1}" type="presOf" srcId="{8EE0B3B0-870F-D041-9179-B086C170A0CA}" destId="{58AD204C-BFDD-CE42-9B84-F4D43C41359E}" srcOrd="0" destOrd="0" presId="urn:microsoft.com/office/officeart/2005/8/layout/process1"/>
    <dgm:cxn modelId="{0BE83C7D-4A8C-A941-BD47-CE3869B82F75}" type="presOf" srcId="{C8FCC091-29EE-6249-B7A1-41413E47F9DE}" destId="{16D531E1-9674-5348-93C4-423F075AB0CB}" srcOrd="0" destOrd="0" presId="urn:microsoft.com/office/officeart/2005/8/layout/process1"/>
    <dgm:cxn modelId="{82D8789E-C269-7646-87A6-29D8CE6A27FF}" type="presOf" srcId="{3B63453E-343E-A540-ADCA-74F65B4233DA}" destId="{6A476A15-6089-284F-AF19-5FA6919F4AEA}" srcOrd="1" destOrd="0" presId="urn:microsoft.com/office/officeart/2005/8/layout/process1"/>
    <dgm:cxn modelId="{4A6813CF-0446-BB41-A806-042F32675180}" type="presOf" srcId="{C8FCC091-29EE-6249-B7A1-41413E47F9DE}" destId="{A44609E3-5716-A941-89CC-A08D4F9D3828}" srcOrd="1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0EE260E6-0538-A642-A79F-EBDD7B8475AE}" type="presOf" srcId="{9EF6780D-220E-5A4C-AE19-A37243812039}" destId="{26120FA0-FCF7-4C49-8745-22C0CF271D52}" srcOrd="1" destOrd="0" presId="urn:microsoft.com/office/officeart/2005/8/layout/process1"/>
    <dgm:cxn modelId="{EEB2DE5C-B713-CA46-B007-780D59C5E62B}" type="presParOf" srcId="{6D1B36AB-9079-8F44-8E97-1409CD793F04}" destId="{BCAA22A7-291F-E34B-AAB0-C0EA8A15881F}" srcOrd="0" destOrd="0" presId="urn:microsoft.com/office/officeart/2005/8/layout/process1"/>
    <dgm:cxn modelId="{2A64E8C4-0EE4-4643-A1C1-24A2D9B70508}" type="presParOf" srcId="{6D1B36AB-9079-8F44-8E97-1409CD793F04}" destId="{58AD204C-BFDD-CE42-9B84-F4D43C41359E}" srcOrd="1" destOrd="0" presId="urn:microsoft.com/office/officeart/2005/8/layout/process1"/>
    <dgm:cxn modelId="{BA76EDD2-969A-884F-B742-6B2DECC872F5}" type="presParOf" srcId="{58AD204C-BFDD-CE42-9B84-F4D43C41359E}" destId="{E68A5428-9334-F945-985F-39D5FACD7169}" srcOrd="0" destOrd="0" presId="urn:microsoft.com/office/officeart/2005/8/layout/process1"/>
    <dgm:cxn modelId="{ADE2BC74-A9B9-FB48-9BF7-DF21503DED3F}" type="presParOf" srcId="{6D1B36AB-9079-8F44-8E97-1409CD793F04}" destId="{0C2D5F25-E33B-0A46-99A2-7990C6CF599D}" srcOrd="2" destOrd="0" presId="urn:microsoft.com/office/officeart/2005/8/layout/process1"/>
    <dgm:cxn modelId="{411E173C-DB7D-2248-8310-CCBA825FD812}" type="presParOf" srcId="{6D1B36AB-9079-8F44-8E97-1409CD793F04}" destId="{4D254B32-FE3E-4042-A47E-AA632917E28C}" srcOrd="3" destOrd="0" presId="urn:microsoft.com/office/officeart/2005/8/layout/process1"/>
    <dgm:cxn modelId="{3E435A3E-4AFD-2648-8568-D57622024182}" type="presParOf" srcId="{4D254B32-FE3E-4042-A47E-AA632917E28C}" destId="{6E1874B3-AE3F-C540-9C1F-24A5D304BE42}" srcOrd="0" destOrd="0" presId="urn:microsoft.com/office/officeart/2005/8/layout/process1"/>
    <dgm:cxn modelId="{20E6F592-0E0F-3340-940B-F8E9060C1363}" type="presParOf" srcId="{6D1B36AB-9079-8F44-8E97-1409CD793F04}" destId="{988604A5-A1D9-304A-BB35-3A13AEC19489}" srcOrd="4" destOrd="0" presId="urn:microsoft.com/office/officeart/2005/8/layout/process1"/>
    <dgm:cxn modelId="{5B9ABE05-99F6-524E-A038-A4B0A4A84609}" type="presParOf" srcId="{6D1B36AB-9079-8F44-8E97-1409CD793F04}" destId="{F29DC5D5-3DE2-FC4F-9947-95CD6BCDB706}" srcOrd="5" destOrd="0" presId="urn:microsoft.com/office/officeart/2005/8/layout/process1"/>
    <dgm:cxn modelId="{F92420DB-91AD-384A-A5FF-E78339BDAC54}" type="presParOf" srcId="{F29DC5D5-3DE2-FC4F-9947-95CD6BCDB706}" destId="{1C6A7F27-5195-AF49-92F3-1A053CBE1081}" srcOrd="0" destOrd="0" presId="urn:microsoft.com/office/officeart/2005/8/layout/process1"/>
    <dgm:cxn modelId="{9FE3C687-28BC-1149-8C51-C5D4EFCDDD8D}" type="presParOf" srcId="{6D1B36AB-9079-8F44-8E97-1409CD793F04}" destId="{FF993786-BE1D-A34C-9BF4-09E9D0BC15DD}" srcOrd="6" destOrd="0" presId="urn:microsoft.com/office/officeart/2005/8/layout/process1"/>
    <dgm:cxn modelId="{123C45AF-5388-214A-AD83-158487A94FD6}" type="presParOf" srcId="{6D1B36AB-9079-8F44-8E97-1409CD793F04}" destId="{8308C6CE-8F29-C544-A11D-78D1824779A9}" srcOrd="7" destOrd="0" presId="urn:microsoft.com/office/officeart/2005/8/layout/process1"/>
    <dgm:cxn modelId="{60100015-DC46-214F-ADC3-0343B9566A15}" type="presParOf" srcId="{8308C6CE-8F29-C544-A11D-78D1824779A9}" destId="{26120FA0-FCF7-4C49-8745-22C0CF271D52}" srcOrd="0" destOrd="0" presId="urn:microsoft.com/office/officeart/2005/8/layout/process1"/>
    <dgm:cxn modelId="{ED98A9E9-5019-A64C-8C1E-53690BC8CE0A}" type="presParOf" srcId="{6D1B36AB-9079-8F44-8E97-1409CD793F04}" destId="{3FECD613-F8B8-0141-AE35-19BF105AC8DE}" srcOrd="8" destOrd="0" presId="urn:microsoft.com/office/officeart/2005/8/layout/process1"/>
    <dgm:cxn modelId="{ACD55628-2CC7-8945-A387-E802744CD6DB}" type="presParOf" srcId="{6D1B36AB-9079-8F44-8E97-1409CD793F04}" destId="{8D4280E1-505D-F042-82A3-AC0FE32516D3}" srcOrd="9" destOrd="0" presId="urn:microsoft.com/office/officeart/2005/8/layout/process1"/>
    <dgm:cxn modelId="{EC8B7D12-60FB-924B-B960-2026C231D731}" type="presParOf" srcId="{8D4280E1-505D-F042-82A3-AC0FE32516D3}" destId="{6A476A15-6089-284F-AF19-5FA6919F4AEA}" srcOrd="0" destOrd="0" presId="urn:microsoft.com/office/officeart/2005/8/layout/process1"/>
    <dgm:cxn modelId="{C1D9146E-BF07-2E47-93FF-E6AA52100904}" type="presParOf" srcId="{6D1B36AB-9079-8F44-8E97-1409CD793F04}" destId="{4F584A31-DAE5-9F40-B896-E63A871E688D}" srcOrd="10" destOrd="0" presId="urn:microsoft.com/office/officeart/2005/8/layout/process1"/>
    <dgm:cxn modelId="{7C67FA9E-F619-194F-A877-F91FC54AA970}" type="presParOf" srcId="{6D1B36AB-9079-8F44-8E97-1409CD793F04}" destId="{16D531E1-9674-5348-93C4-423F075AB0CB}" srcOrd="11" destOrd="0" presId="urn:microsoft.com/office/officeart/2005/8/layout/process1"/>
    <dgm:cxn modelId="{0105861C-C0D0-6A41-8158-6410BF3068DF}" type="presParOf" srcId="{16D531E1-9674-5348-93C4-423F075AB0CB}" destId="{A44609E3-5716-A941-89CC-A08D4F9D3828}" srcOrd="0" destOrd="0" presId="urn:microsoft.com/office/officeart/2005/8/layout/process1"/>
    <dgm:cxn modelId="{560F6A35-C691-9E45-B8E6-9815F7728D94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 custLinFactNeighborX="-4289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1A21F01F-A1AA-204E-A8A8-A4499D871104}" type="presOf" srcId="{7CD5B106-FD56-A447-98B0-E40721246133}" destId="{3FECD613-F8B8-0141-AE35-19BF105AC8DE}" srcOrd="0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0C87FFC2-1776-AE45-847F-310C2A1DF26C}" type="presOf" srcId="{DFDD1ED9-507F-A04E-A220-82212A7D0697}" destId="{4F225BEF-E2E4-1142-BCED-918ABD57A86B}" srcOrd="0" destOrd="0" presId="urn:microsoft.com/office/officeart/2005/8/layout/process1"/>
    <dgm:cxn modelId="{659B423A-6500-7947-8E3F-1987DEF73A67}" type="presOf" srcId="{9EF6780D-220E-5A4C-AE19-A37243812039}" destId="{26120FA0-FCF7-4C49-8745-22C0CF271D52}" srcOrd="1" destOrd="0" presId="urn:microsoft.com/office/officeart/2005/8/layout/process1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76160E49-76AD-0146-AD55-4EB9D33A9ED8}" type="presOf" srcId="{C8FCC091-29EE-6249-B7A1-41413E47F9DE}" destId="{A44609E3-5716-A941-89CC-A08D4F9D3828}" srcOrd="1" destOrd="0" presId="urn:microsoft.com/office/officeart/2005/8/layout/process1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162FB792-A36C-2140-B22A-8B658149F5F4}" type="presOf" srcId="{2826560E-B715-C04A-9092-7A345EC55552}" destId="{0C2D5F25-E33B-0A46-99A2-7990C6CF599D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770AED59-E7F7-7D40-9D3F-23BC7F46C208}" type="presOf" srcId="{8EE0B3B0-870F-D041-9179-B086C170A0CA}" destId="{E68A5428-9334-F945-985F-39D5FACD7169}" srcOrd="1" destOrd="0" presId="urn:microsoft.com/office/officeart/2005/8/layout/process1"/>
    <dgm:cxn modelId="{33DFD922-3863-DB41-8E8D-AFEE84F81B0F}" type="presOf" srcId="{A6BC7364-3816-B64B-A4DC-A5C251BC5F80}" destId="{4D254B32-FE3E-4042-A47E-AA632917E28C}" srcOrd="0" destOrd="0" presId="urn:microsoft.com/office/officeart/2005/8/layout/process1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F78C4BF9-9245-B843-B2FD-9D77858CF66E}" type="presOf" srcId="{F6DA503B-CC52-DF4A-805D-5CE185CB79F8}" destId="{BCAA22A7-291F-E34B-AAB0-C0EA8A15881F}" srcOrd="0" destOrd="0" presId="urn:microsoft.com/office/officeart/2005/8/layout/process1"/>
    <dgm:cxn modelId="{F4800159-3B29-934C-8150-A7B3C6EF012A}" type="presOf" srcId="{9EF6780D-220E-5A4C-AE19-A37243812039}" destId="{8308C6CE-8F29-C544-A11D-78D1824779A9}" srcOrd="0" destOrd="0" presId="urn:microsoft.com/office/officeart/2005/8/layout/process1"/>
    <dgm:cxn modelId="{C5FFAE6A-350B-2645-9D20-EE1C4E4F9D54}" type="presOf" srcId="{E2FC794C-054A-6846-ACDD-04E4D5D59AF2}" destId="{6D1B36AB-9079-8F44-8E97-1409CD793F04}" srcOrd="0" destOrd="0" presId="urn:microsoft.com/office/officeart/2005/8/layout/process1"/>
    <dgm:cxn modelId="{7A91F962-F87D-0C42-8CF2-9CEA538D7F43}" type="presOf" srcId="{8EE0B3B0-870F-D041-9179-B086C170A0CA}" destId="{58AD204C-BFDD-CE42-9B84-F4D43C41359E}" srcOrd="0" destOrd="0" presId="urn:microsoft.com/office/officeart/2005/8/layout/process1"/>
    <dgm:cxn modelId="{4300A831-CEA8-EB42-A749-2812564CB8BE}" type="presOf" srcId="{08E96750-F6B2-384B-89EF-66C5D6F2F1F9}" destId="{1C6A7F27-5195-AF49-92F3-1A053CBE1081}" srcOrd="1" destOrd="0" presId="urn:microsoft.com/office/officeart/2005/8/layout/process1"/>
    <dgm:cxn modelId="{79E19A08-718E-A045-B0D8-8A7E66996CE9}" type="presOf" srcId="{553E1CDD-20BD-434E-B774-E9E9549A87A6}" destId="{4F584A31-DAE5-9F40-B896-E63A871E688D}" srcOrd="0" destOrd="0" presId="urn:microsoft.com/office/officeart/2005/8/layout/process1"/>
    <dgm:cxn modelId="{9902A762-2E4D-6C48-BD1E-EA0C8B81684D}" type="presOf" srcId="{3B63453E-343E-A540-ADCA-74F65B4233DA}" destId="{8D4280E1-505D-F042-82A3-AC0FE32516D3}" srcOrd="0" destOrd="0" presId="urn:microsoft.com/office/officeart/2005/8/layout/process1"/>
    <dgm:cxn modelId="{279116EA-AE19-3D46-80E5-EF0DE8872C53}" type="presOf" srcId="{3B63453E-343E-A540-ADCA-74F65B4233DA}" destId="{6A476A15-6089-284F-AF19-5FA6919F4AEA}" srcOrd="1" destOrd="0" presId="urn:microsoft.com/office/officeart/2005/8/layout/process1"/>
    <dgm:cxn modelId="{FE33DCA3-19B9-9E49-894E-B84715831003}" type="presOf" srcId="{C8FCC091-29EE-6249-B7A1-41413E47F9DE}" destId="{16D531E1-9674-5348-93C4-423F075AB0CB}" srcOrd="0" destOrd="0" presId="urn:microsoft.com/office/officeart/2005/8/layout/process1"/>
    <dgm:cxn modelId="{E9A9C78C-C837-F748-AD62-FF62FC101BBA}" type="presOf" srcId="{08E96750-F6B2-384B-89EF-66C5D6F2F1F9}" destId="{F29DC5D5-3DE2-FC4F-9947-95CD6BCDB706}" srcOrd="0" destOrd="0" presId="urn:microsoft.com/office/officeart/2005/8/layout/process1"/>
    <dgm:cxn modelId="{17388C04-FC0B-FD43-89BE-3DFA0DAA65B0}" type="presOf" srcId="{A6BC7364-3816-B64B-A4DC-A5C251BC5F80}" destId="{6E1874B3-AE3F-C540-9C1F-24A5D304BE42}" srcOrd="1" destOrd="0" presId="urn:microsoft.com/office/officeart/2005/8/layout/process1"/>
    <dgm:cxn modelId="{9E2C75F8-A98D-B042-92E8-CFB40DE2FD34}" type="presOf" srcId="{F041C29B-191A-DE43-8094-9C86C69391F2}" destId="{988604A5-A1D9-304A-BB35-3A13AEC19489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1E865A80-FE8F-FB47-8DD7-22B38B4C53C1}" type="presOf" srcId="{79BA9E92-D531-F947-A009-3BA4343592F4}" destId="{FF993786-BE1D-A34C-9BF4-09E9D0BC15DD}" srcOrd="0" destOrd="0" presId="urn:microsoft.com/office/officeart/2005/8/layout/process1"/>
    <dgm:cxn modelId="{0293BEF2-2131-6C4A-AB07-D9D2923405DD}" type="presParOf" srcId="{6D1B36AB-9079-8F44-8E97-1409CD793F04}" destId="{BCAA22A7-291F-E34B-AAB0-C0EA8A15881F}" srcOrd="0" destOrd="0" presId="urn:microsoft.com/office/officeart/2005/8/layout/process1"/>
    <dgm:cxn modelId="{19CA6CE5-CDDA-AC41-83F8-1F197B05E8FD}" type="presParOf" srcId="{6D1B36AB-9079-8F44-8E97-1409CD793F04}" destId="{58AD204C-BFDD-CE42-9B84-F4D43C41359E}" srcOrd="1" destOrd="0" presId="urn:microsoft.com/office/officeart/2005/8/layout/process1"/>
    <dgm:cxn modelId="{5CD6B377-3CCE-6F41-BED5-0440AF0DBC1B}" type="presParOf" srcId="{58AD204C-BFDD-CE42-9B84-F4D43C41359E}" destId="{E68A5428-9334-F945-985F-39D5FACD7169}" srcOrd="0" destOrd="0" presId="urn:microsoft.com/office/officeart/2005/8/layout/process1"/>
    <dgm:cxn modelId="{5201E015-B1D1-B34F-8727-023D5E29D3C0}" type="presParOf" srcId="{6D1B36AB-9079-8F44-8E97-1409CD793F04}" destId="{0C2D5F25-E33B-0A46-99A2-7990C6CF599D}" srcOrd="2" destOrd="0" presId="urn:microsoft.com/office/officeart/2005/8/layout/process1"/>
    <dgm:cxn modelId="{F6A3E4BF-F914-2F42-87CA-478CD4AC9144}" type="presParOf" srcId="{6D1B36AB-9079-8F44-8E97-1409CD793F04}" destId="{4D254B32-FE3E-4042-A47E-AA632917E28C}" srcOrd="3" destOrd="0" presId="urn:microsoft.com/office/officeart/2005/8/layout/process1"/>
    <dgm:cxn modelId="{FACCD3EC-4741-A946-8333-708C9197E919}" type="presParOf" srcId="{4D254B32-FE3E-4042-A47E-AA632917E28C}" destId="{6E1874B3-AE3F-C540-9C1F-24A5D304BE42}" srcOrd="0" destOrd="0" presId="urn:microsoft.com/office/officeart/2005/8/layout/process1"/>
    <dgm:cxn modelId="{7E9B549A-8DA8-8547-9856-267A48CF5169}" type="presParOf" srcId="{6D1B36AB-9079-8F44-8E97-1409CD793F04}" destId="{988604A5-A1D9-304A-BB35-3A13AEC19489}" srcOrd="4" destOrd="0" presId="urn:microsoft.com/office/officeart/2005/8/layout/process1"/>
    <dgm:cxn modelId="{BDFE375C-230F-A149-B561-ACA2C6C92C62}" type="presParOf" srcId="{6D1B36AB-9079-8F44-8E97-1409CD793F04}" destId="{F29DC5D5-3DE2-FC4F-9947-95CD6BCDB706}" srcOrd="5" destOrd="0" presId="urn:microsoft.com/office/officeart/2005/8/layout/process1"/>
    <dgm:cxn modelId="{FCB5B217-C0EE-BC49-8868-9B6663EF256B}" type="presParOf" srcId="{F29DC5D5-3DE2-FC4F-9947-95CD6BCDB706}" destId="{1C6A7F27-5195-AF49-92F3-1A053CBE1081}" srcOrd="0" destOrd="0" presId="urn:microsoft.com/office/officeart/2005/8/layout/process1"/>
    <dgm:cxn modelId="{273AD655-2815-E946-B3DB-E4F618E5C8B8}" type="presParOf" srcId="{6D1B36AB-9079-8F44-8E97-1409CD793F04}" destId="{FF993786-BE1D-A34C-9BF4-09E9D0BC15DD}" srcOrd="6" destOrd="0" presId="urn:microsoft.com/office/officeart/2005/8/layout/process1"/>
    <dgm:cxn modelId="{D32369CC-3A0D-9248-A744-DCA2B3BCC03A}" type="presParOf" srcId="{6D1B36AB-9079-8F44-8E97-1409CD793F04}" destId="{8308C6CE-8F29-C544-A11D-78D1824779A9}" srcOrd="7" destOrd="0" presId="urn:microsoft.com/office/officeart/2005/8/layout/process1"/>
    <dgm:cxn modelId="{6B5A6883-D6F5-B540-B130-8580900EA16A}" type="presParOf" srcId="{8308C6CE-8F29-C544-A11D-78D1824779A9}" destId="{26120FA0-FCF7-4C49-8745-22C0CF271D52}" srcOrd="0" destOrd="0" presId="urn:microsoft.com/office/officeart/2005/8/layout/process1"/>
    <dgm:cxn modelId="{E9C5324E-AF4C-CD4C-B445-1740F4EC3850}" type="presParOf" srcId="{6D1B36AB-9079-8F44-8E97-1409CD793F04}" destId="{3FECD613-F8B8-0141-AE35-19BF105AC8DE}" srcOrd="8" destOrd="0" presId="urn:microsoft.com/office/officeart/2005/8/layout/process1"/>
    <dgm:cxn modelId="{BADCEF24-E759-E845-B033-EF4A6FF724EA}" type="presParOf" srcId="{6D1B36AB-9079-8F44-8E97-1409CD793F04}" destId="{8D4280E1-505D-F042-82A3-AC0FE32516D3}" srcOrd="9" destOrd="0" presId="urn:microsoft.com/office/officeart/2005/8/layout/process1"/>
    <dgm:cxn modelId="{43B8904D-33AA-DC46-9DAE-A7B2337FF782}" type="presParOf" srcId="{8D4280E1-505D-F042-82A3-AC0FE32516D3}" destId="{6A476A15-6089-284F-AF19-5FA6919F4AEA}" srcOrd="0" destOrd="0" presId="urn:microsoft.com/office/officeart/2005/8/layout/process1"/>
    <dgm:cxn modelId="{94CCAC93-6D0A-6B4C-9C59-F70FB0F27ED7}" type="presParOf" srcId="{6D1B36AB-9079-8F44-8E97-1409CD793F04}" destId="{4F584A31-DAE5-9F40-B896-E63A871E688D}" srcOrd="10" destOrd="0" presId="urn:microsoft.com/office/officeart/2005/8/layout/process1"/>
    <dgm:cxn modelId="{4986B3E1-05B0-0843-8A49-7B7D9B9D3A65}" type="presParOf" srcId="{6D1B36AB-9079-8F44-8E97-1409CD793F04}" destId="{16D531E1-9674-5348-93C4-423F075AB0CB}" srcOrd="11" destOrd="0" presId="urn:microsoft.com/office/officeart/2005/8/layout/process1"/>
    <dgm:cxn modelId="{DDA2998B-3A95-6345-A810-854BA7B0008C}" type="presParOf" srcId="{16D531E1-9674-5348-93C4-423F075AB0CB}" destId="{A44609E3-5716-A941-89CC-A08D4F9D3828}" srcOrd="0" destOrd="0" presId="urn:microsoft.com/office/officeart/2005/8/layout/process1"/>
    <dgm:cxn modelId="{E58EB70E-381E-1947-8F4A-5FD862F20A95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 custLinFactNeighborX="-4289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5C34BD6B-DEA4-2045-83E4-5D4EED741794}" type="presOf" srcId="{08E96750-F6B2-384B-89EF-66C5D6F2F1F9}" destId="{F29DC5D5-3DE2-FC4F-9947-95CD6BCDB706}" srcOrd="0" destOrd="0" presId="urn:microsoft.com/office/officeart/2005/8/layout/process1"/>
    <dgm:cxn modelId="{56A1E7F5-C7C1-6E45-9469-369DBC1EB1D4}" type="presOf" srcId="{7CD5B106-FD56-A447-98B0-E40721246133}" destId="{3FECD613-F8B8-0141-AE35-19BF105AC8DE}" srcOrd="0" destOrd="0" presId="urn:microsoft.com/office/officeart/2005/8/layout/process1"/>
    <dgm:cxn modelId="{6BCE81F8-0417-B248-83D9-31BA3954C1E9}" type="presOf" srcId="{A6BC7364-3816-B64B-A4DC-A5C251BC5F80}" destId="{6E1874B3-AE3F-C540-9C1F-24A5D304BE42}" srcOrd="1" destOrd="0" presId="urn:microsoft.com/office/officeart/2005/8/layout/process1"/>
    <dgm:cxn modelId="{8E97A8F2-9C26-3545-B0A9-1E8A88CB7510}" type="presOf" srcId="{9EF6780D-220E-5A4C-AE19-A37243812039}" destId="{26120FA0-FCF7-4C49-8745-22C0CF271D52}" srcOrd="1" destOrd="0" presId="urn:microsoft.com/office/officeart/2005/8/layout/process1"/>
    <dgm:cxn modelId="{713F7497-8685-8B4B-877B-9E303DF0C953}" type="presOf" srcId="{F6DA503B-CC52-DF4A-805D-5CE185CB79F8}" destId="{BCAA22A7-291F-E34B-AAB0-C0EA8A15881F}" srcOrd="0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9A00EEBC-DF93-C84E-AA41-9C8BC570E9C7}" type="presOf" srcId="{8EE0B3B0-870F-D041-9179-B086C170A0CA}" destId="{E68A5428-9334-F945-985F-39D5FACD7169}" srcOrd="1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8E817110-1208-1E48-B40B-33C02FD34B3C}" type="presOf" srcId="{8EE0B3B0-870F-D041-9179-B086C170A0CA}" destId="{58AD204C-BFDD-CE42-9B84-F4D43C41359E}" srcOrd="0" destOrd="0" presId="urn:microsoft.com/office/officeart/2005/8/layout/process1"/>
    <dgm:cxn modelId="{1C8777BC-0809-104F-B6D1-D454FE2BC3A5}" type="presOf" srcId="{3B63453E-343E-A540-ADCA-74F65B4233DA}" destId="{8D4280E1-505D-F042-82A3-AC0FE32516D3}" srcOrd="0" destOrd="0" presId="urn:microsoft.com/office/officeart/2005/8/layout/process1"/>
    <dgm:cxn modelId="{BC44E726-12F0-374C-909B-1694AE9EFFDB}" type="presOf" srcId="{2826560E-B715-C04A-9092-7A345EC55552}" destId="{0C2D5F25-E33B-0A46-99A2-7990C6CF599D}" srcOrd="0" destOrd="0" presId="urn:microsoft.com/office/officeart/2005/8/layout/process1"/>
    <dgm:cxn modelId="{7B0F6E61-49FB-3B44-9B93-908DE8CE52AC}" type="presOf" srcId="{9EF6780D-220E-5A4C-AE19-A37243812039}" destId="{8308C6CE-8F29-C544-A11D-78D1824779A9}" srcOrd="0" destOrd="0" presId="urn:microsoft.com/office/officeart/2005/8/layout/process1"/>
    <dgm:cxn modelId="{CE6F8D79-E3AA-5F42-85AD-91E0FFAFAC0A}" type="presOf" srcId="{DFDD1ED9-507F-A04E-A220-82212A7D0697}" destId="{4F225BEF-E2E4-1142-BCED-918ABD57A86B}" srcOrd="0" destOrd="0" presId="urn:microsoft.com/office/officeart/2005/8/layout/process1"/>
    <dgm:cxn modelId="{2CD165C4-53A7-5D4C-B617-1938F6F8388C}" type="presOf" srcId="{79BA9E92-D531-F947-A009-3BA4343592F4}" destId="{FF993786-BE1D-A34C-9BF4-09E9D0BC15DD}" srcOrd="0" destOrd="0" presId="urn:microsoft.com/office/officeart/2005/8/layout/process1"/>
    <dgm:cxn modelId="{100D3929-BD0D-F240-9FAA-60CFE07AB9A7}" type="presOf" srcId="{553E1CDD-20BD-434E-B774-E9E9549A87A6}" destId="{4F584A31-DAE5-9F40-B896-E63A871E688D}" srcOrd="0" destOrd="0" presId="urn:microsoft.com/office/officeart/2005/8/layout/process1"/>
    <dgm:cxn modelId="{B31E9436-B63B-3F4D-82BF-B397DFF25572}" type="presOf" srcId="{F041C29B-191A-DE43-8094-9C86C69391F2}" destId="{988604A5-A1D9-304A-BB35-3A13AEC19489}" srcOrd="0" destOrd="0" presId="urn:microsoft.com/office/officeart/2005/8/layout/process1"/>
    <dgm:cxn modelId="{DD8ED13F-2474-D24F-BF24-A1049A3A3FA8}" type="presOf" srcId="{3B63453E-343E-A540-ADCA-74F65B4233DA}" destId="{6A476A15-6089-284F-AF19-5FA6919F4AEA}" srcOrd="1" destOrd="0" presId="urn:microsoft.com/office/officeart/2005/8/layout/process1"/>
    <dgm:cxn modelId="{C50C897F-2AE8-3C48-89EB-F46408DEB9D0}" type="presOf" srcId="{A6BC7364-3816-B64B-A4DC-A5C251BC5F80}" destId="{4D254B32-FE3E-4042-A47E-AA632917E28C}" srcOrd="0" destOrd="0" presId="urn:microsoft.com/office/officeart/2005/8/layout/process1"/>
    <dgm:cxn modelId="{BF3031CE-26A9-6D44-8361-93F1D1CD37B7}" type="presOf" srcId="{C8FCC091-29EE-6249-B7A1-41413E47F9DE}" destId="{A44609E3-5716-A941-89CC-A08D4F9D3828}" srcOrd="1" destOrd="0" presId="urn:microsoft.com/office/officeart/2005/8/layout/process1"/>
    <dgm:cxn modelId="{2F67920B-73CC-684D-90D4-E6927EDF60DA}" type="presOf" srcId="{E2FC794C-054A-6846-ACDD-04E4D5D59AF2}" destId="{6D1B36AB-9079-8F44-8E97-1409CD793F04}" srcOrd="0" destOrd="0" presId="urn:microsoft.com/office/officeart/2005/8/layout/process1"/>
    <dgm:cxn modelId="{96F43D78-EB17-2843-9A2D-A07A059C2898}" type="presOf" srcId="{C8FCC091-29EE-6249-B7A1-41413E47F9DE}" destId="{16D531E1-9674-5348-93C4-423F075AB0CB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01A33CAC-DB87-DF47-8879-EBE57456629C}" type="presOf" srcId="{08E96750-F6B2-384B-89EF-66C5D6F2F1F9}" destId="{1C6A7F27-5195-AF49-92F3-1A053CBE1081}" srcOrd="1" destOrd="0" presId="urn:microsoft.com/office/officeart/2005/8/layout/process1"/>
    <dgm:cxn modelId="{F59C2160-0E0A-2745-8840-A7F9EE02D25F}" type="presParOf" srcId="{6D1B36AB-9079-8F44-8E97-1409CD793F04}" destId="{BCAA22A7-291F-E34B-AAB0-C0EA8A15881F}" srcOrd="0" destOrd="0" presId="urn:microsoft.com/office/officeart/2005/8/layout/process1"/>
    <dgm:cxn modelId="{33F99CEB-3141-0141-80F9-78E8E4A57D31}" type="presParOf" srcId="{6D1B36AB-9079-8F44-8E97-1409CD793F04}" destId="{58AD204C-BFDD-CE42-9B84-F4D43C41359E}" srcOrd="1" destOrd="0" presId="urn:microsoft.com/office/officeart/2005/8/layout/process1"/>
    <dgm:cxn modelId="{A357B2FD-4AA2-2A49-8797-E5219F71C37B}" type="presParOf" srcId="{58AD204C-BFDD-CE42-9B84-F4D43C41359E}" destId="{E68A5428-9334-F945-985F-39D5FACD7169}" srcOrd="0" destOrd="0" presId="urn:microsoft.com/office/officeart/2005/8/layout/process1"/>
    <dgm:cxn modelId="{14F526B3-2EB6-1A4E-A316-718696A15114}" type="presParOf" srcId="{6D1B36AB-9079-8F44-8E97-1409CD793F04}" destId="{0C2D5F25-E33B-0A46-99A2-7990C6CF599D}" srcOrd="2" destOrd="0" presId="urn:microsoft.com/office/officeart/2005/8/layout/process1"/>
    <dgm:cxn modelId="{8D96CEE4-4635-7F4C-9561-3142CF52D111}" type="presParOf" srcId="{6D1B36AB-9079-8F44-8E97-1409CD793F04}" destId="{4D254B32-FE3E-4042-A47E-AA632917E28C}" srcOrd="3" destOrd="0" presId="urn:microsoft.com/office/officeart/2005/8/layout/process1"/>
    <dgm:cxn modelId="{C90EC542-44F7-EE4C-9563-F7E28637CB36}" type="presParOf" srcId="{4D254B32-FE3E-4042-A47E-AA632917E28C}" destId="{6E1874B3-AE3F-C540-9C1F-24A5D304BE42}" srcOrd="0" destOrd="0" presId="urn:microsoft.com/office/officeart/2005/8/layout/process1"/>
    <dgm:cxn modelId="{1EEEF870-E37A-A547-A244-9541ACE33CF0}" type="presParOf" srcId="{6D1B36AB-9079-8F44-8E97-1409CD793F04}" destId="{988604A5-A1D9-304A-BB35-3A13AEC19489}" srcOrd="4" destOrd="0" presId="urn:microsoft.com/office/officeart/2005/8/layout/process1"/>
    <dgm:cxn modelId="{649D6D0A-EA71-634D-8BB6-52BDDA9733EC}" type="presParOf" srcId="{6D1B36AB-9079-8F44-8E97-1409CD793F04}" destId="{F29DC5D5-3DE2-FC4F-9947-95CD6BCDB706}" srcOrd="5" destOrd="0" presId="urn:microsoft.com/office/officeart/2005/8/layout/process1"/>
    <dgm:cxn modelId="{E2AE8546-049A-B143-A41D-6656AA048570}" type="presParOf" srcId="{F29DC5D5-3DE2-FC4F-9947-95CD6BCDB706}" destId="{1C6A7F27-5195-AF49-92F3-1A053CBE1081}" srcOrd="0" destOrd="0" presId="urn:microsoft.com/office/officeart/2005/8/layout/process1"/>
    <dgm:cxn modelId="{22CC4FC2-8DD7-3A48-9F20-763FD22359C8}" type="presParOf" srcId="{6D1B36AB-9079-8F44-8E97-1409CD793F04}" destId="{FF993786-BE1D-A34C-9BF4-09E9D0BC15DD}" srcOrd="6" destOrd="0" presId="urn:microsoft.com/office/officeart/2005/8/layout/process1"/>
    <dgm:cxn modelId="{D03CBC63-1BD8-C441-A572-7B20131E992E}" type="presParOf" srcId="{6D1B36AB-9079-8F44-8E97-1409CD793F04}" destId="{8308C6CE-8F29-C544-A11D-78D1824779A9}" srcOrd="7" destOrd="0" presId="urn:microsoft.com/office/officeart/2005/8/layout/process1"/>
    <dgm:cxn modelId="{2146A050-657A-2E46-A24C-0A820C1390BF}" type="presParOf" srcId="{8308C6CE-8F29-C544-A11D-78D1824779A9}" destId="{26120FA0-FCF7-4C49-8745-22C0CF271D52}" srcOrd="0" destOrd="0" presId="urn:microsoft.com/office/officeart/2005/8/layout/process1"/>
    <dgm:cxn modelId="{7016AB56-481B-2B41-A337-A2C7A783D78D}" type="presParOf" srcId="{6D1B36AB-9079-8F44-8E97-1409CD793F04}" destId="{3FECD613-F8B8-0141-AE35-19BF105AC8DE}" srcOrd="8" destOrd="0" presId="urn:microsoft.com/office/officeart/2005/8/layout/process1"/>
    <dgm:cxn modelId="{92CBE714-D229-0544-8DCF-7349C045CC15}" type="presParOf" srcId="{6D1B36AB-9079-8F44-8E97-1409CD793F04}" destId="{8D4280E1-505D-F042-82A3-AC0FE32516D3}" srcOrd="9" destOrd="0" presId="urn:microsoft.com/office/officeart/2005/8/layout/process1"/>
    <dgm:cxn modelId="{9EEFF82B-09C0-F54C-B8A7-0CF00765C99D}" type="presParOf" srcId="{8D4280E1-505D-F042-82A3-AC0FE32516D3}" destId="{6A476A15-6089-284F-AF19-5FA6919F4AEA}" srcOrd="0" destOrd="0" presId="urn:microsoft.com/office/officeart/2005/8/layout/process1"/>
    <dgm:cxn modelId="{69818E2C-49EF-5F4E-98C1-D46F78C87B6C}" type="presParOf" srcId="{6D1B36AB-9079-8F44-8E97-1409CD793F04}" destId="{4F584A31-DAE5-9F40-B896-E63A871E688D}" srcOrd="10" destOrd="0" presId="urn:microsoft.com/office/officeart/2005/8/layout/process1"/>
    <dgm:cxn modelId="{1D24549E-8629-B04B-90E9-01C01639A36C}" type="presParOf" srcId="{6D1B36AB-9079-8F44-8E97-1409CD793F04}" destId="{16D531E1-9674-5348-93C4-423F075AB0CB}" srcOrd="11" destOrd="0" presId="urn:microsoft.com/office/officeart/2005/8/layout/process1"/>
    <dgm:cxn modelId="{14BBB607-A95B-7E4F-9A74-D45BB3236C66}" type="presParOf" srcId="{16D531E1-9674-5348-93C4-423F075AB0CB}" destId="{A44609E3-5716-A941-89CC-A08D4F9D3828}" srcOrd="0" destOrd="0" presId="urn:microsoft.com/office/officeart/2005/8/layout/process1"/>
    <dgm:cxn modelId="{9A88C132-012D-774E-B19B-74EAE2B33E47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F373C1E8-F518-0343-8732-645D2ED4578B}" type="presOf" srcId="{2826560E-B715-C04A-9092-7A345EC55552}" destId="{0C2D5F25-E33B-0A46-99A2-7990C6CF599D}" srcOrd="0" destOrd="0" presId="urn:microsoft.com/office/officeart/2005/8/layout/process1"/>
    <dgm:cxn modelId="{54415CDB-1863-F748-9765-DEF3F317042D}" type="presOf" srcId="{9EF6780D-220E-5A4C-AE19-A37243812039}" destId="{26120FA0-FCF7-4C49-8745-22C0CF271D52}" srcOrd="1" destOrd="0" presId="urn:microsoft.com/office/officeart/2005/8/layout/process1"/>
    <dgm:cxn modelId="{46A8126D-3F61-DF44-80F5-84E7D9281F50}" type="presOf" srcId="{F6DA503B-CC52-DF4A-805D-5CE185CB79F8}" destId="{BCAA22A7-291F-E34B-AAB0-C0EA8A15881F}" srcOrd="0" destOrd="0" presId="urn:microsoft.com/office/officeart/2005/8/layout/process1"/>
    <dgm:cxn modelId="{14C63F07-5196-C148-BDF9-E6C8F8AB906D}" type="presOf" srcId="{DFDD1ED9-507F-A04E-A220-82212A7D0697}" destId="{4F225BEF-E2E4-1142-BCED-918ABD57A86B}" srcOrd="0" destOrd="0" presId="urn:microsoft.com/office/officeart/2005/8/layout/process1"/>
    <dgm:cxn modelId="{3AE16DD8-27A0-9B49-91C8-B6CD21F41097}" type="presOf" srcId="{3B63453E-343E-A540-ADCA-74F65B4233DA}" destId="{6A476A15-6089-284F-AF19-5FA6919F4AEA}" srcOrd="1" destOrd="0" presId="urn:microsoft.com/office/officeart/2005/8/layout/process1"/>
    <dgm:cxn modelId="{474E81C8-E3E3-C843-948C-42C501631127}" type="presOf" srcId="{08E96750-F6B2-384B-89EF-66C5D6F2F1F9}" destId="{F29DC5D5-3DE2-FC4F-9947-95CD6BCDB706}" srcOrd="0" destOrd="0" presId="urn:microsoft.com/office/officeart/2005/8/layout/process1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75DE83D8-3FDE-1B45-997D-35E7C111F7BD}" type="presOf" srcId="{A6BC7364-3816-B64B-A4DC-A5C251BC5F80}" destId="{4D254B32-FE3E-4042-A47E-AA632917E28C}" srcOrd="0" destOrd="0" presId="urn:microsoft.com/office/officeart/2005/8/layout/process1"/>
    <dgm:cxn modelId="{4B4B7D96-CAF7-F04F-B7A8-544388D886CB}" type="presOf" srcId="{C8FCC091-29EE-6249-B7A1-41413E47F9DE}" destId="{16D531E1-9674-5348-93C4-423F075AB0CB}" srcOrd="0" destOrd="0" presId="urn:microsoft.com/office/officeart/2005/8/layout/process1"/>
    <dgm:cxn modelId="{A92DAC46-2E56-CD40-A00C-E5D695E5F5E3}" type="presOf" srcId="{3B63453E-343E-A540-ADCA-74F65B4233DA}" destId="{8D4280E1-505D-F042-82A3-AC0FE32516D3}" srcOrd="0" destOrd="0" presId="urn:microsoft.com/office/officeart/2005/8/layout/process1"/>
    <dgm:cxn modelId="{2CBFA342-BA34-CE4C-A131-B3CF2BA188D4}" type="presOf" srcId="{8EE0B3B0-870F-D041-9179-B086C170A0CA}" destId="{58AD204C-BFDD-CE42-9B84-F4D43C41359E}" srcOrd="0" destOrd="0" presId="urn:microsoft.com/office/officeart/2005/8/layout/process1"/>
    <dgm:cxn modelId="{BFF402D7-6EF0-4049-A43C-297FF80EB460}" type="presOf" srcId="{C8FCC091-29EE-6249-B7A1-41413E47F9DE}" destId="{A44609E3-5716-A941-89CC-A08D4F9D3828}" srcOrd="1" destOrd="0" presId="urn:microsoft.com/office/officeart/2005/8/layout/process1"/>
    <dgm:cxn modelId="{27D3E947-BCF6-D149-816C-16BD9C9A2276}" type="presOf" srcId="{F041C29B-191A-DE43-8094-9C86C69391F2}" destId="{988604A5-A1D9-304A-BB35-3A13AEC19489}" srcOrd="0" destOrd="0" presId="urn:microsoft.com/office/officeart/2005/8/layout/process1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2B509F9D-AD40-1B47-855A-1B0A600B8621}" type="presOf" srcId="{08E96750-F6B2-384B-89EF-66C5D6F2F1F9}" destId="{1C6A7F27-5195-AF49-92F3-1A053CBE1081}" srcOrd="1" destOrd="0" presId="urn:microsoft.com/office/officeart/2005/8/layout/process1"/>
    <dgm:cxn modelId="{1F34423F-B717-4D4D-B339-BA88431A76EE}" type="presOf" srcId="{79BA9E92-D531-F947-A009-3BA4343592F4}" destId="{FF993786-BE1D-A34C-9BF4-09E9D0BC15DD}" srcOrd="0" destOrd="0" presId="urn:microsoft.com/office/officeart/2005/8/layout/process1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3F4E29F3-6F97-8249-9CCE-E9B809758C53}" type="presOf" srcId="{E2FC794C-054A-6846-ACDD-04E4D5D59AF2}" destId="{6D1B36AB-9079-8F44-8E97-1409CD793F04}" srcOrd="0" destOrd="0" presId="urn:microsoft.com/office/officeart/2005/8/layout/process1"/>
    <dgm:cxn modelId="{D62C5EA7-7B12-EE48-AEDC-A0D8E6781FB5}" type="presOf" srcId="{9EF6780D-220E-5A4C-AE19-A37243812039}" destId="{8308C6CE-8F29-C544-A11D-78D1824779A9}" srcOrd="0" destOrd="0" presId="urn:microsoft.com/office/officeart/2005/8/layout/process1"/>
    <dgm:cxn modelId="{BA07CEA3-9084-AF4C-90E2-D9CA222224E2}" type="presOf" srcId="{553E1CDD-20BD-434E-B774-E9E9549A87A6}" destId="{4F584A31-DAE5-9F40-B896-E63A871E688D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1F51919F-AE23-774B-A08D-73D64DB6EDE9}" type="presOf" srcId="{8EE0B3B0-870F-D041-9179-B086C170A0CA}" destId="{E68A5428-9334-F945-985F-39D5FACD7169}" srcOrd="1" destOrd="0" presId="urn:microsoft.com/office/officeart/2005/8/layout/process1"/>
    <dgm:cxn modelId="{A6529FB4-7E98-5D40-80DC-34DECE9A12F3}" type="presOf" srcId="{A6BC7364-3816-B64B-A4DC-A5C251BC5F80}" destId="{6E1874B3-AE3F-C540-9C1F-24A5D304BE42}" srcOrd="1" destOrd="0" presId="urn:microsoft.com/office/officeart/2005/8/layout/process1"/>
    <dgm:cxn modelId="{A120BAC2-12AD-A74D-8065-AAF1ECF677C5}" type="presOf" srcId="{7CD5B106-FD56-A447-98B0-E40721246133}" destId="{3FECD613-F8B8-0141-AE35-19BF105AC8DE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AC90114B-D424-F645-BDEF-1EAC273728C5}" type="presParOf" srcId="{6D1B36AB-9079-8F44-8E97-1409CD793F04}" destId="{BCAA22A7-291F-E34B-AAB0-C0EA8A15881F}" srcOrd="0" destOrd="0" presId="urn:microsoft.com/office/officeart/2005/8/layout/process1"/>
    <dgm:cxn modelId="{7CFC62C9-A1F9-C64F-8B03-E51CC6642026}" type="presParOf" srcId="{6D1B36AB-9079-8F44-8E97-1409CD793F04}" destId="{58AD204C-BFDD-CE42-9B84-F4D43C41359E}" srcOrd="1" destOrd="0" presId="urn:microsoft.com/office/officeart/2005/8/layout/process1"/>
    <dgm:cxn modelId="{3A9CA7DE-A2ED-B744-905F-8CFBC39F0DC0}" type="presParOf" srcId="{58AD204C-BFDD-CE42-9B84-F4D43C41359E}" destId="{E68A5428-9334-F945-985F-39D5FACD7169}" srcOrd="0" destOrd="0" presId="urn:microsoft.com/office/officeart/2005/8/layout/process1"/>
    <dgm:cxn modelId="{92560CBC-D02E-CA46-B14F-4E61127910BA}" type="presParOf" srcId="{6D1B36AB-9079-8F44-8E97-1409CD793F04}" destId="{0C2D5F25-E33B-0A46-99A2-7990C6CF599D}" srcOrd="2" destOrd="0" presId="urn:microsoft.com/office/officeart/2005/8/layout/process1"/>
    <dgm:cxn modelId="{309EFD9C-6ECE-284D-AAB1-38D56D8376EB}" type="presParOf" srcId="{6D1B36AB-9079-8F44-8E97-1409CD793F04}" destId="{4D254B32-FE3E-4042-A47E-AA632917E28C}" srcOrd="3" destOrd="0" presId="urn:microsoft.com/office/officeart/2005/8/layout/process1"/>
    <dgm:cxn modelId="{17B9E463-5DED-A04C-84C0-BB7B457CA2E2}" type="presParOf" srcId="{4D254B32-FE3E-4042-A47E-AA632917E28C}" destId="{6E1874B3-AE3F-C540-9C1F-24A5D304BE42}" srcOrd="0" destOrd="0" presId="urn:microsoft.com/office/officeart/2005/8/layout/process1"/>
    <dgm:cxn modelId="{0D5BF9C4-D64F-5246-B85B-916EAD1BDFB1}" type="presParOf" srcId="{6D1B36AB-9079-8F44-8E97-1409CD793F04}" destId="{988604A5-A1D9-304A-BB35-3A13AEC19489}" srcOrd="4" destOrd="0" presId="urn:microsoft.com/office/officeart/2005/8/layout/process1"/>
    <dgm:cxn modelId="{8DDF4C6C-FA96-D14E-9CA2-C5941658BEFF}" type="presParOf" srcId="{6D1B36AB-9079-8F44-8E97-1409CD793F04}" destId="{F29DC5D5-3DE2-FC4F-9947-95CD6BCDB706}" srcOrd="5" destOrd="0" presId="urn:microsoft.com/office/officeart/2005/8/layout/process1"/>
    <dgm:cxn modelId="{1EBEE834-D3CF-2F47-8E23-D82DBBEE9EB2}" type="presParOf" srcId="{F29DC5D5-3DE2-FC4F-9947-95CD6BCDB706}" destId="{1C6A7F27-5195-AF49-92F3-1A053CBE1081}" srcOrd="0" destOrd="0" presId="urn:microsoft.com/office/officeart/2005/8/layout/process1"/>
    <dgm:cxn modelId="{82CB2552-C234-FE45-B2BA-F92FFF2AD8ED}" type="presParOf" srcId="{6D1B36AB-9079-8F44-8E97-1409CD793F04}" destId="{FF993786-BE1D-A34C-9BF4-09E9D0BC15DD}" srcOrd="6" destOrd="0" presId="urn:microsoft.com/office/officeart/2005/8/layout/process1"/>
    <dgm:cxn modelId="{317A869B-1E44-1C4C-A81E-669D4DF30238}" type="presParOf" srcId="{6D1B36AB-9079-8F44-8E97-1409CD793F04}" destId="{8308C6CE-8F29-C544-A11D-78D1824779A9}" srcOrd="7" destOrd="0" presId="urn:microsoft.com/office/officeart/2005/8/layout/process1"/>
    <dgm:cxn modelId="{25417096-99E4-394D-91F5-DCD5410A49F3}" type="presParOf" srcId="{8308C6CE-8F29-C544-A11D-78D1824779A9}" destId="{26120FA0-FCF7-4C49-8745-22C0CF271D52}" srcOrd="0" destOrd="0" presId="urn:microsoft.com/office/officeart/2005/8/layout/process1"/>
    <dgm:cxn modelId="{CD119B01-458B-FE48-AE2A-301C8179F20C}" type="presParOf" srcId="{6D1B36AB-9079-8F44-8E97-1409CD793F04}" destId="{3FECD613-F8B8-0141-AE35-19BF105AC8DE}" srcOrd="8" destOrd="0" presId="urn:microsoft.com/office/officeart/2005/8/layout/process1"/>
    <dgm:cxn modelId="{BBF509D2-3227-414C-A6B6-7B87AA7F202E}" type="presParOf" srcId="{6D1B36AB-9079-8F44-8E97-1409CD793F04}" destId="{8D4280E1-505D-F042-82A3-AC0FE32516D3}" srcOrd="9" destOrd="0" presId="urn:microsoft.com/office/officeart/2005/8/layout/process1"/>
    <dgm:cxn modelId="{7F97C4D5-7635-3C42-83B7-104057681C3A}" type="presParOf" srcId="{8D4280E1-505D-F042-82A3-AC0FE32516D3}" destId="{6A476A15-6089-284F-AF19-5FA6919F4AEA}" srcOrd="0" destOrd="0" presId="urn:microsoft.com/office/officeart/2005/8/layout/process1"/>
    <dgm:cxn modelId="{901B8809-E4FE-4142-ACA9-395C3BF33B28}" type="presParOf" srcId="{6D1B36AB-9079-8F44-8E97-1409CD793F04}" destId="{4F584A31-DAE5-9F40-B896-E63A871E688D}" srcOrd="10" destOrd="0" presId="urn:microsoft.com/office/officeart/2005/8/layout/process1"/>
    <dgm:cxn modelId="{4218ADFF-7B6B-0E42-964F-1FC002B0CE1D}" type="presParOf" srcId="{6D1B36AB-9079-8F44-8E97-1409CD793F04}" destId="{16D531E1-9674-5348-93C4-423F075AB0CB}" srcOrd="11" destOrd="0" presId="urn:microsoft.com/office/officeart/2005/8/layout/process1"/>
    <dgm:cxn modelId="{241C444A-7C83-1C43-BB97-D8C3E1BF161C}" type="presParOf" srcId="{16D531E1-9674-5348-93C4-423F075AB0CB}" destId="{A44609E3-5716-A941-89CC-A08D4F9D3828}" srcOrd="0" destOrd="0" presId="urn:microsoft.com/office/officeart/2005/8/layout/process1"/>
    <dgm:cxn modelId="{BAC40887-5E2D-0345-BBA8-8D4FAE977E11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 custLinFactNeighborX="-660" custLinFactNeighborY="0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C01D241A-6CA2-2240-95CB-944837FEB775}" type="presOf" srcId="{9EF6780D-220E-5A4C-AE19-A37243812039}" destId="{26120FA0-FCF7-4C49-8745-22C0CF271D52}" srcOrd="1" destOrd="0" presId="urn:microsoft.com/office/officeart/2005/8/layout/process1"/>
    <dgm:cxn modelId="{F57C29CF-7810-C549-8165-1F3C8BB9E4C1}" type="presOf" srcId="{A6BC7364-3816-B64B-A4DC-A5C251BC5F80}" destId="{4D254B32-FE3E-4042-A47E-AA632917E28C}" srcOrd="0" destOrd="0" presId="urn:microsoft.com/office/officeart/2005/8/layout/process1"/>
    <dgm:cxn modelId="{C9FBFD1F-FF7A-EF42-9753-77990B185AEB}" type="presOf" srcId="{A6BC7364-3816-B64B-A4DC-A5C251BC5F80}" destId="{6E1874B3-AE3F-C540-9C1F-24A5D304BE42}" srcOrd="1" destOrd="0" presId="urn:microsoft.com/office/officeart/2005/8/layout/process1"/>
    <dgm:cxn modelId="{3EC55D48-59DD-6540-B194-8A41C963F993}" type="presOf" srcId="{2826560E-B715-C04A-9092-7A345EC55552}" destId="{0C2D5F25-E33B-0A46-99A2-7990C6CF599D}" srcOrd="0" destOrd="0" presId="urn:microsoft.com/office/officeart/2005/8/layout/process1"/>
    <dgm:cxn modelId="{A822EABB-2380-BE46-8583-1C65D54DBB59}" type="presOf" srcId="{7CD5B106-FD56-A447-98B0-E40721246133}" destId="{3FECD613-F8B8-0141-AE35-19BF105AC8DE}" srcOrd="0" destOrd="0" presId="urn:microsoft.com/office/officeart/2005/8/layout/process1"/>
    <dgm:cxn modelId="{12F3D84B-B1E5-4743-B1B6-D8C1B26E8DC2}" type="presOf" srcId="{79BA9E92-D531-F947-A009-3BA4343592F4}" destId="{FF993786-BE1D-A34C-9BF4-09E9D0BC15DD}" srcOrd="0" destOrd="0" presId="urn:microsoft.com/office/officeart/2005/8/layout/process1"/>
    <dgm:cxn modelId="{9A903316-D4D3-BE4E-9BB2-9AB43A7A812E}" type="presOf" srcId="{F041C29B-191A-DE43-8094-9C86C69391F2}" destId="{988604A5-A1D9-304A-BB35-3A13AEC19489}" srcOrd="0" destOrd="0" presId="urn:microsoft.com/office/officeart/2005/8/layout/process1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9D6C96A6-519B-634A-B404-38FCF7A83D2B}" type="presOf" srcId="{9EF6780D-220E-5A4C-AE19-A37243812039}" destId="{8308C6CE-8F29-C544-A11D-78D1824779A9}" srcOrd="0" destOrd="0" presId="urn:microsoft.com/office/officeart/2005/8/layout/process1"/>
    <dgm:cxn modelId="{901DE302-89B6-C344-A6A1-BDCE99058ED2}" type="presOf" srcId="{08E96750-F6B2-384B-89EF-66C5D6F2F1F9}" destId="{F29DC5D5-3DE2-FC4F-9947-95CD6BCDB706}" srcOrd="0" destOrd="0" presId="urn:microsoft.com/office/officeart/2005/8/layout/process1"/>
    <dgm:cxn modelId="{3A6C4F54-2C93-D146-9794-1A4E84D516DE}" type="presOf" srcId="{C8FCC091-29EE-6249-B7A1-41413E47F9DE}" destId="{A44609E3-5716-A941-89CC-A08D4F9D3828}" srcOrd="1" destOrd="0" presId="urn:microsoft.com/office/officeart/2005/8/layout/process1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8AC03258-969F-F84C-A496-EF7C536D2E61}" type="presOf" srcId="{553E1CDD-20BD-434E-B774-E9E9549A87A6}" destId="{4F584A31-DAE5-9F40-B896-E63A871E688D}" srcOrd="0" destOrd="0" presId="urn:microsoft.com/office/officeart/2005/8/layout/process1"/>
    <dgm:cxn modelId="{EC4D5978-0511-7943-84AD-B84F0ED1C9C7}" type="presOf" srcId="{8EE0B3B0-870F-D041-9179-B086C170A0CA}" destId="{E68A5428-9334-F945-985F-39D5FACD7169}" srcOrd="1" destOrd="0" presId="urn:microsoft.com/office/officeart/2005/8/layout/process1"/>
    <dgm:cxn modelId="{C7A11C0F-63F8-894C-BA1E-7A6C67DD8F57}" type="presOf" srcId="{F6DA503B-CC52-DF4A-805D-5CE185CB79F8}" destId="{BCAA22A7-291F-E34B-AAB0-C0EA8A15881F}" srcOrd="0" destOrd="0" presId="urn:microsoft.com/office/officeart/2005/8/layout/process1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E9EF216E-8E6B-BE4C-A403-73FECD5BBB4E}" type="presOf" srcId="{DFDD1ED9-507F-A04E-A220-82212A7D0697}" destId="{4F225BEF-E2E4-1142-BCED-918ABD57A86B}" srcOrd="0" destOrd="0" presId="urn:microsoft.com/office/officeart/2005/8/layout/process1"/>
    <dgm:cxn modelId="{D85F2F06-7842-4A4B-8A3F-DE2BE5BD5F2C}" type="presOf" srcId="{8EE0B3B0-870F-D041-9179-B086C170A0CA}" destId="{58AD204C-BFDD-CE42-9B84-F4D43C41359E}" srcOrd="0" destOrd="0" presId="urn:microsoft.com/office/officeart/2005/8/layout/process1"/>
    <dgm:cxn modelId="{C9247E97-1621-304B-A79D-C6F640CB4CA5}" type="presOf" srcId="{C8FCC091-29EE-6249-B7A1-41413E47F9DE}" destId="{16D531E1-9674-5348-93C4-423F075AB0CB}" srcOrd="0" destOrd="0" presId="urn:microsoft.com/office/officeart/2005/8/layout/process1"/>
    <dgm:cxn modelId="{72051242-3E1B-1941-91E1-9CD2525AF17A}" type="presOf" srcId="{E2FC794C-054A-6846-ACDD-04E4D5D59AF2}" destId="{6D1B36AB-9079-8F44-8E97-1409CD793F04}" srcOrd="0" destOrd="0" presId="urn:microsoft.com/office/officeart/2005/8/layout/process1"/>
    <dgm:cxn modelId="{F21366F8-A202-FC47-AA5E-8ACCC639A546}" type="presOf" srcId="{08E96750-F6B2-384B-89EF-66C5D6F2F1F9}" destId="{1C6A7F27-5195-AF49-92F3-1A053CBE1081}" srcOrd="1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1B94179A-E1E0-A248-BEE5-A1FF76740CB4}" type="presOf" srcId="{3B63453E-343E-A540-ADCA-74F65B4233DA}" destId="{6A476A15-6089-284F-AF19-5FA6919F4AEA}" srcOrd="1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0334E460-294B-0642-AC3D-25FF8BB67160}" type="presOf" srcId="{3B63453E-343E-A540-ADCA-74F65B4233DA}" destId="{8D4280E1-505D-F042-82A3-AC0FE32516D3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F86250E5-7751-E24A-9467-341FA664898E}" type="presParOf" srcId="{6D1B36AB-9079-8F44-8E97-1409CD793F04}" destId="{BCAA22A7-291F-E34B-AAB0-C0EA8A15881F}" srcOrd="0" destOrd="0" presId="urn:microsoft.com/office/officeart/2005/8/layout/process1"/>
    <dgm:cxn modelId="{D1F37E0E-0C15-7144-B750-7D8BF708E060}" type="presParOf" srcId="{6D1B36AB-9079-8F44-8E97-1409CD793F04}" destId="{58AD204C-BFDD-CE42-9B84-F4D43C41359E}" srcOrd="1" destOrd="0" presId="urn:microsoft.com/office/officeart/2005/8/layout/process1"/>
    <dgm:cxn modelId="{D1D7D4C5-D965-1E40-87C2-5B256923DE02}" type="presParOf" srcId="{58AD204C-BFDD-CE42-9B84-F4D43C41359E}" destId="{E68A5428-9334-F945-985F-39D5FACD7169}" srcOrd="0" destOrd="0" presId="urn:microsoft.com/office/officeart/2005/8/layout/process1"/>
    <dgm:cxn modelId="{0DE316A2-AEA6-8A4E-B0B8-17B82267F8B5}" type="presParOf" srcId="{6D1B36AB-9079-8F44-8E97-1409CD793F04}" destId="{0C2D5F25-E33B-0A46-99A2-7990C6CF599D}" srcOrd="2" destOrd="0" presId="urn:microsoft.com/office/officeart/2005/8/layout/process1"/>
    <dgm:cxn modelId="{336ADB0C-A67E-114C-BF2F-0B329740F1EF}" type="presParOf" srcId="{6D1B36AB-9079-8F44-8E97-1409CD793F04}" destId="{4D254B32-FE3E-4042-A47E-AA632917E28C}" srcOrd="3" destOrd="0" presId="urn:microsoft.com/office/officeart/2005/8/layout/process1"/>
    <dgm:cxn modelId="{73B82885-CF55-4C4C-A5A2-B9389F6CEF76}" type="presParOf" srcId="{4D254B32-FE3E-4042-A47E-AA632917E28C}" destId="{6E1874B3-AE3F-C540-9C1F-24A5D304BE42}" srcOrd="0" destOrd="0" presId="urn:microsoft.com/office/officeart/2005/8/layout/process1"/>
    <dgm:cxn modelId="{4B6E99BC-C7E8-C640-807B-0E07123AC447}" type="presParOf" srcId="{6D1B36AB-9079-8F44-8E97-1409CD793F04}" destId="{988604A5-A1D9-304A-BB35-3A13AEC19489}" srcOrd="4" destOrd="0" presId="urn:microsoft.com/office/officeart/2005/8/layout/process1"/>
    <dgm:cxn modelId="{ECA29F11-166C-9E42-8ACF-EDABFB68F37F}" type="presParOf" srcId="{6D1B36AB-9079-8F44-8E97-1409CD793F04}" destId="{F29DC5D5-3DE2-FC4F-9947-95CD6BCDB706}" srcOrd="5" destOrd="0" presId="urn:microsoft.com/office/officeart/2005/8/layout/process1"/>
    <dgm:cxn modelId="{37A17AF2-F549-7844-AF6C-313B0DE728B1}" type="presParOf" srcId="{F29DC5D5-3DE2-FC4F-9947-95CD6BCDB706}" destId="{1C6A7F27-5195-AF49-92F3-1A053CBE1081}" srcOrd="0" destOrd="0" presId="urn:microsoft.com/office/officeart/2005/8/layout/process1"/>
    <dgm:cxn modelId="{05B4EF94-D517-9E45-8B04-1FD1FF84F388}" type="presParOf" srcId="{6D1B36AB-9079-8F44-8E97-1409CD793F04}" destId="{FF993786-BE1D-A34C-9BF4-09E9D0BC15DD}" srcOrd="6" destOrd="0" presId="urn:microsoft.com/office/officeart/2005/8/layout/process1"/>
    <dgm:cxn modelId="{64F236F4-ECD4-7B4D-941A-201D43CB2B59}" type="presParOf" srcId="{6D1B36AB-9079-8F44-8E97-1409CD793F04}" destId="{8308C6CE-8F29-C544-A11D-78D1824779A9}" srcOrd="7" destOrd="0" presId="urn:microsoft.com/office/officeart/2005/8/layout/process1"/>
    <dgm:cxn modelId="{9BBD2400-4111-3F44-AA8B-F384E99115F6}" type="presParOf" srcId="{8308C6CE-8F29-C544-A11D-78D1824779A9}" destId="{26120FA0-FCF7-4C49-8745-22C0CF271D52}" srcOrd="0" destOrd="0" presId="urn:microsoft.com/office/officeart/2005/8/layout/process1"/>
    <dgm:cxn modelId="{1121E1D6-FD35-5A41-8449-7907D1631E5B}" type="presParOf" srcId="{6D1B36AB-9079-8F44-8E97-1409CD793F04}" destId="{3FECD613-F8B8-0141-AE35-19BF105AC8DE}" srcOrd="8" destOrd="0" presId="urn:microsoft.com/office/officeart/2005/8/layout/process1"/>
    <dgm:cxn modelId="{50081C80-6D36-1D47-915A-D43F17B95CCB}" type="presParOf" srcId="{6D1B36AB-9079-8F44-8E97-1409CD793F04}" destId="{8D4280E1-505D-F042-82A3-AC0FE32516D3}" srcOrd="9" destOrd="0" presId="urn:microsoft.com/office/officeart/2005/8/layout/process1"/>
    <dgm:cxn modelId="{2A9337AF-E429-FD4A-9BE0-90857F8B105E}" type="presParOf" srcId="{8D4280E1-505D-F042-82A3-AC0FE32516D3}" destId="{6A476A15-6089-284F-AF19-5FA6919F4AEA}" srcOrd="0" destOrd="0" presId="urn:microsoft.com/office/officeart/2005/8/layout/process1"/>
    <dgm:cxn modelId="{62C2F257-3DB4-0E4F-AA2C-9305E5D3CA5D}" type="presParOf" srcId="{6D1B36AB-9079-8F44-8E97-1409CD793F04}" destId="{4F584A31-DAE5-9F40-B896-E63A871E688D}" srcOrd="10" destOrd="0" presId="urn:microsoft.com/office/officeart/2005/8/layout/process1"/>
    <dgm:cxn modelId="{E0BD6BB2-9424-B841-BB6E-0B8A3D20C8C0}" type="presParOf" srcId="{6D1B36AB-9079-8F44-8E97-1409CD793F04}" destId="{16D531E1-9674-5348-93C4-423F075AB0CB}" srcOrd="11" destOrd="0" presId="urn:microsoft.com/office/officeart/2005/8/layout/process1"/>
    <dgm:cxn modelId="{28580D88-CC6B-A949-AA9E-E1098E389C2E}" type="presParOf" srcId="{16D531E1-9674-5348-93C4-423F075AB0CB}" destId="{A44609E3-5716-A941-89CC-A08D4F9D3828}" srcOrd="0" destOrd="0" presId="urn:microsoft.com/office/officeart/2005/8/layout/process1"/>
    <dgm:cxn modelId="{183C8F2C-66BF-F34D-87A9-6DE62B74A3D9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FC794C-054A-6846-ACDD-04E4D5D59AF2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6560E-B715-C04A-9092-7A345EC55552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F3296B48-5951-2F48-BD3F-812EC1DBF4A1}" type="parTrans" cxnId="{F440B287-76E1-9B47-BEEA-A1D7781B82B0}">
      <dgm:prSet/>
      <dgm:spPr/>
      <dgm:t>
        <a:bodyPr/>
        <a:lstStyle/>
        <a:p>
          <a:endParaRPr lang="en-US"/>
        </a:p>
      </dgm:t>
    </dgm:pt>
    <dgm:pt modelId="{A6BC7364-3816-B64B-A4DC-A5C251BC5F80}" type="sibTrans" cxnId="{F440B287-76E1-9B47-BEEA-A1D7781B82B0}">
      <dgm:prSet/>
      <dgm:spPr/>
      <dgm:t>
        <a:bodyPr/>
        <a:lstStyle/>
        <a:p>
          <a:endParaRPr lang="en-US"/>
        </a:p>
      </dgm:t>
    </dgm:pt>
    <dgm:pt modelId="{F041C29B-191A-DE43-8094-9C86C69391F2}">
      <dgm:prSet phldrT="[Text]"/>
      <dgm:spPr/>
      <dgm:t>
        <a:bodyPr/>
        <a:lstStyle/>
        <a:p>
          <a:r>
            <a:rPr lang="en-US" dirty="0" smtClean="0"/>
            <a:t>Developer Testing</a:t>
          </a:r>
          <a:endParaRPr lang="en-US" dirty="0"/>
        </a:p>
      </dgm:t>
    </dgm:pt>
    <dgm:pt modelId="{25441A6D-C3F2-454B-B845-0A50D52E1205}" type="parTrans" cxnId="{1A2D9D16-3FE2-FE42-BB21-00546AB36876}">
      <dgm:prSet/>
      <dgm:spPr/>
      <dgm:t>
        <a:bodyPr/>
        <a:lstStyle/>
        <a:p>
          <a:endParaRPr lang="en-US" dirty="0"/>
        </a:p>
      </dgm:t>
    </dgm:pt>
    <dgm:pt modelId="{08E96750-F6B2-384B-89EF-66C5D6F2F1F9}" type="sibTrans" cxnId="{1A2D9D16-3FE2-FE42-BB21-00546AB36876}">
      <dgm:prSet/>
      <dgm:spPr/>
      <dgm:t>
        <a:bodyPr/>
        <a:lstStyle/>
        <a:p>
          <a:endParaRPr lang="en-US"/>
        </a:p>
      </dgm:t>
    </dgm:pt>
    <dgm:pt modelId="{7CD5B106-FD56-A447-98B0-E40721246133}">
      <dgm:prSet/>
      <dgm:spPr/>
      <dgm:t>
        <a:bodyPr/>
        <a:lstStyle/>
        <a:p>
          <a:r>
            <a:rPr lang="en-US" dirty="0" smtClean="0"/>
            <a:t>Release</a:t>
          </a:r>
          <a:endParaRPr lang="en-US" dirty="0"/>
        </a:p>
      </dgm:t>
    </dgm:pt>
    <dgm:pt modelId="{04F6D12F-B212-8648-8639-94B5237BEA83}" type="parTrans" cxnId="{1CA60431-29F7-FC45-BB8D-5CB7C4E87A7B}">
      <dgm:prSet/>
      <dgm:spPr/>
      <dgm:t>
        <a:bodyPr/>
        <a:lstStyle/>
        <a:p>
          <a:endParaRPr lang="en-US"/>
        </a:p>
      </dgm:t>
    </dgm:pt>
    <dgm:pt modelId="{3B63453E-343E-A540-ADCA-74F65B4233DA}" type="sibTrans" cxnId="{1CA60431-29F7-FC45-BB8D-5CB7C4E87A7B}">
      <dgm:prSet/>
      <dgm:spPr/>
      <dgm:t>
        <a:bodyPr/>
        <a:lstStyle/>
        <a:p>
          <a:endParaRPr lang="en-US"/>
        </a:p>
      </dgm:t>
    </dgm:pt>
    <dgm:pt modelId="{79BA9E92-D531-F947-A009-3BA4343592F4}">
      <dgm:prSet phldrT="[Text]"/>
      <dgm:spPr/>
      <dgm:t>
        <a:bodyPr/>
        <a:lstStyle/>
        <a:p>
          <a:r>
            <a:rPr lang="en-US" dirty="0" smtClean="0"/>
            <a:t>Live Testing</a:t>
          </a:r>
          <a:endParaRPr lang="en-US" dirty="0"/>
        </a:p>
      </dgm:t>
    </dgm:pt>
    <dgm:pt modelId="{61D5E836-ECE5-2E4C-9464-4C3D44853874}" type="parTrans" cxnId="{485B5B2B-7629-814F-9F4D-06B091E3E445}">
      <dgm:prSet/>
      <dgm:spPr/>
      <dgm:t>
        <a:bodyPr/>
        <a:lstStyle/>
        <a:p>
          <a:endParaRPr lang="en-US"/>
        </a:p>
      </dgm:t>
    </dgm:pt>
    <dgm:pt modelId="{9EF6780D-220E-5A4C-AE19-A37243812039}" type="sibTrans" cxnId="{485B5B2B-7629-814F-9F4D-06B091E3E445}">
      <dgm:prSet/>
      <dgm:spPr/>
      <dgm:t>
        <a:bodyPr/>
        <a:lstStyle/>
        <a:p>
          <a:endParaRPr lang="en-US" dirty="0"/>
        </a:p>
      </dgm:t>
    </dgm:pt>
    <dgm:pt modelId="{F6DA503B-CC52-DF4A-805D-5CE185CB79F8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9A6D98B-2F7D-9B44-AB32-80542AB4F0A2}" type="parTrans" cxnId="{60674AD4-A0DF-024F-AFB7-A8B9505425CC}">
      <dgm:prSet/>
      <dgm:spPr/>
      <dgm:t>
        <a:bodyPr/>
        <a:lstStyle/>
        <a:p>
          <a:endParaRPr lang="en-US"/>
        </a:p>
      </dgm:t>
    </dgm:pt>
    <dgm:pt modelId="{8EE0B3B0-870F-D041-9179-B086C170A0CA}" type="sibTrans" cxnId="{60674AD4-A0DF-024F-AFB7-A8B9505425CC}">
      <dgm:prSet/>
      <dgm:spPr/>
      <dgm:t>
        <a:bodyPr/>
        <a:lstStyle/>
        <a:p>
          <a:endParaRPr lang="en-US"/>
        </a:p>
      </dgm:t>
    </dgm:pt>
    <dgm:pt modelId="{553E1CDD-20BD-434E-B774-E9E9549A87A6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3BDED859-97E2-CD42-96E8-82E09A80458B}" type="parTrans" cxnId="{A0CD9CD1-BC35-094D-9072-CE84EFC83E0C}">
      <dgm:prSet/>
      <dgm:spPr/>
      <dgm:t>
        <a:bodyPr/>
        <a:lstStyle/>
        <a:p>
          <a:endParaRPr lang="en-US"/>
        </a:p>
      </dgm:t>
    </dgm:pt>
    <dgm:pt modelId="{C8FCC091-29EE-6249-B7A1-41413E47F9DE}" type="sibTrans" cxnId="{A0CD9CD1-BC35-094D-9072-CE84EFC83E0C}">
      <dgm:prSet/>
      <dgm:spPr/>
      <dgm:t>
        <a:bodyPr/>
        <a:lstStyle/>
        <a:p>
          <a:endParaRPr lang="en-US"/>
        </a:p>
      </dgm:t>
    </dgm:pt>
    <dgm:pt modelId="{DFDD1ED9-507F-A04E-A220-82212A7D0697}">
      <dgm:prSet/>
      <dgm:spPr/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43110902-4A73-5F41-82F0-01B466829C09}" type="parTrans" cxnId="{EAFC0A55-6F2A-AE45-AFEE-C92A5968AB7D}">
      <dgm:prSet/>
      <dgm:spPr/>
      <dgm:t>
        <a:bodyPr/>
        <a:lstStyle/>
        <a:p>
          <a:endParaRPr lang="en-US"/>
        </a:p>
      </dgm:t>
    </dgm:pt>
    <dgm:pt modelId="{10F02354-4877-4A4A-A9A3-431763ED0BBB}" type="sibTrans" cxnId="{EAFC0A55-6F2A-AE45-AFEE-C92A5968AB7D}">
      <dgm:prSet/>
      <dgm:spPr/>
      <dgm:t>
        <a:bodyPr/>
        <a:lstStyle/>
        <a:p>
          <a:endParaRPr lang="en-US"/>
        </a:p>
      </dgm:t>
    </dgm:pt>
    <dgm:pt modelId="{6D1B36AB-9079-8F44-8E97-1409CD793F04}" type="pres">
      <dgm:prSet presAssocID="{E2FC794C-054A-6846-ACDD-04E4D5D59AF2}" presName="Name0" presStyleCnt="0">
        <dgm:presLayoutVars>
          <dgm:dir/>
          <dgm:resizeHandles val="exact"/>
        </dgm:presLayoutVars>
      </dgm:prSet>
      <dgm:spPr/>
    </dgm:pt>
    <dgm:pt modelId="{BCAA22A7-291F-E34B-AAB0-C0EA8A15881F}" type="pres">
      <dgm:prSet presAssocID="{F6DA503B-CC52-DF4A-805D-5CE185CB79F8}" presName="node" presStyleLbl="node1" presStyleIdx="0" presStyleCnt="7">
        <dgm:presLayoutVars>
          <dgm:bulletEnabled val="1"/>
        </dgm:presLayoutVars>
      </dgm:prSet>
      <dgm:spPr/>
    </dgm:pt>
    <dgm:pt modelId="{58AD204C-BFDD-CE42-9B84-F4D43C41359E}" type="pres">
      <dgm:prSet presAssocID="{8EE0B3B0-870F-D041-9179-B086C170A0CA}" presName="sibTrans" presStyleLbl="sibTrans2D1" presStyleIdx="0" presStyleCnt="6"/>
      <dgm:spPr/>
    </dgm:pt>
    <dgm:pt modelId="{E68A5428-9334-F945-985F-39D5FACD7169}" type="pres">
      <dgm:prSet presAssocID="{8EE0B3B0-870F-D041-9179-B086C170A0CA}" presName="connectorText" presStyleLbl="sibTrans2D1" presStyleIdx="0" presStyleCnt="6"/>
      <dgm:spPr/>
    </dgm:pt>
    <dgm:pt modelId="{0C2D5F25-E33B-0A46-99A2-7990C6CF599D}" type="pres">
      <dgm:prSet presAssocID="{2826560E-B715-C04A-9092-7A345EC5555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54B32-FE3E-4042-A47E-AA632917E28C}" type="pres">
      <dgm:prSet presAssocID="{A6BC7364-3816-B64B-A4DC-A5C251BC5F80}" presName="sibTrans" presStyleLbl="sibTrans2D1" presStyleIdx="1" presStyleCnt="6"/>
      <dgm:spPr/>
    </dgm:pt>
    <dgm:pt modelId="{6E1874B3-AE3F-C540-9C1F-24A5D304BE42}" type="pres">
      <dgm:prSet presAssocID="{A6BC7364-3816-B64B-A4DC-A5C251BC5F80}" presName="connectorText" presStyleLbl="sibTrans2D1" presStyleIdx="1" presStyleCnt="6"/>
      <dgm:spPr/>
    </dgm:pt>
    <dgm:pt modelId="{988604A5-A1D9-304A-BB35-3A13AEC19489}" type="pres">
      <dgm:prSet presAssocID="{F041C29B-191A-DE43-8094-9C86C69391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9DC5D5-3DE2-FC4F-9947-95CD6BCDB706}" type="pres">
      <dgm:prSet presAssocID="{08E96750-F6B2-384B-89EF-66C5D6F2F1F9}" presName="sibTrans" presStyleLbl="sibTrans2D1" presStyleIdx="2" presStyleCnt="6"/>
      <dgm:spPr/>
    </dgm:pt>
    <dgm:pt modelId="{1C6A7F27-5195-AF49-92F3-1A053CBE1081}" type="pres">
      <dgm:prSet presAssocID="{08E96750-F6B2-384B-89EF-66C5D6F2F1F9}" presName="connectorText" presStyleLbl="sibTrans2D1" presStyleIdx="2" presStyleCnt="6"/>
      <dgm:spPr/>
    </dgm:pt>
    <dgm:pt modelId="{FF993786-BE1D-A34C-9BF4-09E9D0BC15DD}" type="pres">
      <dgm:prSet presAssocID="{79BA9E92-D531-F947-A009-3BA4343592F4}" presName="node" presStyleLbl="node1" presStyleIdx="3" presStyleCnt="7">
        <dgm:presLayoutVars>
          <dgm:bulletEnabled val="1"/>
        </dgm:presLayoutVars>
      </dgm:prSet>
      <dgm:spPr/>
    </dgm:pt>
    <dgm:pt modelId="{8308C6CE-8F29-C544-A11D-78D1824779A9}" type="pres">
      <dgm:prSet presAssocID="{9EF6780D-220E-5A4C-AE19-A37243812039}" presName="sibTrans" presStyleLbl="sibTrans2D1" presStyleIdx="3" presStyleCnt="6"/>
      <dgm:spPr/>
    </dgm:pt>
    <dgm:pt modelId="{26120FA0-FCF7-4C49-8745-22C0CF271D52}" type="pres">
      <dgm:prSet presAssocID="{9EF6780D-220E-5A4C-AE19-A37243812039}" presName="connectorText" presStyleLbl="sibTrans2D1" presStyleIdx="3" presStyleCnt="6"/>
      <dgm:spPr/>
    </dgm:pt>
    <dgm:pt modelId="{3FECD613-F8B8-0141-AE35-19BF105AC8DE}" type="pres">
      <dgm:prSet presAssocID="{7CD5B106-FD56-A447-98B0-E40721246133}" presName="node" presStyleLbl="node1" presStyleIdx="4" presStyleCnt="7">
        <dgm:presLayoutVars>
          <dgm:bulletEnabled val="1"/>
        </dgm:presLayoutVars>
      </dgm:prSet>
      <dgm:spPr/>
    </dgm:pt>
    <dgm:pt modelId="{8D4280E1-505D-F042-82A3-AC0FE32516D3}" type="pres">
      <dgm:prSet presAssocID="{3B63453E-343E-A540-ADCA-74F65B4233DA}" presName="sibTrans" presStyleLbl="sibTrans2D1" presStyleIdx="4" presStyleCnt="6"/>
      <dgm:spPr/>
    </dgm:pt>
    <dgm:pt modelId="{6A476A15-6089-284F-AF19-5FA6919F4AEA}" type="pres">
      <dgm:prSet presAssocID="{3B63453E-343E-A540-ADCA-74F65B4233DA}" presName="connectorText" presStyleLbl="sibTrans2D1" presStyleIdx="4" presStyleCnt="6"/>
      <dgm:spPr/>
    </dgm:pt>
    <dgm:pt modelId="{4F584A31-DAE5-9F40-B896-E63A871E688D}" type="pres">
      <dgm:prSet presAssocID="{553E1CDD-20BD-434E-B774-E9E9549A87A6}" presName="node" presStyleLbl="node1" presStyleIdx="5" presStyleCnt="7">
        <dgm:presLayoutVars>
          <dgm:bulletEnabled val="1"/>
        </dgm:presLayoutVars>
      </dgm:prSet>
      <dgm:spPr/>
    </dgm:pt>
    <dgm:pt modelId="{16D531E1-9674-5348-93C4-423F075AB0CB}" type="pres">
      <dgm:prSet presAssocID="{C8FCC091-29EE-6249-B7A1-41413E47F9DE}" presName="sibTrans" presStyleLbl="sibTrans2D1" presStyleIdx="5" presStyleCnt="6"/>
      <dgm:spPr/>
    </dgm:pt>
    <dgm:pt modelId="{A44609E3-5716-A941-89CC-A08D4F9D3828}" type="pres">
      <dgm:prSet presAssocID="{C8FCC091-29EE-6249-B7A1-41413E47F9DE}" presName="connectorText" presStyleLbl="sibTrans2D1" presStyleIdx="5" presStyleCnt="6"/>
      <dgm:spPr/>
    </dgm:pt>
    <dgm:pt modelId="{4F225BEF-E2E4-1142-BCED-918ABD57A86B}" type="pres">
      <dgm:prSet presAssocID="{DFDD1ED9-507F-A04E-A220-82212A7D0697}" presName="node" presStyleLbl="node1" presStyleIdx="6" presStyleCnt="7">
        <dgm:presLayoutVars>
          <dgm:bulletEnabled val="1"/>
        </dgm:presLayoutVars>
      </dgm:prSet>
      <dgm:spPr/>
    </dgm:pt>
  </dgm:ptLst>
  <dgm:cxnLst>
    <dgm:cxn modelId="{44F97C5D-A15E-3B41-A19A-83FB000515B4}" type="presOf" srcId="{C8FCC091-29EE-6249-B7A1-41413E47F9DE}" destId="{A44609E3-5716-A941-89CC-A08D4F9D3828}" srcOrd="1" destOrd="0" presId="urn:microsoft.com/office/officeart/2005/8/layout/process1"/>
    <dgm:cxn modelId="{1A2D9D16-3FE2-FE42-BB21-00546AB36876}" srcId="{E2FC794C-054A-6846-ACDD-04E4D5D59AF2}" destId="{F041C29B-191A-DE43-8094-9C86C69391F2}" srcOrd="2" destOrd="0" parTransId="{25441A6D-C3F2-454B-B845-0A50D52E1205}" sibTransId="{08E96750-F6B2-384B-89EF-66C5D6F2F1F9}"/>
    <dgm:cxn modelId="{EAFC0A55-6F2A-AE45-AFEE-C92A5968AB7D}" srcId="{E2FC794C-054A-6846-ACDD-04E4D5D59AF2}" destId="{DFDD1ED9-507F-A04E-A220-82212A7D0697}" srcOrd="6" destOrd="0" parTransId="{43110902-4A73-5F41-82F0-01B466829C09}" sibTransId="{10F02354-4877-4A4A-A9A3-431763ED0BBB}"/>
    <dgm:cxn modelId="{8075754D-4F46-8448-9E39-7E0630ABB6F6}" type="presOf" srcId="{A6BC7364-3816-B64B-A4DC-A5C251BC5F80}" destId="{6E1874B3-AE3F-C540-9C1F-24A5D304BE42}" srcOrd="1" destOrd="0" presId="urn:microsoft.com/office/officeart/2005/8/layout/process1"/>
    <dgm:cxn modelId="{A0CD9CD1-BC35-094D-9072-CE84EFC83E0C}" srcId="{E2FC794C-054A-6846-ACDD-04E4D5D59AF2}" destId="{553E1CDD-20BD-434E-B774-E9E9549A87A6}" srcOrd="5" destOrd="0" parTransId="{3BDED859-97E2-CD42-96E8-82E09A80458B}" sibTransId="{C8FCC091-29EE-6249-B7A1-41413E47F9DE}"/>
    <dgm:cxn modelId="{F2D3C2C8-E384-704C-966D-0525D9C49FED}" type="presOf" srcId="{A6BC7364-3816-B64B-A4DC-A5C251BC5F80}" destId="{4D254B32-FE3E-4042-A47E-AA632917E28C}" srcOrd="0" destOrd="0" presId="urn:microsoft.com/office/officeart/2005/8/layout/process1"/>
    <dgm:cxn modelId="{1CA60431-29F7-FC45-BB8D-5CB7C4E87A7B}" srcId="{E2FC794C-054A-6846-ACDD-04E4D5D59AF2}" destId="{7CD5B106-FD56-A447-98B0-E40721246133}" srcOrd="4" destOrd="0" parTransId="{04F6D12F-B212-8648-8639-94B5237BEA83}" sibTransId="{3B63453E-343E-A540-ADCA-74F65B4233DA}"/>
    <dgm:cxn modelId="{485B5B2B-7629-814F-9F4D-06B091E3E445}" srcId="{E2FC794C-054A-6846-ACDD-04E4D5D59AF2}" destId="{79BA9E92-D531-F947-A009-3BA4343592F4}" srcOrd="3" destOrd="0" parTransId="{61D5E836-ECE5-2E4C-9464-4C3D44853874}" sibTransId="{9EF6780D-220E-5A4C-AE19-A37243812039}"/>
    <dgm:cxn modelId="{F440B287-76E1-9B47-BEEA-A1D7781B82B0}" srcId="{E2FC794C-054A-6846-ACDD-04E4D5D59AF2}" destId="{2826560E-B715-C04A-9092-7A345EC55552}" srcOrd="1" destOrd="0" parTransId="{F3296B48-5951-2F48-BD3F-812EC1DBF4A1}" sibTransId="{A6BC7364-3816-B64B-A4DC-A5C251BC5F80}"/>
    <dgm:cxn modelId="{2D5439A3-F2A5-5640-A5F8-6F644C66ED4B}" type="presOf" srcId="{8EE0B3B0-870F-D041-9179-B086C170A0CA}" destId="{E68A5428-9334-F945-985F-39D5FACD7169}" srcOrd="1" destOrd="0" presId="urn:microsoft.com/office/officeart/2005/8/layout/process1"/>
    <dgm:cxn modelId="{87A03DA5-3CCA-DE49-9810-F596451A04FB}" type="presOf" srcId="{9EF6780D-220E-5A4C-AE19-A37243812039}" destId="{26120FA0-FCF7-4C49-8745-22C0CF271D52}" srcOrd="1" destOrd="0" presId="urn:microsoft.com/office/officeart/2005/8/layout/process1"/>
    <dgm:cxn modelId="{EDFCA6F0-33E9-364F-9D7D-2893C0982D9B}" type="presOf" srcId="{3B63453E-343E-A540-ADCA-74F65B4233DA}" destId="{8D4280E1-505D-F042-82A3-AC0FE32516D3}" srcOrd="0" destOrd="0" presId="urn:microsoft.com/office/officeart/2005/8/layout/process1"/>
    <dgm:cxn modelId="{20890DBE-AA93-6549-B09D-DB9A0782378F}" type="presOf" srcId="{08E96750-F6B2-384B-89EF-66C5D6F2F1F9}" destId="{F29DC5D5-3DE2-FC4F-9947-95CD6BCDB706}" srcOrd="0" destOrd="0" presId="urn:microsoft.com/office/officeart/2005/8/layout/process1"/>
    <dgm:cxn modelId="{F60FE281-E5E6-284F-B499-386D97A04815}" type="presOf" srcId="{C8FCC091-29EE-6249-B7A1-41413E47F9DE}" destId="{16D531E1-9674-5348-93C4-423F075AB0CB}" srcOrd="0" destOrd="0" presId="urn:microsoft.com/office/officeart/2005/8/layout/process1"/>
    <dgm:cxn modelId="{8B63ADF7-2690-4240-BECD-1C9C08C73524}" type="presOf" srcId="{F041C29B-191A-DE43-8094-9C86C69391F2}" destId="{988604A5-A1D9-304A-BB35-3A13AEC19489}" srcOrd="0" destOrd="0" presId="urn:microsoft.com/office/officeart/2005/8/layout/process1"/>
    <dgm:cxn modelId="{2F4B8665-8534-BA4B-9946-B81CC527B1E6}" type="presOf" srcId="{7CD5B106-FD56-A447-98B0-E40721246133}" destId="{3FECD613-F8B8-0141-AE35-19BF105AC8DE}" srcOrd="0" destOrd="0" presId="urn:microsoft.com/office/officeart/2005/8/layout/process1"/>
    <dgm:cxn modelId="{493064E4-8BE1-1549-9D98-709EDC312896}" type="presOf" srcId="{9EF6780D-220E-5A4C-AE19-A37243812039}" destId="{8308C6CE-8F29-C544-A11D-78D1824779A9}" srcOrd="0" destOrd="0" presId="urn:microsoft.com/office/officeart/2005/8/layout/process1"/>
    <dgm:cxn modelId="{9744724D-664A-5F4E-A1A5-58E94EB61096}" type="presOf" srcId="{08E96750-F6B2-384B-89EF-66C5D6F2F1F9}" destId="{1C6A7F27-5195-AF49-92F3-1A053CBE1081}" srcOrd="1" destOrd="0" presId="urn:microsoft.com/office/officeart/2005/8/layout/process1"/>
    <dgm:cxn modelId="{07196617-1B1E-C944-9854-4F89D705D7F9}" type="presOf" srcId="{F6DA503B-CC52-DF4A-805D-5CE185CB79F8}" destId="{BCAA22A7-291F-E34B-AAB0-C0EA8A15881F}" srcOrd="0" destOrd="0" presId="urn:microsoft.com/office/officeart/2005/8/layout/process1"/>
    <dgm:cxn modelId="{C0F2B2DA-D4C0-BE41-8C0F-97C0F89F3063}" type="presOf" srcId="{DFDD1ED9-507F-A04E-A220-82212A7D0697}" destId="{4F225BEF-E2E4-1142-BCED-918ABD57A86B}" srcOrd="0" destOrd="0" presId="urn:microsoft.com/office/officeart/2005/8/layout/process1"/>
    <dgm:cxn modelId="{AD4F34E0-A409-1443-9235-D704B46CB6B5}" type="presOf" srcId="{79BA9E92-D531-F947-A009-3BA4343592F4}" destId="{FF993786-BE1D-A34C-9BF4-09E9D0BC15DD}" srcOrd="0" destOrd="0" presId="urn:microsoft.com/office/officeart/2005/8/layout/process1"/>
    <dgm:cxn modelId="{5AB3E840-15E6-3340-9849-61BD044EE6EF}" type="presOf" srcId="{8EE0B3B0-870F-D041-9179-B086C170A0CA}" destId="{58AD204C-BFDD-CE42-9B84-F4D43C41359E}" srcOrd="0" destOrd="0" presId="urn:microsoft.com/office/officeart/2005/8/layout/process1"/>
    <dgm:cxn modelId="{6DF81C11-FF16-484F-822B-20CB66062A25}" type="presOf" srcId="{2826560E-B715-C04A-9092-7A345EC55552}" destId="{0C2D5F25-E33B-0A46-99A2-7990C6CF599D}" srcOrd="0" destOrd="0" presId="urn:microsoft.com/office/officeart/2005/8/layout/process1"/>
    <dgm:cxn modelId="{3E0DE213-63B4-5B45-9CF8-A46D308AEE4B}" type="presOf" srcId="{3B63453E-343E-A540-ADCA-74F65B4233DA}" destId="{6A476A15-6089-284F-AF19-5FA6919F4AEA}" srcOrd="1" destOrd="0" presId="urn:microsoft.com/office/officeart/2005/8/layout/process1"/>
    <dgm:cxn modelId="{C73CF875-6F0D-2A4F-B7A7-BF6E57BF642A}" type="presOf" srcId="{E2FC794C-054A-6846-ACDD-04E4D5D59AF2}" destId="{6D1B36AB-9079-8F44-8E97-1409CD793F04}" srcOrd="0" destOrd="0" presId="urn:microsoft.com/office/officeart/2005/8/layout/process1"/>
    <dgm:cxn modelId="{60674AD4-A0DF-024F-AFB7-A8B9505425CC}" srcId="{E2FC794C-054A-6846-ACDD-04E4D5D59AF2}" destId="{F6DA503B-CC52-DF4A-805D-5CE185CB79F8}" srcOrd="0" destOrd="0" parTransId="{79A6D98B-2F7D-9B44-AB32-80542AB4F0A2}" sibTransId="{8EE0B3B0-870F-D041-9179-B086C170A0CA}"/>
    <dgm:cxn modelId="{6217D650-2E03-204D-921B-580663FA7B5B}" type="presOf" srcId="{553E1CDD-20BD-434E-B774-E9E9549A87A6}" destId="{4F584A31-DAE5-9F40-B896-E63A871E688D}" srcOrd="0" destOrd="0" presId="urn:microsoft.com/office/officeart/2005/8/layout/process1"/>
    <dgm:cxn modelId="{BF22DF24-198D-274A-BBBC-2B2FEFD027CC}" type="presParOf" srcId="{6D1B36AB-9079-8F44-8E97-1409CD793F04}" destId="{BCAA22A7-291F-E34B-AAB0-C0EA8A15881F}" srcOrd="0" destOrd="0" presId="urn:microsoft.com/office/officeart/2005/8/layout/process1"/>
    <dgm:cxn modelId="{56C07E03-40C6-2847-9014-D88EA5A922AC}" type="presParOf" srcId="{6D1B36AB-9079-8F44-8E97-1409CD793F04}" destId="{58AD204C-BFDD-CE42-9B84-F4D43C41359E}" srcOrd="1" destOrd="0" presId="urn:microsoft.com/office/officeart/2005/8/layout/process1"/>
    <dgm:cxn modelId="{D89EAB07-1BAE-8E46-AD11-DCCCF774BD53}" type="presParOf" srcId="{58AD204C-BFDD-CE42-9B84-F4D43C41359E}" destId="{E68A5428-9334-F945-985F-39D5FACD7169}" srcOrd="0" destOrd="0" presId="urn:microsoft.com/office/officeart/2005/8/layout/process1"/>
    <dgm:cxn modelId="{C06D49EF-10D1-164B-B6A8-6A84886195A8}" type="presParOf" srcId="{6D1B36AB-9079-8F44-8E97-1409CD793F04}" destId="{0C2D5F25-E33B-0A46-99A2-7990C6CF599D}" srcOrd="2" destOrd="0" presId="urn:microsoft.com/office/officeart/2005/8/layout/process1"/>
    <dgm:cxn modelId="{835E71A4-3635-8849-84D0-F6399036298D}" type="presParOf" srcId="{6D1B36AB-9079-8F44-8E97-1409CD793F04}" destId="{4D254B32-FE3E-4042-A47E-AA632917E28C}" srcOrd="3" destOrd="0" presId="urn:microsoft.com/office/officeart/2005/8/layout/process1"/>
    <dgm:cxn modelId="{DD278CAC-4EB7-AB4C-AD52-EEB13048366B}" type="presParOf" srcId="{4D254B32-FE3E-4042-A47E-AA632917E28C}" destId="{6E1874B3-AE3F-C540-9C1F-24A5D304BE42}" srcOrd="0" destOrd="0" presId="urn:microsoft.com/office/officeart/2005/8/layout/process1"/>
    <dgm:cxn modelId="{5DD7613D-2688-8541-97B7-4558344BB7E9}" type="presParOf" srcId="{6D1B36AB-9079-8F44-8E97-1409CD793F04}" destId="{988604A5-A1D9-304A-BB35-3A13AEC19489}" srcOrd="4" destOrd="0" presId="urn:microsoft.com/office/officeart/2005/8/layout/process1"/>
    <dgm:cxn modelId="{C4C59EAB-47D1-AB4A-9015-FF5CB53C22FB}" type="presParOf" srcId="{6D1B36AB-9079-8F44-8E97-1409CD793F04}" destId="{F29DC5D5-3DE2-FC4F-9947-95CD6BCDB706}" srcOrd="5" destOrd="0" presId="urn:microsoft.com/office/officeart/2005/8/layout/process1"/>
    <dgm:cxn modelId="{204A9989-D0AC-094E-9248-8FB82DB22027}" type="presParOf" srcId="{F29DC5D5-3DE2-FC4F-9947-95CD6BCDB706}" destId="{1C6A7F27-5195-AF49-92F3-1A053CBE1081}" srcOrd="0" destOrd="0" presId="urn:microsoft.com/office/officeart/2005/8/layout/process1"/>
    <dgm:cxn modelId="{0C360148-B810-9E41-BFEE-D1E508BA2E56}" type="presParOf" srcId="{6D1B36AB-9079-8F44-8E97-1409CD793F04}" destId="{FF993786-BE1D-A34C-9BF4-09E9D0BC15DD}" srcOrd="6" destOrd="0" presId="urn:microsoft.com/office/officeart/2005/8/layout/process1"/>
    <dgm:cxn modelId="{AD99AAAB-3971-394A-A802-668EBEA8E049}" type="presParOf" srcId="{6D1B36AB-9079-8F44-8E97-1409CD793F04}" destId="{8308C6CE-8F29-C544-A11D-78D1824779A9}" srcOrd="7" destOrd="0" presId="urn:microsoft.com/office/officeart/2005/8/layout/process1"/>
    <dgm:cxn modelId="{8DB44AE0-F8B0-C843-BC2B-C8A798FB8F2A}" type="presParOf" srcId="{8308C6CE-8F29-C544-A11D-78D1824779A9}" destId="{26120FA0-FCF7-4C49-8745-22C0CF271D52}" srcOrd="0" destOrd="0" presId="urn:microsoft.com/office/officeart/2005/8/layout/process1"/>
    <dgm:cxn modelId="{66D834E6-3F07-B04D-B40E-86C03E3F7E4C}" type="presParOf" srcId="{6D1B36AB-9079-8F44-8E97-1409CD793F04}" destId="{3FECD613-F8B8-0141-AE35-19BF105AC8DE}" srcOrd="8" destOrd="0" presId="urn:microsoft.com/office/officeart/2005/8/layout/process1"/>
    <dgm:cxn modelId="{2EFED7E9-CC29-A642-BD5E-8547B81B9AC6}" type="presParOf" srcId="{6D1B36AB-9079-8F44-8E97-1409CD793F04}" destId="{8D4280E1-505D-F042-82A3-AC0FE32516D3}" srcOrd="9" destOrd="0" presId="urn:microsoft.com/office/officeart/2005/8/layout/process1"/>
    <dgm:cxn modelId="{B42A8268-DFDB-AD40-8206-9020F7E56BBB}" type="presParOf" srcId="{8D4280E1-505D-F042-82A3-AC0FE32516D3}" destId="{6A476A15-6089-284F-AF19-5FA6919F4AEA}" srcOrd="0" destOrd="0" presId="urn:microsoft.com/office/officeart/2005/8/layout/process1"/>
    <dgm:cxn modelId="{7F3C2460-A160-DF4D-B01C-DFD557C88866}" type="presParOf" srcId="{6D1B36AB-9079-8F44-8E97-1409CD793F04}" destId="{4F584A31-DAE5-9F40-B896-E63A871E688D}" srcOrd="10" destOrd="0" presId="urn:microsoft.com/office/officeart/2005/8/layout/process1"/>
    <dgm:cxn modelId="{7599C765-5559-8845-8F8A-B4B6831A6EDA}" type="presParOf" srcId="{6D1B36AB-9079-8F44-8E97-1409CD793F04}" destId="{16D531E1-9674-5348-93C4-423F075AB0CB}" srcOrd="11" destOrd="0" presId="urn:microsoft.com/office/officeart/2005/8/layout/process1"/>
    <dgm:cxn modelId="{88A4B11E-F373-D24E-917C-454D289C56C7}" type="presParOf" srcId="{16D531E1-9674-5348-93C4-423F075AB0CB}" destId="{A44609E3-5716-A941-89CC-A08D4F9D3828}" srcOrd="0" destOrd="0" presId="urn:microsoft.com/office/officeart/2005/8/layout/process1"/>
    <dgm:cxn modelId="{F8D436C5-FBE0-6E4E-8A71-CFE8A14E2D9B}" type="presParOf" srcId="{6D1B36AB-9079-8F44-8E97-1409CD793F04}" destId="{4F225BEF-E2E4-1142-BCED-918ABD57A86B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334DCC-682E-3C4E-A731-FCD926FF4715}">
      <dsp:nvSpPr>
        <dsp:cNvPr id="0" name=""/>
        <dsp:cNvSpPr/>
      </dsp:nvSpPr>
      <dsp:spPr>
        <a:xfrm>
          <a:off x="1345589" y="358119"/>
          <a:ext cx="279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77354" y="402291"/>
        <a:ext cx="15480" cy="3096"/>
      </dsp:txXfrm>
    </dsp:sp>
    <dsp:sp modelId="{FAEB74CF-2023-9043-8D96-EC71A0E19722}">
      <dsp:nvSpPr>
        <dsp:cNvPr id="0" name=""/>
        <dsp:cNvSpPr/>
      </dsp:nvSpPr>
      <dsp:spPr>
        <a:xfrm>
          <a:off x="1256" y="0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Planning</a:t>
          </a:r>
          <a:endParaRPr lang="en-US" sz="1500" kern="1200" dirty="0"/>
        </a:p>
      </dsp:txBody>
      <dsp:txXfrm>
        <a:off x="1256" y="0"/>
        <a:ext cx="1346132" cy="807679"/>
      </dsp:txXfrm>
    </dsp:sp>
    <dsp:sp modelId="{C5DAC03D-0536-3143-AC4A-31D784CB49BD}">
      <dsp:nvSpPr>
        <dsp:cNvPr id="0" name=""/>
        <dsp:cNvSpPr/>
      </dsp:nvSpPr>
      <dsp:spPr>
        <a:xfrm>
          <a:off x="3001333" y="358119"/>
          <a:ext cx="279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33098" y="402291"/>
        <a:ext cx="15480" cy="3096"/>
      </dsp:txXfrm>
    </dsp:sp>
    <dsp:sp modelId="{B7A12020-4214-9F46-9F21-436093CC1F86}">
      <dsp:nvSpPr>
        <dsp:cNvPr id="0" name=""/>
        <dsp:cNvSpPr/>
      </dsp:nvSpPr>
      <dsp:spPr>
        <a:xfrm>
          <a:off x="1657000" y="0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Development</a:t>
          </a:r>
          <a:endParaRPr lang="en-US" sz="1500" kern="1200" dirty="0"/>
        </a:p>
      </dsp:txBody>
      <dsp:txXfrm>
        <a:off x="1657000" y="0"/>
        <a:ext cx="1346132" cy="807679"/>
      </dsp:txXfrm>
    </dsp:sp>
    <dsp:sp modelId="{C43D08B2-B17C-3D41-AA7D-E8182C883682}">
      <dsp:nvSpPr>
        <dsp:cNvPr id="0" name=""/>
        <dsp:cNvSpPr/>
      </dsp:nvSpPr>
      <dsp:spPr>
        <a:xfrm>
          <a:off x="4657076" y="358119"/>
          <a:ext cx="279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88841" y="402291"/>
        <a:ext cx="15480" cy="3096"/>
      </dsp:txXfrm>
    </dsp:sp>
    <dsp:sp modelId="{CBA7B3A6-0852-1F45-9FFC-D5972FE13EEB}">
      <dsp:nvSpPr>
        <dsp:cNvPr id="0" name=""/>
        <dsp:cNvSpPr/>
      </dsp:nvSpPr>
      <dsp:spPr>
        <a:xfrm>
          <a:off x="3312743" y="0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Developer Testing</a:t>
          </a:r>
          <a:endParaRPr lang="en-US" sz="1500" kern="1200" dirty="0"/>
        </a:p>
      </dsp:txBody>
      <dsp:txXfrm>
        <a:off x="3312743" y="0"/>
        <a:ext cx="1346132" cy="807679"/>
      </dsp:txXfrm>
    </dsp:sp>
    <dsp:sp modelId="{5848B05F-3EAD-2041-84C7-35BADF425B08}">
      <dsp:nvSpPr>
        <dsp:cNvPr id="0" name=""/>
        <dsp:cNvSpPr/>
      </dsp:nvSpPr>
      <dsp:spPr>
        <a:xfrm>
          <a:off x="1512600" y="805879"/>
          <a:ext cx="4128953" cy="661519"/>
        </a:xfrm>
        <a:custGeom>
          <a:avLst/>
          <a:gdLst/>
          <a:ahLst/>
          <a:cxnLst/>
          <a:rect l="0" t="0" r="0" b="0"/>
          <a:pathLst>
            <a:path>
              <a:moveTo>
                <a:pt x="4128953" y="0"/>
              </a:moveTo>
              <a:lnTo>
                <a:pt x="4128953" y="347859"/>
              </a:lnTo>
              <a:lnTo>
                <a:pt x="0" y="347859"/>
              </a:lnTo>
              <a:lnTo>
                <a:pt x="0" y="66151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472413" y="1135091"/>
        <a:ext cx="209327" cy="3096"/>
      </dsp:txXfrm>
    </dsp:sp>
    <dsp:sp modelId="{550A6AAD-6DDC-1F4A-9ADE-C796E92EA67C}">
      <dsp:nvSpPr>
        <dsp:cNvPr id="0" name=""/>
        <dsp:cNvSpPr/>
      </dsp:nvSpPr>
      <dsp:spPr>
        <a:xfrm>
          <a:off x="4968487" y="0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Live Testing</a:t>
          </a:r>
          <a:endParaRPr lang="en-US" sz="1500" kern="1200" dirty="0"/>
        </a:p>
      </dsp:txBody>
      <dsp:txXfrm>
        <a:off x="4968487" y="0"/>
        <a:ext cx="1346132" cy="807679"/>
      </dsp:txXfrm>
    </dsp:sp>
    <dsp:sp modelId="{D181FF51-E5A0-D34A-B6A7-8D511457D847}">
      <dsp:nvSpPr>
        <dsp:cNvPr id="0" name=""/>
        <dsp:cNvSpPr/>
      </dsp:nvSpPr>
      <dsp:spPr>
        <a:xfrm>
          <a:off x="2183867" y="1857918"/>
          <a:ext cx="279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15632" y="1902090"/>
        <a:ext cx="15480" cy="3096"/>
      </dsp:txXfrm>
    </dsp:sp>
    <dsp:sp modelId="{9B91E114-032F-9644-A997-003CE882FB5C}">
      <dsp:nvSpPr>
        <dsp:cNvPr id="0" name=""/>
        <dsp:cNvSpPr/>
      </dsp:nvSpPr>
      <dsp:spPr>
        <a:xfrm>
          <a:off x="839534" y="1499799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Release</a:t>
          </a:r>
          <a:endParaRPr lang="en-US" sz="1500" kern="1200" dirty="0"/>
        </a:p>
      </dsp:txBody>
      <dsp:txXfrm>
        <a:off x="839534" y="1499799"/>
        <a:ext cx="1346132" cy="807679"/>
      </dsp:txXfrm>
    </dsp:sp>
    <dsp:sp modelId="{93F47800-E9B5-294F-A424-9BF5C9F3B9E4}">
      <dsp:nvSpPr>
        <dsp:cNvPr id="0" name=""/>
        <dsp:cNvSpPr/>
      </dsp:nvSpPr>
      <dsp:spPr>
        <a:xfrm>
          <a:off x="3839610" y="1857918"/>
          <a:ext cx="279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901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71375" y="1902090"/>
        <a:ext cx="15480" cy="3096"/>
      </dsp:txXfrm>
    </dsp:sp>
    <dsp:sp modelId="{7359A794-6791-6545-9316-D9BE0A25A5E9}">
      <dsp:nvSpPr>
        <dsp:cNvPr id="0" name=""/>
        <dsp:cNvSpPr/>
      </dsp:nvSpPr>
      <dsp:spPr>
        <a:xfrm>
          <a:off x="2495277" y="1499799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Support</a:t>
          </a:r>
          <a:endParaRPr lang="en-US" sz="1500" kern="1200" dirty="0"/>
        </a:p>
      </dsp:txBody>
      <dsp:txXfrm>
        <a:off x="2495277" y="1499799"/>
        <a:ext cx="1346132" cy="807679"/>
      </dsp:txXfrm>
    </dsp:sp>
    <dsp:sp modelId="{C486FEEF-C7C7-BD4A-8631-3A0C8A256857}">
      <dsp:nvSpPr>
        <dsp:cNvPr id="0" name=""/>
        <dsp:cNvSpPr/>
      </dsp:nvSpPr>
      <dsp:spPr>
        <a:xfrm>
          <a:off x="4151021" y="1499799"/>
          <a:ext cx="1346132" cy="8076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Retirement</a:t>
          </a:r>
          <a:endParaRPr lang="en-US" sz="1500" kern="1200" dirty="0"/>
        </a:p>
      </dsp:txBody>
      <dsp:txXfrm>
        <a:off x="4151021" y="1499799"/>
        <a:ext cx="1346132" cy="80767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231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231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480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808" y="348700"/>
        <a:ext cx="185499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2310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231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480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808" y="348700"/>
        <a:ext cx="185499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231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231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480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808" y="348700"/>
        <a:ext cx="185499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231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231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480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808" y="348700"/>
        <a:ext cx="185499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3075" y="348700"/>
          <a:ext cx="186724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3075" y="348700"/>
        <a:ext cx="186724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3075" y="348700"/>
          <a:ext cx="186724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3075" y="348700"/>
        <a:ext cx="186724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231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231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480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808" y="348700"/>
        <a:ext cx="185499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3075" y="348700"/>
          <a:ext cx="186723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3075" y="348700"/>
        <a:ext cx="186723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AA22A7-291F-E34B-AAB0-C0EA8A15881F}">
      <dsp:nvSpPr>
        <dsp:cNvPr id="0" name=""/>
        <dsp:cNvSpPr/>
      </dsp:nvSpPr>
      <dsp:spPr>
        <a:xfrm>
          <a:off x="2310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Planning</a:t>
          </a:r>
          <a:endParaRPr lang="en-US" sz="1000" kern="1200" dirty="0"/>
        </a:p>
      </dsp:txBody>
      <dsp:txXfrm>
        <a:off x="2310" y="194700"/>
        <a:ext cx="874997" cy="524998"/>
      </dsp:txXfrm>
    </dsp:sp>
    <dsp:sp modelId="{58AD204C-BFDD-CE42-9B84-F4D43C41359E}">
      <dsp:nvSpPr>
        <dsp:cNvPr id="0" name=""/>
        <dsp:cNvSpPr/>
      </dsp:nvSpPr>
      <dsp:spPr>
        <a:xfrm>
          <a:off x="96480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964808" y="348700"/>
        <a:ext cx="185499" cy="216999"/>
      </dsp:txXfrm>
    </dsp:sp>
    <dsp:sp modelId="{0C2D5F25-E33B-0A46-99A2-7990C6CF599D}">
      <dsp:nvSpPr>
        <dsp:cNvPr id="0" name=""/>
        <dsp:cNvSpPr/>
      </dsp:nvSpPr>
      <dsp:spPr>
        <a:xfrm>
          <a:off x="122730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Development</a:t>
          </a:r>
          <a:endParaRPr lang="en-US" sz="1000" kern="1200" dirty="0"/>
        </a:p>
      </dsp:txBody>
      <dsp:txXfrm>
        <a:off x="1227307" y="194700"/>
        <a:ext cx="874997" cy="524998"/>
      </dsp:txXfrm>
    </dsp:sp>
    <dsp:sp modelId="{4D254B32-FE3E-4042-A47E-AA632917E28C}">
      <dsp:nvSpPr>
        <dsp:cNvPr id="0" name=""/>
        <dsp:cNvSpPr/>
      </dsp:nvSpPr>
      <dsp:spPr>
        <a:xfrm>
          <a:off x="2189804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189804" y="348700"/>
        <a:ext cx="185499" cy="216999"/>
      </dsp:txXfrm>
    </dsp:sp>
    <dsp:sp modelId="{988604A5-A1D9-304A-BB35-3A13AEC19489}">
      <dsp:nvSpPr>
        <dsp:cNvPr id="0" name=""/>
        <dsp:cNvSpPr/>
      </dsp:nvSpPr>
      <dsp:spPr>
        <a:xfrm>
          <a:off x="2452304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Developer Testing</a:t>
          </a:r>
          <a:endParaRPr lang="en-US" sz="1000" kern="1200" dirty="0"/>
        </a:p>
      </dsp:txBody>
      <dsp:txXfrm>
        <a:off x="2452304" y="194700"/>
        <a:ext cx="874997" cy="524998"/>
      </dsp:txXfrm>
    </dsp:sp>
    <dsp:sp modelId="{F29DC5D5-3DE2-FC4F-9947-95CD6BCDB706}">
      <dsp:nvSpPr>
        <dsp:cNvPr id="0" name=""/>
        <dsp:cNvSpPr/>
      </dsp:nvSpPr>
      <dsp:spPr>
        <a:xfrm>
          <a:off x="3414801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414801" y="348700"/>
        <a:ext cx="185499" cy="216999"/>
      </dsp:txXfrm>
    </dsp:sp>
    <dsp:sp modelId="{FF993786-BE1D-A34C-9BF4-09E9D0BC15DD}">
      <dsp:nvSpPr>
        <dsp:cNvPr id="0" name=""/>
        <dsp:cNvSpPr/>
      </dsp:nvSpPr>
      <dsp:spPr>
        <a:xfrm>
          <a:off x="367730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Live Testing</a:t>
          </a:r>
          <a:endParaRPr lang="en-US" sz="1000" kern="1200" dirty="0"/>
        </a:p>
      </dsp:txBody>
      <dsp:txXfrm>
        <a:off x="3677301" y="194700"/>
        <a:ext cx="874997" cy="524998"/>
      </dsp:txXfrm>
    </dsp:sp>
    <dsp:sp modelId="{8308C6CE-8F29-C544-A11D-78D1824779A9}">
      <dsp:nvSpPr>
        <dsp:cNvPr id="0" name=""/>
        <dsp:cNvSpPr/>
      </dsp:nvSpPr>
      <dsp:spPr>
        <a:xfrm>
          <a:off x="4639798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4639798" y="348700"/>
        <a:ext cx="185499" cy="216999"/>
      </dsp:txXfrm>
    </dsp:sp>
    <dsp:sp modelId="{3FECD613-F8B8-0141-AE35-19BF105AC8DE}">
      <dsp:nvSpPr>
        <dsp:cNvPr id="0" name=""/>
        <dsp:cNvSpPr/>
      </dsp:nvSpPr>
      <dsp:spPr>
        <a:xfrm>
          <a:off x="4902297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Release</a:t>
          </a:r>
          <a:endParaRPr lang="en-US" sz="1000" kern="1200" dirty="0"/>
        </a:p>
      </dsp:txBody>
      <dsp:txXfrm>
        <a:off x="4902297" y="194700"/>
        <a:ext cx="874997" cy="524998"/>
      </dsp:txXfrm>
    </dsp:sp>
    <dsp:sp modelId="{8D4280E1-505D-F042-82A3-AC0FE32516D3}">
      <dsp:nvSpPr>
        <dsp:cNvPr id="0" name=""/>
        <dsp:cNvSpPr/>
      </dsp:nvSpPr>
      <dsp:spPr>
        <a:xfrm>
          <a:off x="5864795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864795" y="348700"/>
        <a:ext cx="185499" cy="216999"/>
      </dsp:txXfrm>
    </dsp:sp>
    <dsp:sp modelId="{4F584A31-DAE5-9F40-B896-E63A871E688D}">
      <dsp:nvSpPr>
        <dsp:cNvPr id="0" name=""/>
        <dsp:cNvSpPr/>
      </dsp:nvSpPr>
      <dsp:spPr>
        <a:xfrm>
          <a:off x="6127294" y="194700"/>
          <a:ext cx="874997" cy="524998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Support</a:t>
          </a:r>
          <a:endParaRPr lang="en-US" sz="1000" kern="1200" dirty="0"/>
        </a:p>
      </dsp:txBody>
      <dsp:txXfrm>
        <a:off x="6127294" y="194700"/>
        <a:ext cx="874997" cy="524998"/>
      </dsp:txXfrm>
    </dsp:sp>
    <dsp:sp modelId="{16D531E1-9674-5348-93C4-423F075AB0CB}">
      <dsp:nvSpPr>
        <dsp:cNvPr id="0" name=""/>
        <dsp:cNvSpPr/>
      </dsp:nvSpPr>
      <dsp:spPr>
        <a:xfrm>
          <a:off x="7089792" y="348700"/>
          <a:ext cx="185499" cy="216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7089792" y="348700"/>
        <a:ext cx="185499" cy="216999"/>
      </dsp:txXfrm>
    </dsp:sp>
    <dsp:sp modelId="{4F225BEF-E2E4-1142-BCED-918ABD57A86B}">
      <dsp:nvSpPr>
        <dsp:cNvPr id="0" name=""/>
        <dsp:cNvSpPr/>
      </dsp:nvSpPr>
      <dsp:spPr>
        <a:xfrm>
          <a:off x="7352291" y="194700"/>
          <a:ext cx="874997" cy="524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Retirement</a:t>
          </a:r>
          <a:endParaRPr lang="en-US" sz="1000" kern="1200" dirty="0"/>
        </a:p>
      </dsp:txBody>
      <dsp:txXfrm>
        <a:off x="7352291" y="194700"/>
        <a:ext cx="874997" cy="52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835C2-8E99-184E-AEB6-A5B0A047826F}" type="datetimeFigureOut">
              <a:rPr lang="en-US" smtClean="0"/>
              <a:t>4/28/11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0746D-9CA8-0E4A-AE66-17CBFC9B30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07A49-592A-B54E-9EAA-327326B9DAB3}" type="datetimeFigureOut">
              <a:rPr lang="en-US" smtClean="0"/>
              <a:t>4/27/11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A3CA2-2A95-4042-A8BC-EC7CFDE418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condor-wiki.cs.wisc.edu/index.cgi/wiki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Evolving process – this is a current snapshot for the Condor 7.7</a:t>
            </a:r>
            <a:r>
              <a:rPr lang="en-US" baseline="0" dirty="0" smtClean="0"/>
              <a:t>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have a feature request for Condor 7.7. catch Todd T. during</a:t>
            </a:r>
            <a:r>
              <a:rPr lang="en-US" baseline="0" dirty="0" smtClean="0"/>
              <a:t> Condor Week or email condor-</a:t>
            </a:r>
            <a:r>
              <a:rPr lang="en-US" baseline="0" dirty="0" err="1" smtClean="0"/>
              <a:t>admin@cs.wisc.edu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lang="en-US" sz="2800" dirty="0" smtClean="0"/>
              <a:t>Development</a:t>
            </a:r>
            <a:r>
              <a:rPr lang="en-US" sz="2800" baseline="0" dirty="0" smtClean="0"/>
              <a:t> process includes:</a:t>
            </a:r>
            <a:endParaRPr lang="en-US" sz="2800" dirty="0" smtClean="0"/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architecture and design planning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peer review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code is written in milestones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code review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Condor team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Gitweb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</a:t>
            </a:r>
            <a:r>
              <a:rPr lang="en-US" sz="2400" kern="0" dirty="0" smtClean="0">
                <a:hlinkClick r:id="rId3"/>
              </a:rPr>
              <a:t>https://condor-wiki.cs.wisc.edu/index.cgi/wiki</a:t>
            </a:r>
            <a:endParaRPr lang="en-US" sz="2400" kern="0" dirty="0" smtClean="0"/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</a:pP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Gitweb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contains info on: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contribute: https://condor-</a:t>
            </a:r>
            <a:r>
              <a:rPr kumimoji="0" lang="en-US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wiki.cs.wisc.edu/index.cgi/wiki?p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r>
              <a:rPr kumimoji="0" lang="en-US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MakingContributions</a:t>
            </a:r>
            <a:endParaRPr kumimoji="0" lang="en-US" sz="2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600" kern="0" baseline="0" dirty="0" smtClean="0"/>
              <a:t>Info about our </a:t>
            </a:r>
            <a:r>
              <a:rPr lang="en-US" sz="2600" kern="0" baseline="0" dirty="0" err="1" smtClean="0"/>
              <a:t>Git</a:t>
            </a:r>
            <a:r>
              <a:rPr lang="en-US" sz="2600" kern="0" baseline="0" dirty="0" smtClean="0"/>
              <a:t> repository.  How to get source: https://condor-</a:t>
            </a:r>
            <a:r>
              <a:rPr lang="en-US" sz="2600" kern="0" baseline="0" dirty="0" err="1" smtClean="0"/>
              <a:t>wiki.cs.wisc.edu/index.cgi/wiki?p</a:t>
            </a:r>
            <a:r>
              <a:rPr lang="en-US" sz="2600" kern="0" baseline="0" dirty="0" smtClean="0"/>
              <a:t>=</a:t>
            </a:r>
            <a:r>
              <a:rPr lang="en-US" sz="2600" kern="0" baseline="0" dirty="0" err="1" smtClean="0"/>
              <a:t>DownloadingSource</a:t>
            </a:r>
            <a:endParaRPr lang="en-US" sz="2600" kern="0" baseline="0" dirty="0" smtClean="0"/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600" kern="0" dirty="0" smtClean="0"/>
              <a:t>Ticketing</a:t>
            </a:r>
            <a:r>
              <a:rPr lang="en-US" sz="2600" kern="0" baseline="0" dirty="0" smtClean="0"/>
              <a:t> system for pending work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600" kern="0" dirty="0" smtClean="0"/>
              <a:t>And more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Manual developer testing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None/>
              <a:tabLst/>
              <a:defRPr/>
            </a:pPr>
            <a:r>
              <a:rPr lang="en-US" sz="1200" kern="0" dirty="0" smtClean="0"/>
              <a:t>Automated regression test suite with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Condor-users mailing</a:t>
            </a:r>
            <a:r>
              <a:rPr lang="en-US" baseline="0" dirty="0" smtClean="0"/>
              <a:t> list info: </a:t>
            </a:r>
          </a:p>
          <a:p>
            <a:r>
              <a:rPr lang="en-US" baseline="0" dirty="0" smtClean="0"/>
              <a:t>Join: https://</a:t>
            </a:r>
            <a:r>
              <a:rPr lang="en-US" baseline="0" dirty="0" err="1" smtClean="0"/>
              <a:t>lists.cs.wisc.edu/mailman/listinfo/condor</a:t>
            </a:r>
            <a:r>
              <a:rPr lang="en-US" baseline="0" dirty="0" smtClean="0"/>
              <a:t>-users</a:t>
            </a:r>
          </a:p>
          <a:p>
            <a:r>
              <a:rPr lang="en-US" baseline="0" dirty="0" smtClean="0"/>
              <a:t>Archive: https://www-</a:t>
            </a:r>
            <a:r>
              <a:rPr lang="en-US" baseline="0" dirty="0" err="1" smtClean="0"/>
              <a:t>auth.cs.wisc.edu</a:t>
            </a:r>
            <a:r>
              <a:rPr lang="en-US" baseline="0" dirty="0" smtClean="0"/>
              <a:t>/lists/condor-users/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support</a:t>
            </a:r>
            <a:r>
              <a:rPr lang="en-US" baseline="0" dirty="0" smtClean="0"/>
              <a:t> email – condor-</a:t>
            </a:r>
            <a:r>
              <a:rPr lang="en-US" baseline="0" dirty="0" err="1" smtClean="0"/>
              <a:t>users@cs.wisc.edu</a:t>
            </a:r>
            <a:endParaRPr lang="en-US" baseline="0" dirty="0" smtClean="0"/>
          </a:p>
          <a:p>
            <a:r>
              <a:rPr lang="en-US" baseline="0" dirty="0" smtClean="0"/>
              <a:t>Condor team support email - condor-</a:t>
            </a:r>
            <a:r>
              <a:rPr lang="en-US" baseline="0" dirty="0" err="1" smtClean="0"/>
              <a:t>admin@cs.wisc.edu</a:t>
            </a:r>
            <a:endParaRPr lang="en-US" baseline="0" dirty="0" smtClean="0"/>
          </a:p>
          <a:p>
            <a:r>
              <a:rPr lang="en-US" dirty="0" smtClean="0"/>
              <a:t>Paid support information - http://</a:t>
            </a:r>
            <a:r>
              <a:rPr lang="en-US" dirty="0" err="1" smtClean="0"/>
              <a:t>www.cs.wisc.edu/condor/uw</a:t>
            </a:r>
            <a:r>
              <a:rPr lang="en-US" dirty="0" smtClean="0"/>
              <a:t>-support/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A3CA2-2A95-4042-A8BC-EC7CFDE4181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" y="6172200"/>
            <a:ext cx="6019800" cy="457200"/>
          </a:xfrm>
        </p:spPr>
        <p:txBody>
          <a:bodyPr/>
          <a:lstStyle>
            <a:lvl1pPr algn="ctr">
              <a:defRPr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4098925" y="385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2098675" y="4095750"/>
            <a:ext cx="4854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en-US" sz="2400">
              <a:solidFill>
                <a:schemeClr val="accent2"/>
              </a:solidFill>
              <a:latin typeface="Comic Sans MS" charset="0"/>
            </a:endParaRPr>
          </a:p>
          <a:p>
            <a:pPr algn="ctr"/>
            <a:r>
              <a:rPr lang="en-US" sz="2400">
                <a:solidFill>
                  <a:schemeClr val="accent2"/>
                </a:solidFill>
                <a:latin typeface="Comic Sans MS" charset="0"/>
              </a:rPr>
              <a:t>Condor Project</a:t>
            </a:r>
          </a:p>
          <a:p>
            <a:pPr algn="ctr"/>
            <a:r>
              <a:rPr lang="en-US" sz="2400">
                <a:solidFill>
                  <a:schemeClr val="accent2"/>
                </a:solidFill>
                <a:latin typeface="Comic Sans MS" charset="0"/>
              </a:rPr>
              <a:t>Computer Sciences Department</a:t>
            </a:r>
          </a:p>
          <a:p>
            <a:pPr algn="ctr"/>
            <a:r>
              <a:rPr lang="en-US" sz="2400">
                <a:solidFill>
                  <a:schemeClr val="accent2"/>
                </a:solidFill>
                <a:latin typeface="Comic Sans MS" charset="0"/>
              </a:rPr>
              <a:t>University of Wisconsin-Madison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3" name="Group 7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486408" name="Picture 8" descr="new-logo"/>
              <p:cNvPicPr>
                <a:picLocks noChangeAspect="1" noChangeArrowheads="1"/>
              </p:cNvPicPr>
              <p:nvPr/>
            </p:nvPicPr>
            <p:blipFill>
              <a:blip r:embed="rId2"/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</p:spPr>
          </p:pic>
          <p:sp>
            <p:nvSpPr>
              <p:cNvPr id="486409" name="Rectangle 9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46275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CC66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86410" name="Picture 10" descr="UW_tiny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0238"/>
            <a:ext cx="77724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3077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8934B5-5BF6-DC47-94E9-BD011096DAF2}" type="slidenum">
              <a:rPr lang="en-US" smtClean="0"/>
              <a:t>‹#›</a:t>
            </a:fld>
            <a:endParaRPr lang="en-US"/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4724400" y="6324600"/>
            <a:ext cx="2282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  <a:latin typeface="Comic Sans MS" charset="0"/>
              </a:rPr>
              <a:t>www.cs.wisc.edu/Condor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6388" y="5757863"/>
            <a:ext cx="8447087" cy="952500"/>
            <a:chOff x="193" y="3627"/>
            <a:chExt cx="5321" cy="600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193" y="3766"/>
              <a:ext cx="4875" cy="279"/>
              <a:chOff x="193" y="3766"/>
              <a:chExt cx="4875" cy="279"/>
            </a:xfrm>
          </p:grpSpPr>
          <p:pic>
            <p:nvPicPr>
              <p:cNvPr id="485385" name="Picture 9" descr="new-logo"/>
              <p:cNvPicPr>
                <a:picLocks noChangeAspect="1" noChangeArrowheads="1"/>
              </p:cNvPicPr>
              <p:nvPr/>
            </p:nvPicPr>
            <p:blipFill>
              <a:blip r:embed="rId14"/>
              <a:srcRect r="4134"/>
              <a:stretch>
                <a:fillRect/>
              </a:stretch>
            </p:blipFill>
            <p:spPr bwMode="auto">
              <a:xfrm>
                <a:off x="193" y="3766"/>
                <a:ext cx="835" cy="279"/>
              </a:xfrm>
              <a:prstGeom prst="rect">
                <a:avLst/>
              </a:prstGeom>
              <a:noFill/>
            </p:spPr>
          </p:pic>
          <p:sp>
            <p:nvSpPr>
              <p:cNvPr id="485386" name="Rectangle 10"/>
              <p:cNvSpPr>
                <a:spLocks noChangeArrowheads="1"/>
              </p:cNvSpPr>
              <p:nvPr/>
            </p:nvSpPr>
            <p:spPr bwMode="auto">
              <a:xfrm>
                <a:off x="716" y="3816"/>
                <a:ext cx="4352" cy="42"/>
              </a:xfrm>
              <a:prstGeom prst="rect">
                <a:avLst/>
              </a:prstGeom>
              <a:gradFill rotWithShape="0">
                <a:gsLst>
                  <a:gs pos="0">
                    <a:srgbClr val="777777">
                      <a:gamma/>
                      <a:shade val="46275"/>
                      <a:invGamma/>
                    </a:srgbClr>
                  </a:gs>
                  <a:gs pos="50000">
                    <a:srgbClr val="777777"/>
                  </a:gs>
                  <a:gs pos="100000">
                    <a:srgbClr val="777777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rgbClr val="B2B2B2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CC6600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485387" name="Picture 11" descr="UW_tiny_logo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993" y="3627"/>
              <a:ext cx="521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charset="0"/>
        <a:buChar char="h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hyperlink" Target="http://en.wikipedia.org/wiki/Condor_High-Throughput_Computing_System" TargetMode="External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hyperlink" Target="https://condor-wiki.cs.wisc.edu/index.cgi/wiki" TargetMode="Externa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hyperlink" Target="http://nmi-s006.cs.wisc.edu/results" TargetMode="External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Condor Release Lifecycle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5</a:t>
            </a:r>
            <a:r>
              <a:rPr lang="en-US" baseline="30000" dirty="0" smtClean="0"/>
              <a:t>th</a:t>
            </a:r>
            <a:r>
              <a:rPr lang="en-US" dirty="0" smtClean="0"/>
              <a:t> 2011</a:t>
            </a:r>
          </a:p>
          <a:p>
            <a:r>
              <a:rPr lang="en-US" dirty="0" smtClean="0"/>
              <a:t>Scot </a:t>
            </a:r>
            <a:r>
              <a:rPr lang="en-US" dirty="0" err="1" smtClean="0"/>
              <a:t>Kronenfeld</a:t>
            </a:r>
            <a:endParaRPr lang="en-US" dirty="0" smtClean="0"/>
          </a:p>
          <a:p>
            <a:r>
              <a:rPr lang="en-US" dirty="0" smtClean="0"/>
              <a:t>Greg </a:t>
            </a:r>
            <a:r>
              <a:rPr lang="en-US" dirty="0" err="1" smtClean="0"/>
              <a:t>Thain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8500" y="2044700"/>
            <a:ext cx="77724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Native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packages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lang="en-US" sz="3200" kern="0" dirty="0" smtClean="0"/>
              <a:t>Wikipedia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</a:pPr>
            <a:r>
              <a:rPr lang="en-US" sz="1600" kern="0" dirty="0" smtClean="0">
                <a:hlinkClick r:id="rId7"/>
              </a:rPr>
              <a:t>http://en.wikipedia.org/wiki/Condor_High-Throughput_Computing_System</a:t>
            </a:r>
            <a:endParaRPr lang="en-US" sz="1600" kern="0" dirty="0" smtClean="0"/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</a:pPr>
            <a:endParaRPr lang="en-US" sz="1600" kern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100" y="1717548"/>
            <a:ext cx="1168400" cy="1285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400" y="1717548"/>
            <a:ext cx="972536" cy="1289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9150" y="4018181"/>
            <a:ext cx="6191100" cy="158070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997222" y="1947677"/>
            <a:ext cx="822960" cy="4264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106492" y="2870018"/>
            <a:ext cx="1068892" cy="4712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smtClean="0"/>
              <a:t>Ask admin for logs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258918" y="2870018"/>
            <a:ext cx="1068892" cy="4712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Blame the hardware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952745" y="3648680"/>
            <a:ext cx="1376385" cy="4833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smtClean="0"/>
              <a:t>Examine logs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056407" y="4602446"/>
            <a:ext cx="1176918" cy="4712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smtClean="0"/>
              <a:t>Check</a:t>
            </a:r>
          </a:p>
          <a:p>
            <a:pPr algn="ctr"/>
            <a:r>
              <a:rPr lang="en-US" sz="1200" dirty="0" smtClean="0"/>
              <a:t>condor-users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723883" y="5420757"/>
            <a:ext cx="1176918" cy="4712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Success!</a:t>
            </a:r>
            <a:endParaRPr lang="en-US" sz="1200" dirty="0"/>
          </a:p>
        </p:txBody>
      </p:sp>
      <p:cxnSp>
        <p:nvCxnSpPr>
          <p:cNvPr id="20" name="Straight Arrow Connector 19"/>
          <p:cNvCxnSpPr>
            <a:stCxn id="10" idx="3"/>
            <a:endCxn id="104" idx="1"/>
          </p:cNvCxnSpPr>
          <p:nvPr/>
        </p:nvCxnSpPr>
        <p:spPr bwMode="auto">
          <a:xfrm flipV="1">
            <a:off x="1820182" y="2153880"/>
            <a:ext cx="2193893" cy="7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454973" y="1840926"/>
            <a:ext cx="1513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Problem goes away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667991" y="2376589"/>
            <a:ext cx="76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Error</a:t>
            </a:r>
          </a:p>
          <a:p>
            <a:r>
              <a:rPr lang="en-US" sz="1200" dirty="0" smtClean="0"/>
              <a:t>persists</a:t>
            </a:r>
            <a:endParaRPr lang="en-US" sz="1200" dirty="0"/>
          </a:p>
        </p:txBody>
      </p:sp>
      <p:cxnSp>
        <p:nvCxnSpPr>
          <p:cNvPr id="31" name="Straight Arrow Connector 30"/>
          <p:cNvCxnSpPr>
            <a:stCxn id="11" idx="2"/>
            <a:endCxn id="15" idx="0"/>
          </p:cNvCxnSpPr>
          <p:nvPr/>
        </p:nvCxnSpPr>
        <p:spPr bwMode="auto">
          <a:xfrm rot="5400000">
            <a:off x="4487230" y="3494971"/>
            <a:ext cx="30741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642501" y="3344269"/>
            <a:ext cx="3653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OK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50102" y="2626728"/>
            <a:ext cx="74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 logs </a:t>
            </a:r>
          </a:p>
          <a:p>
            <a:pPr algn="ctr"/>
            <a:r>
              <a:rPr lang="en-US" sz="1200" dirty="0" smtClean="0"/>
              <a:t>created</a:t>
            </a:r>
            <a:endParaRPr lang="en-US" sz="1200" dirty="0"/>
          </a:p>
        </p:txBody>
      </p:sp>
      <p:cxnSp>
        <p:nvCxnSpPr>
          <p:cNvPr id="47" name="Straight Arrow Connector 46"/>
          <p:cNvCxnSpPr>
            <a:stCxn id="11" idx="1"/>
            <a:endCxn id="14" idx="3"/>
          </p:cNvCxnSpPr>
          <p:nvPr/>
        </p:nvCxnSpPr>
        <p:spPr bwMode="auto">
          <a:xfrm rot="10800000">
            <a:off x="3327810" y="3105641"/>
            <a:ext cx="77868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5429376" y="2806520"/>
            <a:ext cx="160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Admin never replies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4668401" y="4132027"/>
            <a:ext cx="80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Obscure</a:t>
            </a:r>
          </a:p>
          <a:p>
            <a:r>
              <a:rPr lang="en-US" sz="1200" dirty="0" smtClean="0"/>
              <a:t>error</a:t>
            </a:r>
            <a:endParaRPr lang="en-US" sz="1200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4055298" y="5420757"/>
            <a:ext cx="1176918" cy="4712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smtClean="0"/>
              <a:t>Ask Dan Bradley</a:t>
            </a:r>
            <a:endParaRPr lang="en-US" sz="1200" dirty="0"/>
          </a:p>
        </p:txBody>
      </p:sp>
      <p:cxnSp>
        <p:nvCxnSpPr>
          <p:cNvPr id="74" name="Straight Arrow Connector 73"/>
          <p:cNvCxnSpPr>
            <a:stCxn id="17" idx="2"/>
            <a:endCxn id="72" idx="0"/>
          </p:cNvCxnSpPr>
          <p:nvPr/>
        </p:nvCxnSpPr>
        <p:spPr bwMode="auto">
          <a:xfrm rot="5400000">
            <a:off x="4470779" y="5246670"/>
            <a:ext cx="347066" cy="11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5501785" y="4539904"/>
            <a:ext cx="146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Ian </a:t>
            </a:r>
            <a:r>
              <a:rPr lang="en-US" sz="1200" dirty="0" err="1" smtClean="0"/>
              <a:t>Chesal</a:t>
            </a:r>
            <a:r>
              <a:rPr lang="en-US" sz="1200" dirty="0" smtClean="0"/>
              <a:t> replies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4647656" y="5086088"/>
            <a:ext cx="71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No luck</a:t>
            </a:r>
            <a:endParaRPr lang="en-US" sz="1200" dirty="0"/>
          </a:p>
        </p:txBody>
      </p:sp>
      <p:cxnSp>
        <p:nvCxnSpPr>
          <p:cNvPr id="98" name="Straight Connector 97"/>
          <p:cNvCxnSpPr>
            <a:stCxn id="15" idx="1"/>
          </p:cNvCxnSpPr>
          <p:nvPr/>
        </p:nvCxnSpPr>
        <p:spPr bwMode="auto">
          <a:xfrm rot="10800000">
            <a:off x="2673863" y="3884302"/>
            <a:ext cx="1278882" cy="60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4014075" y="1894762"/>
            <a:ext cx="1246526" cy="51823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dirty="0" smtClean="0"/>
              <a:t>Ask admin to reboot Condor</a:t>
            </a:r>
            <a:endParaRPr lang="en-US" sz="1200" dirty="0"/>
          </a:p>
        </p:txBody>
      </p:sp>
      <p:sp>
        <p:nvSpPr>
          <p:cNvPr id="124" name="Rectangle 123"/>
          <p:cNvSpPr/>
          <p:nvPr/>
        </p:nvSpPr>
        <p:spPr bwMode="auto">
          <a:xfrm>
            <a:off x="1911155" y="5450054"/>
            <a:ext cx="1523828" cy="4419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 smtClean="0"/>
              <a:t>Ask admin to update Condor</a:t>
            </a:r>
            <a:endParaRPr 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836321" y="3452911"/>
            <a:ext cx="1095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 obvious </a:t>
            </a:r>
          </a:p>
          <a:p>
            <a:pPr algn="ctr"/>
            <a:r>
              <a:rPr lang="en-US" sz="1200" dirty="0" smtClean="0"/>
              <a:t>errors</a:t>
            </a:r>
            <a:endParaRPr lang="en-US" sz="1200" dirty="0"/>
          </a:p>
        </p:txBody>
      </p:sp>
      <p:cxnSp>
        <p:nvCxnSpPr>
          <p:cNvPr id="129" name="Straight Connector 128"/>
          <p:cNvCxnSpPr>
            <a:stCxn id="104" idx="3"/>
          </p:cNvCxnSpPr>
          <p:nvPr/>
        </p:nvCxnSpPr>
        <p:spPr bwMode="auto">
          <a:xfrm>
            <a:off x="5260601" y="2153880"/>
            <a:ext cx="2052470" cy="7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>
            <a:stCxn id="11" idx="3"/>
          </p:cNvCxnSpPr>
          <p:nvPr/>
        </p:nvCxnSpPr>
        <p:spPr bwMode="auto">
          <a:xfrm flipV="1">
            <a:off x="5175384" y="3088393"/>
            <a:ext cx="2158853" cy="172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15" idx="3"/>
          </p:cNvCxnSpPr>
          <p:nvPr/>
        </p:nvCxnSpPr>
        <p:spPr bwMode="auto">
          <a:xfrm>
            <a:off x="5329130" y="3890354"/>
            <a:ext cx="2005107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5581776" y="3613356"/>
            <a:ext cx="1078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Trivial error</a:t>
            </a:r>
            <a:endParaRPr lang="en-US" sz="1200" dirty="0"/>
          </a:p>
        </p:txBody>
      </p:sp>
      <p:cxnSp>
        <p:nvCxnSpPr>
          <p:cNvPr id="142" name="Straight Arrow Connector 141"/>
          <p:cNvCxnSpPr>
            <a:endCxn id="18" idx="0"/>
          </p:cNvCxnSpPr>
          <p:nvPr/>
        </p:nvCxnSpPr>
        <p:spPr bwMode="auto">
          <a:xfrm rot="5400000">
            <a:off x="5683203" y="3791617"/>
            <a:ext cx="3258279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>
            <a:stCxn id="15" idx="2"/>
            <a:endCxn id="17" idx="0"/>
          </p:cNvCxnSpPr>
          <p:nvPr/>
        </p:nvCxnSpPr>
        <p:spPr bwMode="auto">
          <a:xfrm rot="16200000" flipH="1">
            <a:off x="4407693" y="4365273"/>
            <a:ext cx="470418" cy="39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7" name="Straight Connector 156"/>
          <p:cNvCxnSpPr>
            <a:stCxn id="124" idx="1"/>
          </p:cNvCxnSpPr>
          <p:nvPr/>
        </p:nvCxnSpPr>
        <p:spPr bwMode="auto">
          <a:xfrm rot="10800000">
            <a:off x="697695" y="5671028"/>
            <a:ext cx="121346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/>
          <p:cNvCxnSpPr/>
          <p:nvPr/>
        </p:nvCxnSpPr>
        <p:spPr bwMode="auto">
          <a:xfrm rot="16200000" flipV="1">
            <a:off x="-1053298" y="3911881"/>
            <a:ext cx="3501987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Arrow Connector 160"/>
          <p:cNvCxnSpPr>
            <a:endCxn id="10" idx="1"/>
          </p:cNvCxnSpPr>
          <p:nvPr/>
        </p:nvCxnSpPr>
        <p:spPr bwMode="auto">
          <a:xfrm>
            <a:off x="698488" y="2160888"/>
            <a:ext cx="29873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2" name="TextBox 161"/>
          <p:cNvSpPr txBox="1"/>
          <p:nvPr/>
        </p:nvSpPr>
        <p:spPr>
          <a:xfrm>
            <a:off x="799251" y="5008172"/>
            <a:ext cx="112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Does a new </a:t>
            </a:r>
          </a:p>
          <a:p>
            <a:pPr algn="ctr"/>
            <a:r>
              <a:rPr lang="en-US" sz="1200" dirty="0" smtClean="0"/>
              <a:t>problem </a:t>
            </a:r>
          </a:p>
          <a:p>
            <a:pPr algn="ctr"/>
            <a:r>
              <a:rPr lang="en-US" sz="1200" dirty="0" smtClean="0"/>
              <a:t>occur?</a:t>
            </a:r>
            <a:endParaRPr lang="en-US" sz="1200" dirty="0"/>
          </a:p>
        </p:txBody>
      </p:sp>
      <p:cxnSp>
        <p:nvCxnSpPr>
          <p:cNvPr id="165" name="Straight Arrow Connector 164"/>
          <p:cNvCxnSpPr>
            <a:stCxn id="104" idx="2"/>
            <a:endCxn id="11" idx="0"/>
          </p:cNvCxnSpPr>
          <p:nvPr/>
        </p:nvCxnSpPr>
        <p:spPr bwMode="auto">
          <a:xfrm rot="16200000" flipH="1">
            <a:off x="4410628" y="2639707"/>
            <a:ext cx="457021" cy="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2" name="Straight Arrow Connector 171"/>
          <p:cNvCxnSpPr>
            <a:endCxn id="124" idx="0"/>
          </p:cNvCxnSpPr>
          <p:nvPr/>
        </p:nvCxnSpPr>
        <p:spPr bwMode="auto">
          <a:xfrm rot="5400000">
            <a:off x="1890590" y="4666782"/>
            <a:ext cx="1565752" cy="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7" name="Straight Arrow Connector 176"/>
          <p:cNvCxnSpPr>
            <a:stCxn id="72" idx="3"/>
            <a:endCxn id="18" idx="1"/>
          </p:cNvCxnSpPr>
          <p:nvPr/>
        </p:nvCxnSpPr>
        <p:spPr bwMode="auto">
          <a:xfrm>
            <a:off x="5232216" y="5656380"/>
            <a:ext cx="149166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1" name="Straight Connector 180"/>
          <p:cNvCxnSpPr>
            <a:stCxn id="17" idx="3"/>
          </p:cNvCxnSpPr>
          <p:nvPr/>
        </p:nvCxnSpPr>
        <p:spPr bwMode="auto">
          <a:xfrm flipV="1">
            <a:off x="5233325" y="4816903"/>
            <a:ext cx="2079017" cy="211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" name="TextBox 183"/>
          <p:cNvSpPr txBox="1"/>
          <p:nvPr/>
        </p:nvSpPr>
        <p:spPr>
          <a:xfrm>
            <a:off x="3128787" y="1471594"/>
            <a:ext cx="29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Condor Support Dialogue: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1928286"/>
            <a:ext cx="7772400" cy="18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3200" kern="0" dirty="0" smtClean="0"/>
              <a:t>Development team is our support team</a:t>
            </a:r>
            <a:endParaRPr lang="en-US" sz="3200" kern="0" noProof="0" dirty="0" smtClean="0"/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3200" kern="0" noProof="0" dirty="0" smtClean="0"/>
              <a:t>Support previous 18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3450" y="3740682"/>
            <a:ext cx="2222499" cy="2222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vs. Development</a:t>
            </a:r>
          </a:p>
          <a:p>
            <a:r>
              <a:rPr lang="en-US" dirty="0" smtClean="0"/>
              <a:t>Want to contribute?</a:t>
            </a:r>
          </a:p>
          <a:p>
            <a:pPr lvl="1"/>
            <a:r>
              <a:rPr lang="en-US" sz="2400" dirty="0" smtClean="0"/>
              <a:t>Feature requests </a:t>
            </a:r>
          </a:p>
          <a:p>
            <a:pPr lvl="1"/>
            <a:r>
              <a:rPr lang="en-US" sz="2400" dirty="0" smtClean="0"/>
              <a:t>Provide patches</a:t>
            </a:r>
          </a:p>
          <a:p>
            <a:pPr lvl="1"/>
            <a:r>
              <a:rPr lang="en-US" sz="2400" dirty="0" smtClean="0"/>
              <a:t>Ideas for testing</a:t>
            </a:r>
          </a:p>
          <a:p>
            <a:pPr lvl="1"/>
            <a:r>
              <a:rPr lang="en-US" sz="2400" dirty="0" smtClean="0"/>
              <a:t>Run pre-releases</a:t>
            </a:r>
          </a:p>
          <a:p>
            <a:pPr lvl="1"/>
            <a:r>
              <a:rPr lang="en-US" sz="2400" dirty="0" smtClean="0"/>
              <a:t>Run developer releases</a:t>
            </a:r>
          </a:p>
          <a:p>
            <a:pPr lvl="1"/>
            <a:r>
              <a:rPr lang="en-US" sz="2400" dirty="0" smtClean="0"/>
              <a:t>Condor-users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cs typeface="American Typewriter Condensed"/>
              </a:rPr>
              <a:t>Release Cycle Overview</a:t>
            </a:r>
            <a:endParaRPr lang="en-US" b="0" dirty="0">
              <a:cs typeface="American Typewriter Condense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3277720"/>
          <a:ext cx="6315877" cy="231961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19538" y="1788583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Share our release 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lang="en-US" sz="2600" kern="0" dirty="0" smtClean="0"/>
              <a:t>Define development vs. stable</a:t>
            </a:r>
            <a:endParaRPr kumimoji="0" lang="en-US" sz="2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vs. Development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77884" y="2248819"/>
            <a:ext cx="19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7.4 stable series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80659" y="4586445"/>
            <a:ext cx="265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7.5 development series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5400000">
            <a:off x="2291549" y="3262400"/>
            <a:ext cx="15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1931465" y="3176952"/>
            <a:ext cx="19312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6" idx="2"/>
          </p:cNvCxnSpPr>
          <p:nvPr/>
        </p:nvCxnSpPr>
        <p:spPr bwMode="auto">
          <a:xfrm rot="5400000" flipH="1" flipV="1">
            <a:off x="2126931" y="3096193"/>
            <a:ext cx="33400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2611551" y="3178262"/>
            <a:ext cx="16510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5400000" flipH="1" flipV="1">
            <a:off x="3402658" y="3178381"/>
            <a:ext cx="190738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2088349" y="3984712"/>
            <a:ext cx="177800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rot="5400000" flipH="1" flipV="1">
            <a:off x="2328617" y="4088932"/>
            <a:ext cx="386240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3173165" y="4086312"/>
            <a:ext cx="386240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rot="5400000" flipH="1" flipV="1">
            <a:off x="4081217" y="4088932"/>
            <a:ext cx="386240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4650326" y="3998603"/>
            <a:ext cx="209234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rot="5400000" flipH="1" flipV="1">
            <a:off x="5784843" y="3513630"/>
            <a:ext cx="176212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47810" y="281950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7.4.0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035505" y="2652987"/>
            <a:ext cx="51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7.4.1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448324" y="2819507"/>
            <a:ext cx="54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7.4.2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226016" y="2791486"/>
            <a:ext cx="54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7.4.3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904585" y="406170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7.5.0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287122" y="4339686"/>
            <a:ext cx="51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7.5.1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694895" y="4099418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7.5.2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3153134" y="430944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7.5.3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3498027" y="407702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7.5.4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601873" y="312687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7.6.0</a:t>
            </a:r>
            <a:endParaRPr lang="en-US" sz="1200" dirty="0"/>
          </a:p>
        </p:txBody>
      </p:sp>
      <p:cxnSp>
        <p:nvCxnSpPr>
          <p:cNvPr id="45" name="Straight Connector 44"/>
          <p:cNvCxnSpPr/>
          <p:nvPr/>
        </p:nvCxnSpPr>
        <p:spPr bwMode="auto">
          <a:xfrm rot="5400000" flipH="1" flipV="1">
            <a:off x="2869411" y="3993960"/>
            <a:ext cx="194708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5400000" flipH="1" flipV="1">
            <a:off x="3663295" y="4003633"/>
            <a:ext cx="210028" cy="1588"/>
          </a:xfrm>
          <a:prstGeom prst="line">
            <a:avLst/>
          </a:prstGeom>
          <a:ln>
            <a:solidFill>
              <a:srgbClr val="33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70331" y="4295546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7.5.5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480692" y="4045147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7.5.6</a:t>
            </a:r>
            <a:endParaRPr lang="en-US" sz="1200" dirty="0"/>
          </a:p>
        </p:txBody>
      </p:sp>
      <p:cxnSp>
        <p:nvCxnSpPr>
          <p:cNvPr id="61" name="Straight Connector 60"/>
          <p:cNvCxnSpPr/>
          <p:nvPr/>
        </p:nvCxnSpPr>
        <p:spPr bwMode="auto">
          <a:xfrm rot="5400000" flipH="1" flipV="1">
            <a:off x="3947191" y="3178381"/>
            <a:ext cx="190738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71810" y="2791706"/>
            <a:ext cx="54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7.4.4</a:t>
            </a:r>
            <a:endParaRPr lang="en-US" sz="1200" dirty="0"/>
          </a:p>
        </p:txBody>
      </p:sp>
      <p:cxnSp>
        <p:nvCxnSpPr>
          <p:cNvPr id="73" name="Straight Connector 72"/>
          <p:cNvCxnSpPr/>
          <p:nvPr/>
        </p:nvCxnSpPr>
        <p:spPr bwMode="auto">
          <a:xfrm rot="10800000">
            <a:off x="831844" y="3575047"/>
            <a:ext cx="392041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24877" y="3261606"/>
            <a:ext cx="7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From 7.3</a:t>
            </a:r>
            <a:endParaRPr lang="en-US" dirty="0">
              <a:solidFill>
                <a:srgbClr val="3366FF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flipV="1">
            <a:off x="1223885" y="3276132"/>
            <a:ext cx="535058" cy="2989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223884" y="3575047"/>
            <a:ext cx="535059" cy="3215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>
            <a:off x="1758943" y="3276132"/>
            <a:ext cx="32654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1758943" y="3896606"/>
            <a:ext cx="32654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>
            <a:off x="5556243" y="3602530"/>
            <a:ext cx="2768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5556243" y="4191326"/>
            <a:ext cx="2768600" cy="223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5230562" y="4647919"/>
            <a:ext cx="265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7.7 development series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556243" y="2647541"/>
            <a:ext cx="1981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7.6 stable series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 bwMode="auto">
          <a:xfrm flipV="1">
            <a:off x="5022843" y="3604118"/>
            <a:ext cx="533400" cy="2924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5022843" y="3881286"/>
            <a:ext cx="533400" cy="31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Slide Number Placeholder 1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21717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Todd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Tannenbaum’s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talk will discuss upcoming features in Condor 7.7 and beyond.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93277" y="3347134"/>
            <a:ext cx="1287780" cy="812800"/>
            <a:chOff x="1093521" y="3416300"/>
            <a:chExt cx="1287780" cy="812800"/>
          </a:xfrm>
        </p:grpSpPr>
        <p:sp>
          <p:nvSpPr>
            <p:cNvPr id="15" name="Cloud Callout 14"/>
            <p:cNvSpPr/>
            <p:nvPr/>
          </p:nvSpPr>
          <p:spPr bwMode="auto">
            <a:xfrm>
              <a:off x="1093521" y="3416300"/>
              <a:ext cx="1287780" cy="812800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1371600" y="3638034"/>
              <a:ext cx="684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IPv6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56674" y="4444484"/>
            <a:ext cx="1601911" cy="1054100"/>
            <a:chOff x="2055688" y="4635500"/>
            <a:chExt cx="1601911" cy="1054100"/>
          </a:xfrm>
        </p:grpSpPr>
        <p:sp>
          <p:nvSpPr>
            <p:cNvPr id="16" name="Cloud Callout 15"/>
            <p:cNvSpPr/>
            <p:nvPr/>
          </p:nvSpPr>
          <p:spPr bwMode="auto">
            <a:xfrm>
              <a:off x="2055688" y="4635500"/>
              <a:ext cx="1601911" cy="1054100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2309074" y="4971534"/>
              <a:ext cx="1034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cgroups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00" y="3308866"/>
            <a:ext cx="1651000" cy="1054100"/>
            <a:chOff x="685800" y="3581400"/>
            <a:chExt cx="1651000" cy="1054100"/>
          </a:xfrm>
        </p:grpSpPr>
        <p:sp>
          <p:nvSpPr>
            <p:cNvPr id="17" name="Cloud Callout 16"/>
            <p:cNvSpPr/>
            <p:nvPr/>
          </p:nvSpPr>
          <p:spPr bwMode="auto">
            <a:xfrm>
              <a:off x="685800" y="3581400"/>
              <a:ext cx="1651000" cy="1054100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806688" y="3890486"/>
              <a:ext cx="1349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Scheduling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88101" y="3093134"/>
            <a:ext cx="1836546" cy="1269832"/>
            <a:chOff x="6388101" y="3093134"/>
            <a:chExt cx="1836546" cy="1269832"/>
          </a:xfrm>
        </p:grpSpPr>
        <p:sp>
          <p:nvSpPr>
            <p:cNvPr id="14" name="Cloud Callout 13"/>
            <p:cNvSpPr/>
            <p:nvPr/>
          </p:nvSpPr>
          <p:spPr bwMode="auto">
            <a:xfrm>
              <a:off x="6388101" y="3093134"/>
              <a:ext cx="1836546" cy="1269832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6537394" y="3288952"/>
              <a:ext cx="15606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Integrate </a:t>
              </a:r>
              <a:r>
                <a:rPr lang="en-US" dirty="0" err="1" smtClean="0"/>
                <a:t>w</a:t>
              </a:r>
              <a:r>
                <a:rPr lang="en-US" dirty="0" smtClean="0"/>
                <a:t>/ </a:t>
              </a:r>
            </a:p>
            <a:p>
              <a:pPr algn="ctr"/>
              <a:r>
                <a:rPr lang="en-US" dirty="0" smtClean="0"/>
                <a:t>Twitter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64626" y="4673252"/>
            <a:ext cx="1760287" cy="1054100"/>
            <a:chOff x="5956300" y="3194566"/>
            <a:chExt cx="1760287" cy="1054100"/>
          </a:xfrm>
        </p:grpSpPr>
        <p:sp>
          <p:nvSpPr>
            <p:cNvPr id="18" name="Cloud Callout 17"/>
            <p:cNvSpPr/>
            <p:nvPr/>
          </p:nvSpPr>
          <p:spPr bwMode="auto">
            <a:xfrm>
              <a:off x="5956300" y="3194566"/>
              <a:ext cx="1760287" cy="1054100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8" name="TextBox 27"/>
            <p:cNvSpPr txBox="1"/>
            <p:nvPr/>
          </p:nvSpPr>
          <p:spPr>
            <a:xfrm>
              <a:off x="6419782" y="3372534"/>
              <a:ext cx="9450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Port to </a:t>
              </a:r>
            </a:p>
            <a:p>
              <a:pPr algn="ctr"/>
              <a:r>
                <a:rPr lang="en-US" dirty="0" err="1" smtClean="0"/>
                <a:t>iPad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08337" y="1398588"/>
            <a:ext cx="5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1620" y="139858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Mar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951502" y="1591707"/>
            <a:ext cx="1707677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>
            <a:off x="2659179" y="1591707"/>
            <a:ext cx="5438819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94402" y="1651298"/>
            <a:ext cx="104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weeks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58463" y="5207000"/>
            <a:ext cx="8013700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Gittrac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en-US" sz="2400" kern="0" dirty="0" smtClean="0">
                <a:hlinkClick r:id="rId8"/>
              </a:rPr>
              <a:t>https://condor-wiki.cs.wisc.edu/index.cgi/wiki</a:t>
            </a:r>
            <a:endParaRPr lang="en-US" sz="2400" kern="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337" y="1398588"/>
            <a:ext cx="5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71620" y="139858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Mar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951502" y="1591707"/>
            <a:ext cx="1707677" cy="1588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20102" y="1621392"/>
            <a:ext cx="104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weeks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2659179" y="1590119"/>
            <a:ext cx="3017721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5676900" y="1593295"/>
            <a:ext cx="249472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5</a:t>
            </a:fld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162" y="2079624"/>
            <a:ext cx="3521075" cy="3069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5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tabLst/>
              <a:defRPr/>
            </a:pPr>
            <a:r>
              <a:rPr lang="en-US" sz="2400" kern="0" dirty="0" smtClean="0"/>
              <a:t>D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ashboar</a:t>
            </a:r>
            <a:r>
              <a:rPr lang="en-US" sz="2400" kern="0" dirty="0" err="1" smtClean="0"/>
              <a:t>d</a:t>
            </a:r>
            <a:r>
              <a:rPr lang="en-US" sz="2400" kern="0" dirty="0" smtClean="0"/>
              <a:t>: </a:t>
            </a:r>
            <a:r>
              <a:rPr lang="en-US" sz="2400" kern="0" baseline="0" dirty="0" smtClean="0">
                <a:hlinkClick r:id="rId8"/>
              </a:rPr>
              <a:t>http://nmi-s006.cs.wisc.edu/results</a:t>
            </a:r>
            <a:endParaRPr lang="en-US" sz="2400" kern="0" baseline="0" dirty="0" smtClean="0"/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3021" y="2501899"/>
            <a:ext cx="6524915" cy="343630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8337" y="1398588"/>
            <a:ext cx="5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1620" y="139858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Mar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951502" y="1591707"/>
            <a:ext cx="1707677" cy="1588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20102" y="1621392"/>
            <a:ext cx="104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weeks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659179" y="1590119"/>
            <a:ext cx="3017721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5676900" y="1593295"/>
            <a:ext cx="249472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85800" y="2044700"/>
            <a:ext cx="7772400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lang="en-US" sz="2400" kern="0" dirty="0" smtClean="0"/>
              <a:t>Local: 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400" kern="0" dirty="0" smtClean="0"/>
              <a:t>Center for High Throughput Computing 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400" kern="0" dirty="0" smtClean="0"/>
              <a:t>Build and Test Lab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r>
              <a:rPr lang="en-US" sz="2400" kern="0" dirty="0" smtClean="0"/>
              <a:t>Community: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 San Diego / Fermi: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Glidein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stress test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400" kern="0" dirty="0" smtClean="0"/>
              <a:t>Brookhaven National Laboratory: Condor-G test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testing is welcome!</a:t>
            </a:r>
            <a:endParaRPr lang="en-US" sz="2400" kern="0" dirty="0" smtClean="0"/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</a:pPr>
            <a:r>
              <a:rPr lang="en-US" sz="2400" kern="0" dirty="0" smtClean="0"/>
              <a:t>LIGO: standard universe regression test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FontTx/>
              <a:buChar char="›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37" y="1398588"/>
            <a:ext cx="5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1620" y="139858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Mar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951502" y="1591707"/>
            <a:ext cx="1707677" cy="1588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7902" y="1583254"/>
            <a:ext cx="104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weeks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59179" y="1590119"/>
            <a:ext cx="3017721" cy="1588"/>
          </a:xfrm>
          <a:prstGeom prst="line">
            <a:avLst/>
          </a:prstGeom>
          <a:ln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676900" y="1593295"/>
            <a:ext cx="249472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8337" y="1398588"/>
            <a:ext cx="57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Jan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1620" y="139858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Mar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951502" y="1591707"/>
            <a:ext cx="1707677" cy="1588"/>
          </a:xfrm>
          <a:prstGeom prst="line">
            <a:avLst/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7902" y="1583254"/>
            <a:ext cx="1042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weeks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59179" y="1590119"/>
            <a:ext cx="3017721" cy="1588"/>
          </a:xfrm>
          <a:prstGeom prst="line">
            <a:avLst/>
          </a:prstGeom>
          <a:ln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5676900" y="1593295"/>
            <a:ext cx="2494720" cy="158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2248443" y="3661808"/>
            <a:ext cx="790937" cy="12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3039380" y="3674508"/>
            <a:ext cx="110236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 bwMode="auto">
          <a:xfrm>
            <a:off x="4141741" y="3676096"/>
            <a:ext cx="110236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48443" y="3292476"/>
            <a:ext cx="60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117264" y="3292476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32241" y="3292476"/>
            <a:ext cx="6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Test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flipV="1">
            <a:off x="3762343" y="4385708"/>
            <a:ext cx="379398" cy="317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4141741" y="4385708"/>
            <a:ext cx="110236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5244102" y="4387296"/>
            <a:ext cx="110236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58845" y="4016376"/>
            <a:ext cx="60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219625" y="4003676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34602" y="4003676"/>
            <a:ext cx="6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Test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8" name="Straight Connector 47"/>
          <p:cNvCxnSpPr>
            <a:stCxn id="51" idx="2"/>
          </p:cNvCxnSpPr>
          <p:nvPr/>
        </p:nvCxnSpPr>
        <p:spPr bwMode="auto">
          <a:xfrm rot="16200000" flipH="1">
            <a:off x="5025508" y="4884938"/>
            <a:ext cx="12700" cy="48743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5275578" y="5131832"/>
            <a:ext cx="110236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6377939" y="5133420"/>
            <a:ext cx="1102361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84641" y="4752976"/>
            <a:ext cx="60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353462" y="4749800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68439" y="4749800"/>
            <a:ext cx="68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Test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6145" y="3477142"/>
            <a:ext cx="72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7.7.0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733794" y="4204218"/>
            <a:ext cx="68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7.7.1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762343" y="4947166"/>
            <a:ext cx="72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7.7.2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3413079" y="4021138"/>
            <a:ext cx="145732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5400000">
            <a:off x="4148330" y="4387454"/>
            <a:ext cx="218836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951502" y="2387024"/>
            <a:ext cx="566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Develop and testing happen in parallel:</a:t>
            </a:r>
            <a:endParaRPr lang="en-US" sz="2400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69900" y="609600"/>
          <a:ext cx="8229600" cy="914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9394" y="1562100"/>
            <a:ext cx="4010611" cy="42545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8934B5-5BF6-DC47-94E9-BD011096DAF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ondorNew">
  <a:themeElements>
    <a:clrScheme name="3_Condor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ondorNew">
      <a:majorFont>
        <a:latin typeface="Comic Sans MS"/>
        <a:ea typeface="Arial"/>
        <a:cs typeface="Arial"/>
      </a:majorFont>
      <a:minorFont>
        <a:latin typeface="Comic Sans M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CondorProject.pot</Template>
  <TotalTime>14264</TotalTime>
  <Words>623</Words>
  <Application>Microsoft Macintosh PowerPoint</Application>
  <PresentationFormat>On-screen Show (4:3)</PresentationFormat>
  <Paragraphs>227</Paragraphs>
  <Slides>13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3_CondorNew</vt:lpstr>
      <vt:lpstr>Condor Release Lifecycle </vt:lpstr>
      <vt:lpstr>Release Cycle Overview</vt:lpstr>
      <vt:lpstr>Stable vs. Development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Summary</vt:lpstr>
    </vt:vector>
  </TitlesOfParts>
  <Company>University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Condor Release Process </dc:title>
  <dc:creator>Scot Kronenfeld</dc:creator>
  <cp:lastModifiedBy>Scot Kronenfeld</cp:lastModifiedBy>
  <cp:revision>50</cp:revision>
  <dcterms:created xsi:type="dcterms:W3CDTF">2011-04-25T19:11:46Z</dcterms:created>
  <dcterms:modified xsi:type="dcterms:W3CDTF">2011-05-05T16:56:41Z</dcterms:modified>
</cp:coreProperties>
</file>