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F8A"/>
    <a:srgbClr val="8D8F94"/>
    <a:srgbClr val="515355"/>
    <a:srgbClr val="DCDCDC"/>
    <a:srgbClr val="E7E7E7"/>
    <a:srgbClr val="DBEDFF"/>
    <a:srgbClr val="B9BBC0"/>
    <a:srgbClr val="005B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2" autoAdjust="0"/>
    <p:restoredTop sz="82122" autoAdjust="0"/>
  </p:normalViewPr>
  <p:slideViewPr>
    <p:cSldViewPr>
      <p:cViewPr>
        <p:scale>
          <a:sx n="70" d="100"/>
          <a:sy n="70" d="100"/>
        </p:scale>
        <p:origin x="-1170" y="-264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C4E3C-A123-447D-8DA9-0DD32DA98893}" type="doc">
      <dgm:prSet loTypeId="urn:microsoft.com/office/officeart/2005/8/layout/funnel1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4A62617B-1406-4247-9210-4D7DF6523EF1}">
      <dgm:prSet phldrT="[Text]"/>
      <dgm:spPr/>
      <dgm:t>
        <a:bodyPr/>
        <a:lstStyle/>
        <a:p>
          <a:r>
            <a:rPr lang="de-DE" dirty="0" smtClean="0"/>
            <a:t>Patterns</a:t>
          </a:r>
          <a:endParaRPr lang="de-DE" dirty="0"/>
        </a:p>
      </dgm:t>
    </dgm:pt>
    <dgm:pt modelId="{F69CE433-E781-43A9-B121-D6F4DDF40434}" type="parTrans" cxnId="{C8670548-ECA6-4E67-820D-E053A2AA1B54}">
      <dgm:prSet/>
      <dgm:spPr/>
      <dgm:t>
        <a:bodyPr/>
        <a:lstStyle/>
        <a:p>
          <a:endParaRPr lang="de-DE"/>
        </a:p>
      </dgm:t>
    </dgm:pt>
    <dgm:pt modelId="{DCD54047-88F3-4791-8868-E12F039F7FDE}" type="sibTrans" cxnId="{C8670548-ECA6-4E67-820D-E053A2AA1B54}">
      <dgm:prSet/>
      <dgm:spPr/>
      <dgm:t>
        <a:bodyPr/>
        <a:lstStyle/>
        <a:p>
          <a:endParaRPr lang="de-DE"/>
        </a:p>
      </dgm:t>
    </dgm:pt>
    <dgm:pt modelId="{22CA947E-6C29-43A2-9A11-51C630510D0D}">
      <dgm:prSet phldrT="[Text]"/>
      <dgm:spPr/>
      <dgm:t>
        <a:bodyPr/>
        <a:lstStyle/>
        <a:p>
          <a:r>
            <a:rPr lang="de-DE" dirty="0" smtClean="0"/>
            <a:t>Modules</a:t>
          </a:r>
          <a:endParaRPr lang="de-DE" dirty="0"/>
        </a:p>
      </dgm:t>
    </dgm:pt>
    <dgm:pt modelId="{9E13B756-D22D-4457-98F9-8E41CC879EEF}" type="parTrans" cxnId="{C33FF045-34BC-4083-836C-2C20A4CE104E}">
      <dgm:prSet/>
      <dgm:spPr/>
      <dgm:t>
        <a:bodyPr/>
        <a:lstStyle/>
        <a:p>
          <a:endParaRPr lang="de-DE"/>
        </a:p>
      </dgm:t>
    </dgm:pt>
    <dgm:pt modelId="{BC4E1C3E-5DB5-4107-A8BB-87C98FDA99AE}" type="sibTrans" cxnId="{C33FF045-34BC-4083-836C-2C20A4CE104E}">
      <dgm:prSet/>
      <dgm:spPr/>
      <dgm:t>
        <a:bodyPr/>
        <a:lstStyle/>
        <a:p>
          <a:endParaRPr lang="de-DE"/>
        </a:p>
      </dgm:t>
    </dgm:pt>
    <dgm:pt modelId="{6BC164F1-905E-4008-B390-0463E52B234F}">
      <dgm:prSet phldrT="[Text]"/>
      <dgm:spPr/>
      <dgm:t>
        <a:bodyPr/>
        <a:lstStyle/>
        <a:p>
          <a:r>
            <a:rPr lang="de-DE" dirty="0" smtClean="0"/>
            <a:t>Properties</a:t>
          </a:r>
          <a:endParaRPr lang="de-DE" dirty="0"/>
        </a:p>
      </dgm:t>
    </dgm:pt>
    <dgm:pt modelId="{8255E281-407E-42B6-8F98-7A09CEBECA2C}" type="parTrans" cxnId="{9CABD599-7257-41FD-87FF-145B870BC47D}">
      <dgm:prSet/>
      <dgm:spPr/>
      <dgm:t>
        <a:bodyPr/>
        <a:lstStyle/>
        <a:p>
          <a:endParaRPr lang="de-DE"/>
        </a:p>
      </dgm:t>
    </dgm:pt>
    <dgm:pt modelId="{9F537607-AF55-4073-A196-C6969A01C956}" type="sibTrans" cxnId="{9CABD599-7257-41FD-87FF-145B870BC47D}">
      <dgm:prSet/>
      <dgm:spPr/>
      <dgm:t>
        <a:bodyPr/>
        <a:lstStyle/>
        <a:p>
          <a:endParaRPr lang="de-DE"/>
        </a:p>
      </dgm:t>
    </dgm:pt>
    <dgm:pt modelId="{7DC9BF30-FB71-4AE0-A890-FBFB03130BA8}">
      <dgm:prSet phldrT="[Text]"/>
      <dgm:spPr/>
      <dgm:t>
        <a:bodyPr/>
        <a:lstStyle/>
        <a:p>
          <a:r>
            <a:rPr lang="de-DE" dirty="0" err="1" smtClean="0"/>
            <a:t>What</a:t>
          </a:r>
          <a:r>
            <a:rPr lang="de-DE" dirty="0" smtClean="0"/>
            <a:t> </a:t>
          </a:r>
          <a:r>
            <a:rPr lang="de-DE" dirty="0" err="1" smtClean="0"/>
            <a:t>to</a:t>
          </a:r>
          <a:r>
            <a:rPr lang="de-DE" dirty="0" smtClean="0"/>
            <a:t> </a:t>
          </a:r>
          <a:r>
            <a:rPr lang="de-DE" dirty="0" err="1" smtClean="0"/>
            <a:t>instrument</a:t>
          </a:r>
          <a:r>
            <a:rPr lang="de-DE" dirty="0" smtClean="0"/>
            <a:t>?</a:t>
          </a:r>
          <a:endParaRPr lang="de-DE" dirty="0"/>
        </a:p>
      </dgm:t>
    </dgm:pt>
    <dgm:pt modelId="{23116BF4-C93B-4662-A233-685CEA907141}" type="parTrans" cxnId="{F6A72E0C-2503-4FA4-91AD-B74CC6D1D4C9}">
      <dgm:prSet/>
      <dgm:spPr/>
      <dgm:t>
        <a:bodyPr/>
        <a:lstStyle/>
        <a:p>
          <a:endParaRPr lang="de-DE"/>
        </a:p>
      </dgm:t>
    </dgm:pt>
    <dgm:pt modelId="{95CAA7CD-B68D-4272-A028-91B0C4AB6954}" type="sibTrans" cxnId="{F6A72E0C-2503-4FA4-91AD-B74CC6D1D4C9}">
      <dgm:prSet/>
      <dgm:spPr/>
      <dgm:t>
        <a:bodyPr/>
        <a:lstStyle/>
        <a:p>
          <a:endParaRPr lang="de-DE"/>
        </a:p>
      </dgm:t>
    </dgm:pt>
    <dgm:pt modelId="{08849FA4-5BEA-4621-A90F-97D4E3FF2F6D}" type="pres">
      <dgm:prSet presAssocID="{791C4E3C-A123-447D-8DA9-0DD32DA9889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AF47700-642B-42D0-AA89-52504D61F49F}" type="pres">
      <dgm:prSet presAssocID="{791C4E3C-A123-447D-8DA9-0DD32DA98893}" presName="ellipse" presStyleLbl="trBgShp" presStyleIdx="0" presStyleCnt="1"/>
      <dgm:spPr/>
      <dgm:t>
        <a:bodyPr/>
        <a:lstStyle/>
        <a:p>
          <a:endParaRPr lang="de-DE"/>
        </a:p>
      </dgm:t>
    </dgm:pt>
    <dgm:pt modelId="{E29BB198-E8B8-4BC2-838F-68750EA971D1}" type="pres">
      <dgm:prSet presAssocID="{791C4E3C-A123-447D-8DA9-0DD32DA98893}" presName="arrow1" presStyleLbl="fgShp" presStyleIdx="0" presStyleCnt="1"/>
      <dgm:spPr/>
      <dgm:t>
        <a:bodyPr/>
        <a:lstStyle/>
        <a:p>
          <a:endParaRPr lang="de-DE"/>
        </a:p>
      </dgm:t>
    </dgm:pt>
    <dgm:pt modelId="{CAD8DC6D-5FE2-4DF2-8FDC-B5F84E00017A}" type="pres">
      <dgm:prSet presAssocID="{791C4E3C-A123-447D-8DA9-0DD32DA9889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060575-57ED-4A98-882B-32682234EACF}" type="pres">
      <dgm:prSet presAssocID="{22CA947E-6C29-43A2-9A11-51C630510D0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F7BDD7-524A-4E86-9717-48F4D3CA94EF}" type="pres">
      <dgm:prSet presAssocID="{6BC164F1-905E-4008-B390-0463E52B234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C366FCB-CA85-4E2A-A56B-5B1890FD7F24}" type="pres">
      <dgm:prSet presAssocID="{7DC9BF30-FB71-4AE0-A890-FBFB03130BA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F0F6304-BAD8-4FA5-AC4F-7C40D8F576D0}" type="pres">
      <dgm:prSet presAssocID="{791C4E3C-A123-447D-8DA9-0DD32DA98893}" presName="funnel" presStyleLbl="trAlignAcc1" presStyleIdx="0" presStyleCnt="1" custLinFactNeighborX="447" custLinFactNeighborY="-893"/>
      <dgm:spPr/>
      <dgm:t>
        <a:bodyPr/>
        <a:lstStyle/>
        <a:p>
          <a:endParaRPr lang="de-DE"/>
        </a:p>
      </dgm:t>
    </dgm:pt>
  </dgm:ptLst>
  <dgm:cxnLst>
    <dgm:cxn modelId="{66DBD17D-68CB-4C9F-B284-85798AD5A60C}" type="presOf" srcId="{4A62617B-1406-4247-9210-4D7DF6523EF1}" destId="{6C366FCB-CA85-4E2A-A56B-5B1890FD7F24}" srcOrd="0" destOrd="0" presId="urn:microsoft.com/office/officeart/2005/8/layout/funnel1"/>
    <dgm:cxn modelId="{BB9F0A05-4F2B-4C15-B451-C1CCE11C4C2A}" type="presOf" srcId="{6BC164F1-905E-4008-B390-0463E52B234F}" destId="{88060575-57ED-4A98-882B-32682234EACF}" srcOrd="0" destOrd="0" presId="urn:microsoft.com/office/officeart/2005/8/layout/funnel1"/>
    <dgm:cxn modelId="{1807BA91-DF0C-47BA-B643-D1F27A6E5FDC}" type="presOf" srcId="{22CA947E-6C29-43A2-9A11-51C630510D0D}" destId="{28F7BDD7-524A-4E86-9717-48F4D3CA94EF}" srcOrd="0" destOrd="0" presId="urn:microsoft.com/office/officeart/2005/8/layout/funnel1"/>
    <dgm:cxn modelId="{9CABD599-7257-41FD-87FF-145B870BC47D}" srcId="{791C4E3C-A123-447D-8DA9-0DD32DA98893}" destId="{6BC164F1-905E-4008-B390-0463E52B234F}" srcOrd="2" destOrd="0" parTransId="{8255E281-407E-42B6-8F98-7A09CEBECA2C}" sibTransId="{9F537607-AF55-4073-A196-C6969A01C956}"/>
    <dgm:cxn modelId="{F6A72E0C-2503-4FA4-91AD-B74CC6D1D4C9}" srcId="{791C4E3C-A123-447D-8DA9-0DD32DA98893}" destId="{7DC9BF30-FB71-4AE0-A890-FBFB03130BA8}" srcOrd="3" destOrd="0" parTransId="{23116BF4-C93B-4662-A233-685CEA907141}" sibTransId="{95CAA7CD-B68D-4272-A028-91B0C4AB6954}"/>
    <dgm:cxn modelId="{C8670548-ECA6-4E67-820D-E053A2AA1B54}" srcId="{791C4E3C-A123-447D-8DA9-0DD32DA98893}" destId="{4A62617B-1406-4247-9210-4D7DF6523EF1}" srcOrd="0" destOrd="0" parTransId="{F69CE433-E781-43A9-B121-D6F4DDF40434}" sibTransId="{DCD54047-88F3-4791-8868-E12F039F7FDE}"/>
    <dgm:cxn modelId="{C33FF045-34BC-4083-836C-2C20A4CE104E}" srcId="{791C4E3C-A123-447D-8DA9-0DD32DA98893}" destId="{22CA947E-6C29-43A2-9A11-51C630510D0D}" srcOrd="1" destOrd="0" parTransId="{9E13B756-D22D-4457-98F9-8E41CC879EEF}" sibTransId="{BC4E1C3E-5DB5-4107-A8BB-87C98FDA99AE}"/>
    <dgm:cxn modelId="{033B7B78-457E-4B3E-AE7E-3106ADB71D64}" type="presOf" srcId="{7DC9BF30-FB71-4AE0-A890-FBFB03130BA8}" destId="{CAD8DC6D-5FE2-4DF2-8FDC-B5F84E00017A}" srcOrd="0" destOrd="0" presId="urn:microsoft.com/office/officeart/2005/8/layout/funnel1"/>
    <dgm:cxn modelId="{166504A2-DF84-4AF4-811C-109A2AA3C983}" type="presOf" srcId="{791C4E3C-A123-447D-8DA9-0DD32DA98893}" destId="{08849FA4-5BEA-4621-A90F-97D4E3FF2F6D}" srcOrd="0" destOrd="0" presId="urn:microsoft.com/office/officeart/2005/8/layout/funnel1"/>
    <dgm:cxn modelId="{ACD38118-2311-4A27-8DE8-500EEBEBABDF}" type="presParOf" srcId="{08849FA4-5BEA-4621-A90F-97D4E3FF2F6D}" destId="{8AF47700-642B-42D0-AA89-52504D61F49F}" srcOrd="0" destOrd="0" presId="urn:microsoft.com/office/officeart/2005/8/layout/funnel1"/>
    <dgm:cxn modelId="{70016989-369C-4DC2-9A24-0AA9E769A2AC}" type="presParOf" srcId="{08849FA4-5BEA-4621-A90F-97D4E3FF2F6D}" destId="{E29BB198-E8B8-4BC2-838F-68750EA971D1}" srcOrd="1" destOrd="0" presId="urn:microsoft.com/office/officeart/2005/8/layout/funnel1"/>
    <dgm:cxn modelId="{2AB4CB95-7B4D-4235-A29B-247FCCED0F61}" type="presParOf" srcId="{08849FA4-5BEA-4621-A90F-97D4E3FF2F6D}" destId="{CAD8DC6D-5FE2-4DF2-8FDC-B5F84E00017A}" srcOrd="2" destOrd="0" presId="urn:microsoft.com/office/officeart/2005/8/layout/funnel1"/>
    <dgm:cxn modelId="{B5C8898C-5A13-48E8-B25E-282BE5B24D4B}" type="presParOf" srcId="{08849FA4-5BEA-4621-A90F-97D4E3FF2F6D}" destId="{88060575-57ED-4A98-882B-32682234EACF}" srcOrd="3" destOrd="0" presId="urn:microsoft.com/office/officeart/2005/8/layout/funnel1"/>
    <dgm:cxn modelId="{B0487CD2-2415-4CB9-9C5B-215EA6EC4E0E}" type="presParOf" srcId="{08849FA4-5BEA-4621-A90F-97D4E3FF2F6D}" destId="{28F7BDD7-524A-4E86-9717-48F4D3CA94EF}" srcOrd="4" destOrd="0" presId="urn:microsoft.com/office/officeart/2005/8/layout/funnel1"/>
    <dgm:cxn modelId="{D89DFADF-F777-4175-ACEC-440982C4370C}" type="presParOf" srcId="{08849FA4-5BEA-4621-A90F-97D4E3FF2F6D}" destId="{6C366FCB-CA85-4E2A-A56B-5B1890FD7F24}" srcOrd="5" destOrd="0" presId="urn:microsoft.com/office/officeart/2005/8/layout/funnel1"/>
    <dgm:cxn modelId="{9D4F2186-DA21-46B7-8E33-73F36C00F901}" type="presParOf" srcId="{08849FA4-5BEA-4621-A90F-97D4E3FF2F6D}" destId="{6F0F6304-BAD8-4FA5-AC4F-7C40D8F576D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92DA09-7FA1-4D34-AEBA-1CDDF8949CE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71748C5-AEA8-4DAE-885E-7076A6256A81}">
      <dgm:prSet phldrT="[Text]"/>
      <dgm:spPr/>
      <dgm:t>
        <a:bodyPr/>
        <a:lstStyle/>
        <a:p>
          <a:r>
            <a:rPr lang="en-US" dirty="0" smtClean="0"/>
            <a:t>Code</a:t>
          </a:r>
          <a:endParaRPr lang="en-US" dirty="0"/>
        </a:p>
      </dgm:t>
    </dgm:pt>
    <dgm:pt modelId="{846BDD54-9FA7-471C-8DB2-191A0298D1A9}" type="parTrans" cxnId="{D0060456-184A-413A-95FD-57DADC992796}">
      <dgm:prSet/>
      <dgm:spPr/>
      <dgm:t>
        <a:bodyPr/>
        <a:lstStyle/>
        <a:p>
          <a:endParaRPr lang="en-US"/>
        </a:p>
      </dgm:t>
    </dgm:pt>
    <dgm:pt modelId="{ECFA23E8-F7BE-4469-B924-B508D90EA864}" type="sibTrans" cxnId="{D0060456-184A-413A-95FD-57DADC992796}">
      <dgm:prSet/>
      <dgm:spPr/>
      <dgm:t>
        <a:bodyPr/>
        <a:lstStyle/>
        <a:p>
          <a:endParaRPr lang="en-US"/>
        </a:p>
      </dgm:t>
    </dgm:pt>
    <dgm:pt modelId="{2685051E-61A3-4A9D-972F-1055E7ED11AA}">
      <dgm:prSet phldrT="[Text]"/>
      <dgm:spPr/>
      <dgm:t>
        <a:bodyPr/>
        <a:lstStyle/>
        <a:p>
          <a:r>
            <a:rPr lang="en-US" dirty="0" smtClean="0"/>
            <a:t>Variables</a:t>
          </a:r>
          <a:endParaRPr lang="en-US" dirty="0"/>
        </a:p>
      </dgm:t>
    </dgm:pt>
    <dgm:pt modelId="{9ED7D977-DAD8-4D99-B02A-FFAF3E41DBBF}" type="parTrans" cxnId="{266A5376-550B-42C2-8AD7-63686B869D66}">
      <dgm:prSet/>
      <dgm:spPr/>
      <dgm:t>
        <a:bodyPr/>
        <a:lstStyle/>
        <a:p>
          <a:endParaRPr lang="en-US"/>
        </a:p>
      </dgm:t>
    </dgm:pt>
    <dgm:pt modelId="{B3F5B81B-91EE-4317-B0C7-886A366AE367}" type="sibTrans" cxnId="{266A5376-550B-42C2-8AD7-63686B869D66}">
      <dgm:prSet/>
      <dgm:spPr/>
      <dgm:t>
        <a:bodyPr/>
        <a:lstStyle/>
        <a:p>
          <a:endParaRPr lang="en-US"/>
        </a:p>
      </dgm:t>
    </dgm:pt>
    <dgm:pt modelId="{400C95BF-8FE3-4B9F-84F7-CBA71B643D19}">
      <dgm:prSet phldrT="[Text]"/>
      <dgm:spPr/>
      <dgm:t>
        <a:bodyPr/>
        <a:lstStyle/>
        <a:p>
          <a:r>
            <a:rPr lang="en-US" dirty="0" smtClean="0"/>
            <a:t>Init</a:t>
          </a:r>
          <a:endParaRPr lang="en-US" dirty="0"/>
        </a:p>
      </dgm:t>
    </dgm:pt>
    <dgm:pt modelId="{E42EA30E-5B52-47F3-8A53-5B99B0B21CF2}" type="parTrans" cxnId="{F6AB0CF3-3EC9-43F5-A8DB-A29687797C84}">
      <dgm:prSet/>
      <dgm:spPr/>
      <dgm:t>
        <a:bodyPr/>
        <a:lstStyle/>
        <a:p>
          <a:endParaRPr lang="en-US"/>
        </a:p>
      </dgm:t>
    </dgm:pt>
    <dgm:pt modelId="{F6AEC653-43EE-448B-8978-66F30C56998E}" type="sibTrans" cxnId="{F6AB0CF3-3EC9-43F5-A8DB-A29687797C84}">
      <dgm:prSet/>
      <dgm:spPr/>
      <dgm:t>
        <a:bodyPr/>
        <a:lstStyle/>
        <a:p>
          <a:endParaRPr lang="en-US"/>
        </a:p>
      </dgm:t>
    </dgm:pt>
    <dgm:pt modelId="{A34E8062-EE97-41B1-ABCD-238FFD2037AD}">
      <dgm:prSet phldrT="[Text]"/>
      <dgm:spPr/>
      <dgm:t>
        <a:bodyPr/>
        <a:lstStyle/>
        <a:p>
          <a:r>
            <a:rPr lang="en-US" dirty="0" smtClean="0"/>
            <a:t>Before</a:t>
          </a:r>
          <a:endParaRPr lang="en-US" dirty="0"/>
        </a:p>
      </dgm:t>
    </dgm:pt>
    <dgm:pt modelId="{246B1E72-282B-4AF1-B895-7D37159CF6C2}" type="parTrans" cxnId="{4A7D107E-C799-4690-9529-1A950DCAE6C1}">
      <dgm:prSet/>
      <dgm:spPr/>
      <dgm:t>
        <a:bodyPr/>
        <a:lstStyle/>
        <a:p>
          <a:endParaRPr lang="en-US"/>
        </a:p>
      </dgm:t>
    </dgm:pt>
    <dgm:pt modelId="{A7AF4B70-6647-49EF-9A5B-35D513B6CABC}" type="sibTrans" cxnId="{4A7D107E-C799-4690-9529-1A950DCAE6C1}">
      <dgm:prSet/>
      <dgm:spPr/>
      <dgm:t>
        <a:bodyPr/>
        <a:lstStyle/>
        <a:p>
          <a:endParaRPr lang="en-US"/>
        </a:p>
      </dgm:t>
    </dgm:pt>
    <dgm:pt modelId="{BCE091D9-1083-4B3C-BBE6-02FAF30AC0F6}">
      <dgm:prSet phldrT="[Text]"/>
      <dgm:spPr/>
      <dgm:t>
        <a:bodyPr/>
        <a:lstStyle/>
        <a:p>
          <a:r>
            <a:rPr lang="en-US" dirty="0" smtClean="0"/>
            <a:t>Enter</a:t>
          </a:r>
          <a:endParaRPr lang="en-US" dirty="0"/>
        </a:p>
      </dgm:t>
    </dgm:pt>
    <dgm:pt modelId="{49F63E81-6727-4F9D-9DCE-B29B0179A6BF}" type="parTrans" cxnId="{A176D9BA-047D-44D8-AD46-4F42F28E4C32}">
      <dgm:prSet/>
      <dgm:spPr/>
      <dgm:t>
        <a:bodyPr/>
        <a:lstStyle/>
        <a:p>
          <a:endParaRPr lang="en-US"/>
        </a:p>
      </dgm:t>
    </dgm:pt>
    <dgm:pt modelId="{380BA8EA-4702-43BB-956C-8AC3A80E6DDA}" type="sibTrans" cxnId="{A176D9BA-047D-44D8-AD46-4F42F28E4C32}">
      <dgm:prSet/>
      <dgm:spPr/>
      <dgm:t>
        <a:bodyPr/>
        <a:lstStyle/>
        <a:p>
          <a:endParaRPr lang="en-US"/>
        </a:p>
      </dgm:t>
    </dgm:pt>
    <dgm:pt modelId="{F780F911-503F-4BE5-97C5-4F85D938B109}">
      <dgm:prSet phldrT="[Text]"/>
      <dgm:spPr/>
      <dgm:t>
        <a:bodyPr/>
        <a:lstStyle/>
        <a:p>
          <a:r>
            <a:rPr lang="en-US" dirty="0" smtClean="0"/>
            <a:t>Exit</a:t>
          </a:r>
          <a:endParaRPr lang="en-US" dirty="0"/>
        </a:p>
      </dgm:t>
    </dgm:pt>
    <dgm:pt modelId="{902E02A6-F7E4-4B5B-8247-2D662D525B6E}" type="parTrans" cxnId="{CB93B29C-D003-4E77-AE3E-BB11360EEBA3}">
      <dgm:prSet/>
      <dgm:spPr/>
      <dgm:t>
        <a:bodyPr/>
        <a:lstStyle/>
        <a:p>
          <a:endParaRPr lang="en-US"/>
        </a:p>
      </dgm:t>
    </dgm:pt>
    <dgm:pt modelId="{B2F8A5A0-3DEA-4D9D-BDD8-43335A0F864F}" type="sibTrans" cxnId="{CB93B29C-D003-4E77-AE3E-BB11360EEBA3}">
      <dgm:prSet/>
      <dgm:spPr/>
      <dgm:t>
        <a:bodyPr/>
        <a:lstStyle/>
        <a:p>
          <a:endParaRPr lang="en-US"/>
        </a:p>
      </dgm:t>
    </dgm:pt>
    <dgm:pt modelId="{9B16ACF5-6D6C-43D0-B2BD-326D7A906F32}">
      <dgm:prSet phldrT="[Text]"/>
      <dgm:spPr/>
      <dgm:t>
        <a:bodyPr/>
        <a:lstStyle/>
        <a:p>
          <a:r>
            <a:rPr lang="en-US" dirty="0" smtClean="0"/>
            <a:t>After</a:t>
          </a:r>
          <a:endParaRPr lang="en-US" dirty="0"/>
        </a:p>
      </dgm:t>
    </dgm:pt>
    <dgm:pt modelId="{3BEF6A40-E43F-469E-A7D1-79CC12CEE418}" type="parTrans" cxnId="{864237BE-F091-44B5-8CE5-68B097311B86}">
      <dgm:prSet/>
      <dgm:spPr/>
      <dgm:t>
        <a:bodyPr/>
        <a:lstStyle/>
        <a:p>
          <a:endParaRPr lang="en-US"/>
        </a:p>
      </dgm:t>
    </dgm:pt>
    <dgm:pt modelId="{10EEC230-424C-4958-B202-F6547D4EE586}" type="sibTrans" cxnId="{864237BE-F091-44B5-8CE5-68B097311B86}">
      <dgm:prSet/>
      <dgm:spPr/>
      <dgm:t>
        <a:bodyPr/>
        <a:lstStyle/>
        <a:p>
          <a:endParaRPr lang="en-US"/>
        </a:p>
      </dgm:t>
    </dgm:pt>
    <dgm:pt modelId="{623AF3B1-3057-4ACB-968B-41205CC0E373}">
      <dgm:prSet phldrT="[Text]"/>
      <dgm:spPr/>
      <dgm:t>
        <a:bodyPr/>
        <a:lstStyle/>
        <a:p>
          <a:r>
            <a:rPr lang="en-US" dirty="0" err="1" smtClean="0"/>
            <a:t>Var</a:t>
          </a:r>
          <a:endParaRPr lang="en-US" dirty="0"/>
        </a:p>
      </dgm:t>
    </dgm:pt>
    <dgm:pt modelId="{2D5EC577-C07D-4DE6-A9E1-C9FEC906E879}" type="parTrans" cxnId="{B408098C-584E-44F4-AF4E-74879975E713}">
      <dgm:prSet/>
      <dgm:spPr/>
      <dgm:t>
        <a:bodyPr/>
        <a:lstStyle/>
        <a:p>
          <a:endParaRPr lang="en-US"/>
        </a:p>
      </dgm:t>
    </dgm:pt>
    <dgm:pt modelId="{697127EC-2D60-4862-AF33-88EFE0FF3DEF}" type="sibTrans" cxnId="{B408098C-584E-44F4-AF4E-74879975E713}">
      <dgm:prSet/>
      <dgm:spPr/>
      <dgm:t>
        <a:bodyPr/>
        <a:lstStyle/>
        <a:p>
          <a:endParaRPr lang="en-US"/>
        </a:p>
      </dgm:t>
    </dgm:pt>
    <dgm:pt modelId="{1BA41851-2EDF-48AD-BB2A-7F787B058E02}">
      <dgm:prSet phldrT="[Text]"/>
      <dgm:spPr/>
      <dgm:t>
        <a:bodyPr/>
        <a:lstStyle/>
        <a:p>
          <a:r>
            <a:rPr lang="en-US" dirty="0" err="1" smtClean="0"/>
            <a:t>Var</a:t>
          </a:r>
          <a:endParaRPr lang="en-US" dirty="0"/>
        </a:p>
      </dgm:t>
    </dgm:pt>
    <dgm:pt modelId="{1F4C3C9A-D317-4984-9D80-E0B8E87240EF}" type="parTrans" cxnId="{3BB1E94A-49B6-44D8-AF09-4A12E0693A94}">
      <dgm:prSet/>
      <dgm:spPr/>
      <dgm:t>
        <a:bodyPr/>
        <a:lstStyle/>
        <a:p>
          <a:endParaRPr lang="en-US"/>
        </a:p>
      </dgm:t>
    </dgm:pt>
    <dgm:pt modelId="{3E8A89ED-059F-42B7-B00F-3F4EB46CBB82}" type="sibTrans" cxnId="{3BB1E94A-49B6-44D8-AF09-4A12E0693A94}">
      <dgm:prSet/>
      <dgm:spPr/>
      <dgm:t>
        <a:bodyPr/>
        <a:lstStyle/>
        <a:p>
          <a:endParaRPr lang="en-US"/>
        </a:p>
      </dgm:t>
    </dgm:pt>
    <dgm:pt modelId="{2CCCAC89-FB3F-443B-AAC2-DF279F42D9FD}" type="pres">
      <dgm:prSet presAssocID="{8692DA09-7FA1-4D34-AEBA-1CDDF8949C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881A83-07A3-426A-8D4E-7E052B929E39}" type="pres">
      <dgm:prSet presAssocID="{571748C5-AEA8-4DAE-885E-7076A6256A81}" presName="root1" presStyleCnt="0"/>
      <dgm:spPr/>
      <dgm:t>
        <a:bodyPr/>
        <a:lstStyle/>
        <a:p>
          <a:endParaRPr lang="en-US"/>
        </a:p>
      </dgm:t>
    </dgm:pt>
    <dgm:pt modelId="{B2DD4E87-FC32-4009-BE78-A765E4D8C823}" type="pres">
      <dgm:prSet presAssocID="{571748C5-AEA8-4DAE-885E-7076A6256A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DF4635-D118-4390-BF4C-F0D363EE3E34}" type="pres">
      <dgm:prSet presAssocID="{571748C5-AEA8-4DAE-885E-7076A6256A81}" presName="level2hierChild" presStyleCnt="0"/>
      <dgm:spPr/>
      <dgm:t>
        <a:bodyPr/>
        <a:lstStyle/>
        <a:p>
          <a:endParaRPr lang="en-US"/>
        </a:p>
      </dgm:t>
    </dgm:pt>
    <dgm:pt modelId="{35C6289B-CB90-49F8-8948-521208B7D328}" type="pres">
      <dgm:prSet presAssocID="{9ED7D977-DAD8-4D99-B02A-FFAF3E41DBBF}" presName="conn2-1" presStyleLbl="parChTrans1D2" presStyleIdx="0" presStyleCnt="6"/>
      <dgm:spPr/>
      <dgm:t>
        <a:bodyPr/>
        <a:lstStyle/>
        <a:p>
          <a:endParaRPr lang="de-DE"/>
        </a:p>
      </dgm:t>
    </dgm:pt>
    <dgm:pt modelId="{0D2371A7-6702-4450-BAD6-3B0173F7D5CD}" type="pres">
      <dgm:prSet presAssocID="{9ED7D977-DAD8-4D99-B02A-FFAF3E41DBBF}" presName="connTx" presStyleLbl="parChTrans1D2" presStyleIdx="0" presStyleCnt="6"/>
      <dgm:spPr/>
      <dgm:t>
        <a:bodyPr/>
        <a:lstStyle/>
        <a:p>
          <a:endParaRPr lang="de-DE"/>
        </a:p>
      </dgm:t>
    </dgm:pt>
    <dgm:pt modelId="{1D9F9885-72A0-4FB9-A085-F59269B1B540}" type="pres">
      <dgm:prSet presAssocID="{2685051E-61A3-4A9D-972F-1055E7ED11AA}" presName="root2" presStyleCnt="0"/>
      <dgm:spPr/>
      <dgm:t>
        <a:bodyPr/>
        <a:lstStyle/>
        <a:p>
          <a:endParaRPr lang="en-US"/>
        </a:p>
      </dgm:t>
    </dgm:pt>
    <dgm:pt modelId="{D1C685C1-E673-46E5-A706-987CD4EC2CAD}" type="pres">
      <dgm:prSet presAssocID="{2685051E-61A3-4A9D-972F-1055E7ED11AA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694A24D-DFF5-4F2D-90B2-9FCB99FAFF8B}" type="pres">
      <dgm:prSet presAssocID="{2685051E-61A3-4A9D-972F-1055E7ED11AA}" presName="level3hierChild" presStyleCnt="0"/>
      <dgm:spPr/>
      <dgm:t>
        <a:bodyPr/>
        <a:lstStyle/>
        <a:p>
          <a:endParaRPr lang="en-US"/>
        </a:p>
      </dgm:t>
    </dgm:pt>
    <dgm:pt modelId="{F63C71C4-436C-4A5C-B261-4A9F2379BC5A}" type="pres">
      <dgm:prSet presAssocID="{2D5EC577-C07D-4DE6-A9E1-C9FEC906E879}" presName="conn2-1" presStyleLbl="parChTrans1D3" presStyleIdx="0" presStyleCnt="2"/>
      <dgm:spPr/>
      <dgm:t>
        <a:bodyPr/>
        <a:lstStyle/>
        <a:p>
          <a:endParaRPr lang="de-DE"/>
        </a:p>
      </dgm:t>
    </dgm:pt>
    <dgm:pt modelId="{09AA0483-18DC-4256-9D35-3DC29508A22F}" type="pres">
      <dgm:prSet presAssocID="{2D5EC577-C07D-4DE6-A9E1-C9FEC906E879}" presName="connTx" presStyleLbl="parChTrans1D3" presStyleIdx="0" presStyleCnt="2"/>
      <dgm:spPr/>
      <dgm:t>
        <a:bodyPr/>
        <a:lstStyle/>
        <a:p>
          <a:endParaRPr lang="de-DE"/>
        </a:p>
      </dgm:t>
    </dgm:pt>
    <dgm:pt modelId="{458A3574-A237-40FA-B831-B73E14D665F7}" type="pres">
      <dgm:prSet presAssocID="{623AF3B1-3057-4ACB-968B-41205CC0E373}" presName="root2" presStyleCnt="0"/>
      <dgm:spPr/>
      <dgm:t>
        <a:bodyPr/>
        <a:lstStyle/>
        <a:p>
          <a:endParaRPr lang="en-US"/>
        </a:p>
      </dgm:t>
    </dgm:pt>
    <dgm:pt modelId="{9BC1A1F8-DD0F-4FE4-AF57-EDEDDAE6BF13}" type="pres">
      <dgm:prSet presAssocID="{623AF3B1-3057-4ACB-968B-41205CC0E373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034EB2-AD59-40F5-BB9B-34DCB37C4941}" type="pres">
      <dgm:prSet presAssocID="{623AF3B1-3057-4ACB-968B-41205CC0E373}" presName="level3hierChild" presStyleCnt="0"/>
      <dgm:spPr/>
      <dgm:t>
        <a:bodyPr/>
        <a:lstStyle/>
        <a:p>
          <a:endParaRPr lang="en-US"/>
        </a:p>
      </dgm:t>
    </dgm:pt>
    <dgm:pt modelId="{AD3410B8-9FB8-4189-91FA-3CA86B4B8F5A}" type="pres">
      <dgm:prSet presAssocID="{1F4C3C9A-D317-4984-9D80-E0B8E87240EF}" presName="conn2-1" presStyleLbl="parChTrans1D3" presStyleIdx="1" presStyleCnt="2"/>
      <dgm:spPr/>
      <dgm:t>
        <a:bodyPr/>
        <a:lstStyle/>
        <a:p>
          <a:endParaRPr lang="de-DE"/>
        </a:p>
      </dgm:t>
    </dgm:pt>
    <dgm:pt modelId="{566A1823-4C74-40E8-AF70-EF7540341020}" type="pres">
      <dgm:prSet presAssocID="{1F4C3C9A-D317-4984-9D80-E0B8E87240EF}" presName="connTx" presStyleLbl="parChTrans1D3" presStyleIdx="1" presStyleCnt="2"/>
      <dgm:spPr/>
      <dgm:t>
        <a:bodyPr/>
        <a:lstStyle/>
        <a:p>
          <a:endParaRPr lang="de-DE"/>
        </a:p>
      </dgm:t>
    </dgm:pt>
    <dgm:pt modelId="{A493B411-AE01-4536-94ED-1EEF6619ABA6}" type="pres">
      <dgm:prSet presAssocID="{1BA41851-2EDF-48AD-BB2A-7F787B058E02}" presName="root2" presStyleCnt="0"/>
      <dgm:spPr/>
      <dgm:t>
        <a:bodyPr/>
        <a:lstStyle/>
        <a:p>
          <a:endParaRPr lang="en-US"/>
        </a:p>
      </dgm:t>
    </dgm:pt>
    <dgm:pt modelId="{EA6FA5EC-BCD5-425B-BD59-E661C208FE61}" type="pres">
      <dgm:prSet presAssocID="{1BA41851-2EDF-48AD-BB2A-7F787B058E02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8847D15-0FF1-45C8-943F-43D96872CF56}" type="pres">
      <dgm:prSet presAssocID="{1BA41851-2EDF-48AD-BB2A-7F787B058E02}" presName="level3hierChild" presStyleCnt="0"/>
      <dgm:spPr/>
      <dgm:t>
        <a:bodyPr/>
        <a:lstStyle/>
        <a:p>
          <a:endParaRPr lang="en-US"/>
        </a:p>
      </dgm:t>
    </dgm:pt>
    <dgm:pt modelId="{45960D05-50A5-4A0D-9676-49D751C7FEAB}" type="pres">
      <dgm:prSet presAssocID="{E42EA30E-5B52-47F3-8A53-5B99B0B21CF2}" presName="conn2-1" presStyleLbl="parChTrans1D2" presStyleIdx="1" presStyleCnt="6"/>
      <dgm:spPr/>
      <dgm:t>
        <a:bodyPr/>
        <a:lstStyle/>
        <a:p>
          <a:endParaRPr lang="de-DE"/>
        </a:p>
      </dgm:t>
    </dgm:pt>
    <dgm:pt modelId="{E0837917-7C5F-4EF4-95F0-7BEB0E039321}" type="pres">
      <dgm:prSet presAssocID="{E42EA30E-5B52-47F3-8A53-5B99B0B21CF2}" presName="connTx" presStyleLbl="parChTrans1D2" presStyleIdx="1" presStyleCnt="6"/>
      <dgm:spPr/>
      <dgm:t>
        <a:bodyPr/>
        <a:lstStyle/>
        <a:p>
          <a:endParaRPr lang="de-DE"/>
        </a:p>
      </dgm:t>
    </dgm:pt>
    <dgm:pt modelId="{59DA7340-A8B5-470C-B56D-372A853A9B46}" type="pres">
      <dgm:prSet presAssocID="{400C95BF-8FE3-4B9F-84F7-CBA71B643D19}" presName="root2" presStyleCnt="0"/>
      <dgm:spPr/>
      <dgm:t>
        <a:bodyPr/>
        <a:lstStyle/>
        <a:p>
          <a:endParaRPr lang="en-US"/>
        </a:p>
      </dgm:t>
    </dgm:pt>
    <dgm:pt modelId="{66C48B04-7947-44B6-8461-AE3A03D1DF27}" type="pres">
      <dgm:prSet presAssocID="{400C95BF-8FE3-4B9F-84F7-CBA71B643D19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8E51B7F-4296-45F8-AE46-B0BC2005B135}" type="pres">
      <dgm:prSet presAssocID="{400C95BF-8FE3-4B9F-84F7-CBA71B643D19}" presName="level3hierChild" presStyleCnt="0"/>
      <dgm:spPr/>
      <dgm:t>
        <a:bodyPr/>
        <a:lstStyle/>
        <a:p>
          <a:endParaRPr lang="en-US"/>
        </a:p>
      </dgm:t>
    </dgm:pt>
    <dgm:pt modelId="{9B2B251A-6865-4366-8CD3-3941652340E2}" type="pres">
      <dgm:prSet presAssocID="{246B1E72-282B-4AF1-B895-7D37159CF6C2}" presName="conn2-1" presStyleLbl="parChTrans1D2" presStyleIdx="2" presStyleCnt="6"/>
      <dgm:spPr/>
      <dgm:t>
        <a:bodyPr/>
        <a:lstStyle/>
        <a:p>
          <a:endParaRPr lang="de-DE"/>
        </a:p>
      </dgm:t>
    </dgm:pt>
    <dgm:pt modelId="{B34A10B2-D634-40A2-A51A-976E3387E071}" type="pres">
      <dgm:prSet presAssocID="{246B1E72-282B-4AF1-B895-7D37159CF6C2}" presName="connTx" presStyleLbl="parChTrans1D2" presStyleIdx="2" presStyleCnt="6"/>
      <dgm:spPr/>
      <dgm:t>
        <a:bodyPr/>
        <a:lstStyle/>
        <a:p>
          <a:endParaRPr lang="de-DE"/>
        </a:p>
      </dgm:t>
    </dgm:pt>
    <dgm:pt modelId="{DC2B5F81-0FE6-489E-A476-AA6696765EB2}" type="pres">
      <dgm:prSet presAssocID="{A34E8062-EE97-41B1-ABCD-238FFD2037AD}" presName="root2" presStyleCnt="0"/>
      <dgm:spPr/>
      <dgm:t>
        <a:bodyPr/>
        <a:lstStyle/>
        <a:p>
          <a:endParaRPr lang="en-US"/>
        </a:p>
      </dgm:t>
    </dgm:pt>
    <dgm:pt modelId="{0818233A-3695-49F0-9178-1798060C28CF}" type="pres">
      <dgm:prSet presAssocID="{A34E8062-EE97-41B1-ABCD-238FFD2037AD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5BC047-01F8-4848-914D-1233D620CA4A}" type="pres">
      <dgm:prSet presAssocID="{A34E8062-EE97-41B1-ABCD-238FFD2037AD}" presName="level3hierChild" presStyleCnt="0"/>
      <dgm:spPr/>
      <dgm:t>
        <a:bodyPr/>
        <a:lstStyle/>
        <a:p>
          <a:endParaRPr lang="en-US"/>
        </a:p>
      </dgm:t>
    </dgm:pt>
    <dgm:pt modelId="{8318CD70-C0C1-4A3F-8DE1-6B6CB995428C}" type="pres">
      <dgm:prSet presAssocID="{49F63E81-6727-4F9D-9DCE-B29B0179A6BF}" presName="conn2-1" presStyleLbl="parChTrans1D2" presStyleIdx="3" presStyleCnt="6"/>
      <dgm:spPr/>
      <dgm:t>
        <a:bodyPr/>
        <a:lstStyle/>
        <a:p>
          <a:endParaRPr lang="de-DE"/>
        </a:p>
      </dgm:t>
    </dgm:pt>
    <dgm:pt modelId="{B9D34E9B-76F6-45D4-BAF0-770028A23530}" type="pres">
      <dgm:prSet presAssocID="{49F63E81-6727-4F9D-9DCE-B29B0179A6BF}" presName="connTx" presStyleLbl="parChTrans1D2" presStyleIdx="3" presStyleCnt="6"/>
      <dgm:spPr/>
      <dgm:t>
        <a:bodyPr/>
        <a:lstStyle/>
        <a:p>
          <a:endParaRPr lang="de-DE"/>
        </a:p>
      </dgm:t>
    </dgm:pt>
    <dgm:pt modelId="{566829DD-F22D-4857-86A3-5B549E27D146}" type="pres">
      <dgm:prSet presAssocID="{BCE091D9-1083-4B3C-BBE6-02FAF30AC0F6}" presName="root2" presStyleCnt="0"/>
      <dgm:spPr/>
      <dgm:t>
        <a:bodyPr/>
        <a:lstStyle/>
        <a:p>
          <a:endParaRPr lang="en-US"/>
        </a:p>
      </dgm:t>
    </dgm:pt>
    <dgm:pt modelId="{3D973D88-A379-4370-8BC6-9EECE163DB3E}" type="pres">
      <dgm:prSet presAssocID="{BCE091D9-1083-4B3C-BBE6-02FAF30AC0F6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727E136-BB49-47BE-8251-A49BEB2CA911}" type="pres">
      <dgm:prSet presAssocID="{BCE091D9-1083-4B3C-BBE6-02FAF30AC0F6}" presName="level3hierChild" presStyleCnt="0"/>
      <dgm:spPr/>
      <dgm:t>
        <a:bodyPr/>
        <a:lstStyle/>
        <a:p>
          <a:endParaRPr lang="en-US"/>
        </a:p>
      </dgm:t>
    </dgm:pt>
    <dgm:pt modelId="{1B08C349-D8B4-4621-83E1-6EEDFC28B2DC}" type="pres">
      <dgm:prSet presAssocID="{902E02A6-F7E4-4B5B-8247-2D662D525B6E}" presName="conn2-1" presStyleLbl="parChTrans1D2" presStyleIdx="4" presStyleCnt="6"/>
      <dgm:spPr/>
      <dgm:t>
        <a:bodyPr/>
        <a:lstStyle/>
        <a:p>
          <a:endParaRPr lang="de-DE"/>
        </a:p>
      </dgm:t>
    </dgm:pt>
    <dgm:pt modelId="{252E89B9-6E83-4C73-B75F-DBDFB5270556}" type="pres">
      <dgm:prSet presAssocID="{902E02A6-F7E4-4B5B-8247-2D662D525B6E}" presName="connTx" presStyleLbl="parChTrans1D2" presStyleIdx="4" presStyleCnt="6"/>
      <dgm:spPr/>
      <dgm:t>
        <a:bodyPr/>
        <a:lstStyle/>
        <a:p>
          <a:endParaRPr lang="de-DE"/>
        </a:p>
      </dgm:t>
    </dgm:pt>
    <dgm:pt modelId="{7865E3DA-BDD5-4139-98A5-0F9F4A7DD27B}" type="pres">
      <dgm:prSet presAssocID="{F780F911-503F-4BE5-97C5-4F85D938B109}" presName="root2" presStyleCnt="0"/>
      <dgm:spPr/>
      <dgm:t>
        <a:bodyPr/>
        <a:lstStyle/>
        <a:p>
          <a:endParaRPr lang="en-US"/>
        </a:p>
      </dgm:t>
    </dgm:pt>
    <dgm:pt modelId="{C8526169-B931-4583-A894-2A55290E8177}" type="pres">
      <dgm:prSet presAssocID="{F780F911-503F-4BE5-97C5-4F85D938B109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31127B7-E635-42D7-A035-EF620DACE2C9}" type="pres">
      <dgm:prSet presAssocID="{F780F911-503F-4BE5-97C5-4F85D938B109}" presName="level3hierChild" presStyleCnt="0"/>
      <dgm:spPr/>
      <dgm:t>
        <a:bodyPr/>
        <a:lstStyle/>
        <a:p>
          <a:endParaRPr lang="en-US"/>
        </a:p>
      </dgm:t>
    </dgm:pt>
    <dgm:pt modelId="{249090F7-99EB-4258-AAF0-9080853AE8EE}" type="pres">
      <dgm:prSet presAssocID="{3BEF6A40-E43F-469E-A7D1-79CC12CEE418}" presName="conn2-1" presStyleLbl="parChTrans1D2" presStyleIdx="5" presStyleCnt="6"/>
      <dgm:spPr/>
      <dgm:t>
        <a:bodyPr/>
        <a:lstStyle/>
        <a:p>
          <a:endParaRPr lang="de-DE"/>
        </a:p>
      </dgm:t>
    </dgm:pt>
    <dgm:pt modelId="{C09A2B91-1C42-4915-9B41-5741CF085C9A}" type="pres">
      <dgm:prSet presAssocID="{3BEF6A40-E43F-469E-A7D1-79CC12CEE418}" presName="connTx" presStyleLbl="parChTrans1D2" presStyleIdx="5" presStyleCnt="6"/>
      <dgm:spPr/>
      <dgm:t>
        <a:bodyPr/>
        <a:lstStyle/>
        <a:p>
          <a:endParaRPr lang="de-DE"/>
        </a:p>
      </dgm:t>
    </dgm:pt>
    <dgm:pt modelId="{003D8576-E4C7-4866-AA9C-3090E52358D9}" type="pres">
      <dgm:prSet presAssocID="{9B16ACF5-6D6C-43D0-B2BD-326D7A906F32}" presName="root2" presStyleCnt="0"/>
      <dgm:spPr/>
      <dgm:t>
        <a:bodyPr/>
        <a:lstStyle/>
        <a:p>
          <a:endParaRPr lang="en-US"/>
        </a:p>
      </dgm:t>
    </dgm:pt>
    <dgm:pt modelId="{50048E64-BB52-4735-A7DC-5A3828CF9FD5}" type="pres">
      <dgm:prSet presAssocID="{9B16ACF5-6D6C-43D0-B2BD-326D7A906F32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E091395-F5E3-4E50-8EEE-ABF6D5C9F284}" type="pres">
      <dgm:prSet presAssocID="{9B16ACF5-6D6C-43D0-B2BD-326D7A906F32}" presName="level3hierChild" presStyleCnt="0"/>
      <dgm:spPr/>
      <dgm:t>
        <a:bodyPr/>
        <a:lstStyle/>
        <a:p>
          <a:endParaRPr lang="en-US"/>
        </a:p>
      </dgm:t>
    </dgm:pt>
  </dgm:ptLst>
  <dgm:cxnLst>
    <dgm:cxn modelId="{D0060456-184A-413A-95FD-57DADC992796}" srcId="{8692DA09-7FA1-4D34-AEBA-1CDDF8949CE8}" destId="{571748C5-AEA8-4DAE-885E-7076A6256A81}" srcOrd="0" destOrd="0" parTransId="{846BDD54-9FA7-471C-8DB2-191A0298D1A9}" sibTransId="{ECFA23E8-F7BE-4469-B924-B508D90EA864}"/>
    <dgm:cxn modelId="{776B3267-E812-4443-A241-E6C46D9C4917}" type="presOf" srcId="{902E02A6-F7E4-4B5B-8247-2D662D525B6E}" destId="{252E89B9-6E83-4C73-B75F-DBDFB5270556}" srcOrd="1" destOrd="0" presId="urn:microsoft.com/office/officeart/2005/8/layout/hierarchy2"/>
    <dgm:cxn modelId="{D9B8613F-2ECC-48F2-B122-0801F2A7B85C}" type="presOf" srcId="{9B16ACF5-6D6C-43D0-B2BD-326D7A906F32}" destId="{50048E64-BB52-4735-A7DC-5A3828CF9FD5}" srcOrd="0" destOrd="0" presId="urn:microsoft.com/office/officeart/2005/8/layout/hierarchy2"/>
    <dgm:cxn modelId="{A176D9BA-047D-44D8-AD46-4F42F28E4C32}" srcId="{571748C5-AEA8-4DAE-885E-7076A6256A81}" destId="{BCE091D9-1083-4B3C-BBE6-02FAF30AC0F6}" srcOrd="3" destOrd="0" parTransId="{49F63E81-6727-4F9D-9DCE-B29B0179A6BF}" sibTransId="{380BA8EA-4702-43BB-956C-8AC3A80E6DDA}"/>
    <dgm:cxn modelId="{F6AB0CF3-3EC9-43F5-A8DB-A29687797C84}" srcId="{571748C5-AEA8-4DAE-885E-7076A6256A81}" destId="{400C95BF-8FE3-4B9F-84F7-CBA71B643D19}" srcOrd="1" destOrd="0" parTransId="{E42EA30E-5B52-47F3-8A53-5B99B0B21CF2}" sibTransId="{F6AEC653-43EE-448B-8978-66F30C56998E}"/>
    <dgm:cxn modelId="{47AA9CE3-D55E-44DF-8ADC-40A9C799A93B}" type="presOf" srcId="{246B1E72-282B-4AF1-B895-7D37159CF6C2}" destId="{9B2B251A-6865-4366-8CD3-3941652340E2}" srcOrd="0" destOrd="0" presId="urn:microsoft.com/office/officeart/2005/8/layout/hierarchy2"/>
    <dgm:cxn modelId="{864237BE-F091-44B5-8CE5-68B097311B86}" srcId="{571748C5-AEA8-4DAE-885E-7076A6256A81}" destId="{9B16ACF5-6D6C-43D0-B2BD-326D7A906F32}" srcOrd="5" destOrd="0" parTransId="{3BEF6A40-E43F-469E-A7D1-79CC12CEE418}" sibTransId="{10EEC230-424C-4958-B202-F6547D4EE586}"/>
    <dgm:cxn modelId="{5CAD4E3A-0C87-4072-95D9-87AACC91F10B}" type="presOf" srcId="{2D5EC577-C07D-4DE6-A9E1-C9FEC906E879}" destId="{F63C71C4-436C-4A5C-B261-4A9F2379BC5A}" srcOrd="0" destOrd="0" presId="urn:microsoft.com/office/officeart/2005/8/layout/hierarchy2"/>
    <dgm:cxn modelId="{A78F1481-7969-4FEC-9C07-7A2578167418}" type="presOf" srcId="{1F4C3C9A-D317-4984-9D80-E0B8E87240EF}" destId="{566A1823-4C74-40E8-AF70-EF7540341020}" srcOrd="1" destOrd="0" presId="urn:microsoft.com/office/officeart/2005/8/layout/hierarchy2"/>
    <dgm:cxn modelId="{B4700CCD-0F82-49E7-9D8E-C884CF730416}" type="presOf" srcId="{246B1E72-282B-4AF1-B895-7D37159CF6C2}" destId="{B34A10B2-D634-40A2-A51A-976E3387E071}" srcOrd="1" destOrd="0" presId="urn:microsoft.com/office/officeart/2005/8/layout/hierarchy2"/>
    <dgm:cxn modelId="{7CF1AAEC-0311-4F56-B606-2E83995C536A}" type="presOf" srcId="{400C95BF-8FE3-4B9F-84F7-CBA71B643D19}" destId="{66C48B04-7947-44B6-8461-AE3A03D1DF27}" srcOrd="0" destOrd="0" presId="urn:microsoft.com/office/officeart/2005/8/layout/hierarchy2"/>
    <dgm:cxn modelId="{B408098C-584E-44F4-AF4E-74879975E713}" srcId="{2685051E-61A3-4A9D-972F-1055E7ED11AA}" destId="{623AF3B1-3057-4ACB-968B-41205CC0E373}" srcOrd="0" destOrd="0" parTransId="{2D5EC577-C07D-4DE6-A9E1-C9FEC906E879}" sibTransId="{697127EC-2D60-4862-AF33-88EFE0FF3DEF}"/>
    <dgm:cxn modelId="{4A7D107E-C799-4690-9529-1A950DCAE6C1}" srcId="{571748C5-AEA8-4DAE-885E-7076A6256A81}" destId="{A34E8062-EE97-41B1-ABCD-238FFD2037AD}" srcOrd="2" destOrd="0" parTransId="{246B1E72-282B-4AF1-B895-7D37159CF6C2}" sibTransId="{A7AF4B70-6647-49EF-9A5B-35D513B6CABC}"/>
    <dgm:cxn modelId="{5D618B91-4ACD-4835-9144-6BE310801968}" type="presOf" srcId="{E42EA30E-5B52-47F3-8A53-5B99B0B21CF2}" destId="{45960D05-50A5-4A0D-9676-49D751C7FEAB}" srcOrd="0" destOrd="0" presId="urn:microsoft.com/office/officeart/2005/8/layout/hierarchy2"/>
    <dgm:cxn modelId="{0F2175C2-E3F5-4C2A-9E03-5CF7A046B2CF}" type="presOf" srcId="{902E02A6-F7E4-4B5B-8247-2D662D525B6E}" destId="{1B08C349-D8B4-4621-83E1-6EEDFC28B2DC}" srcOrd="0" destOrd="0" presId="urn:microsoft.com/office/officeart/2005/8/layout/hierarchy2"/>
    <dgm:cxn modelId="{3BB1E94A-49B6-44D8-AF09-4A12E0693A94}" srcId="{2685051E-61A3-4A9D-972F-1055E7ED11AA}" destId="{1BA41851-2EDF-48AD-BB2A-7F787B058E02}" srcOrd="1" destOrd="0" parTransId="{1F4C3C9A-D317-4984-9D80-E0B8E87240EF}" sibTransId="{3E8A89ED-059F-42B7-B00F-3F4EB46CBB82}"/>
    <dgm:cxn modelId="{4171DF91-713D-481D-9E3D-D6B1CF683070}" type="presOf" srcId="{1BA41851-2EDF-48AD-BB2A-7F787B058E02}" destId="{EA6FA5EC-BCD5-425B-BD59-E661C208FE61}" srcOrd="0" destOrd="0" presId="urn:microsoft.com/office/officeart/2005/8/layout/hierarchy2"/>
    <dgm:cxn modelId="{7F8FF331-728D-4998-868F-4CCD5D7AAC57}" type="presOf" srcId="{E42EA30E-5B52-47F3-8A53-5B99B0B21CF2}" destId="{E0837917-7C5F-4EF4-95F0-7BEB0E039321}" srcOrd="1" destOrd="0" presId="urn:microsoft.com/office/officeart/2005/8/layout/hierarchy2"/>
    <dgm:cxn modelId="{D592164C-7A9F-4375-92B1-8407200B90D8}" type="presOf" srcId="{9ED7D977-DAD8-4D99-B02A-FFAF3E41DBBF}" destId="{35C6289B-CB90-49F8-8948-521208B7D328}" srcOrd="0" destOrd="0" presId="urn:microsoft.com/office/officeart/2005/8/layout/hierarchy2"/>
    <dgm:cxn modelId="{B2B3CE69-4D5B-4AF1-9793-AC73C3B6243C}" type="presOf" srcId="{49F63E81-6727-4F9D-9DCE-B29B0179A6BF}" destId="{8318CD70-C0C1-4A3F-8DE1-6B6CB995428C}" srcOrd="0" destOrd="0" presId="urn:microsoft.com/office/officeart/2005/8/layout/hierarchy2"/>
    <dgm:cxn modelId="{6A3782BA-1396-4367-A01F-7A4ABCEA5EEC}" type="presOf" srcId="{9ED7D977-DAD8-4D99-B02A-FFAF3E41DBBF}" destId="{0D2371A7-6702-4450-BAD6-3B0173F7D5CD}" srcOrd="1" destOrd="0" presId="urn:microsoft.com/office/officeart/2005/8/layout/hierarchy2"/>
    <dgm:cxn modelId="{266A5376-550B-42C2-8AD7-63686B869D66}" srcId="{571748C5-AEA8-4DAE-885E-7076A6256A81}" destId="{2685051E-61A3-4A9D-972F-1055E7ED11AA}" srcOrd="0" destOrd="0" parTransId="{9ED7D977-DAD8-4D99-B02A-FFAF3E41DBBF}" sibTransId="{B3F5B81B-91EE-4317-B0C7-886A366AE367}"/>
    <dgm:cxn modelId="{834A9D02-9795-4280-AF97-FB5825A3A822}" type="presOf" srcId="{F780F911-503F-4BE5-97C5-4F85D938B109}" destId="{C8526169-B931-4583-A894-2A55290E8177}" srcOrd="0" destOrd="0" presId="urn:microsoft.com/office/officeart/2005/8/layout/hierarchy2"/>
    <dgm:cxn modelId="{71905310-0FC7-4AFD-991D-7A18CAF6BBE7}" type="presOf" srcId="{2685051E-61A3-4A9D-972F-1055E7ED11AA}" destId="{D1C685C1-E673-46E5-A706-987CD4EC2CAD}" srcOrd="0" destOrd="0" presId="urn:microsoft.com/office/officeart/2005/8/layout/hierarchy2"/>
    <dgm:cxn modelId="{8E37BB01-BF9B-4CF6-9BD8-E192AE9B98EB}" type="presOf" srcId="{BCE091D9-1083-4B3C-BBE6-02FAF30AC0F6}" destId="{3D973D88-A379-4370-8BC6-9EECE163DB3E}" srcOrd="0" destOrd="0" presId="urn:microsoft.com/office/officeart/2005/8/layout/hierarchy2"/>
    <dgm:cxn modelId="{D70FC16A-2AB4-4CF8-90CC-C74A2C2DF604}" type="presOf" srcId="{3BEF6A40-E43F-469E-A7D1-79CC12CEE418}" destId="{C09A2B91-1C42-4915-9B41-5741CF085C9A}" srcOrd="1" destOrd="0" presId="urn:microsoft.com/office/officeart/2005/8/layout/hierarchy2"/>
    <dgm:cxn modelId="{A062397D-FF3F-4F71-AC84-C062DDD53DB4}" type="presOf" srcId="{49F63E81-6727-4F9D-9DCE-B29B0179A6BF}" destId="{B9D34E9B-76F6-45D4-BAF0-770028A23530}" srcOrd="1" destOrd="0" presId="urn:microsoft.com/office/officeart/2005/8/layout/hierarchy2"/>
    <dgm:cxn modelId="{CBAD4CED-DF92-4774-85BB-EEC0FFA2A08F}" type="presOf" srcId="{3BEF6A40-E43F-469E-A7D1-79CC12CEE418}" destId="{249090F7-99EB-4258-AAF0-9080853AE8EE}" srcOrd="0" destOrd="0" presId="urn:microsoft.com/office/officeart/2005/8/layout/hierarchy2"/>
    <dgm:cxn modelId="{CB93B29C-D003-4E77-AE3E-BB11360EEBA3}" srcId="{571748C5-AEA8-4DAE-885E-7076A6256A81}" destId="{F780F911-503F-4BE5-97C5-4F85D938B109}" srcOrd="4" destOrd="0" parTransId="{902E02A6-F7E4-4B5B-8247-2D662D525B6E}" sibTransId="{B2F8A5A0-3DEA-4D9D-BDD8-43335A0F864F}"/>
    <dgm:cxn modelId="{6EBF7B72-3E15-425E-9891-868E61B229E4}" type="presOf" srcId="{1F4C3C9A-D317-4984-9D80-E0B8E87240EF}" destId="{AD3410B8-9FB8-4189-91FA-3CA86B4B8F5A}" srcOrd="0" destOrd="0" presId="urn:microsoft.com/office/officeart/2005/8/layout/hierarchy2"/>
    <dgm:cxn modelId="{4D9EA4EB-12E4-4299-A3EC-067DA237A986}" type="presOf" srcId="{2D5EC577-C07D-4DE6-A9E1-C9FEC906E879}" destId="{09AA0483-18DC-4256-9D35-3DC29508A22F}" srcOrd="1" destOrd="0" presId="urn:microsoft.com/office/officeart/2005/8/layout/hierarchy2"/>
    <dgm:cxn modelId="{E233D2BA-0623-40A0-A618-FEEA36015436}" type="presOf" srcId="{8692DA09-7FA1-4D34-AEBA-1CDDF8949CE8}" destId="{2CCCAC89-FB3F-443B-AAC2-DF279F42D9FD}" srcOrd="0" destOrd="0" presId="urn:microsoft.com/office/officeart/2005/8/layout/hierarchy2"/>
    <dgm:cxn modelId="{5B248FB3-9235-4416-AD10-944DB7D1DB7C}" type="presOf" srcId="{623AF3B1-3057-4ACB-968B-41205CC0E373}" destId="{9BC1A1F8-DD0F-4FE4-AF57-EDEDDAE6BF13}" srcOrd="0" destOrd="0" presId="urn:microsoft.com/office/officeart/2005/8/layout/hierarchy2"/>
    <dgm:cxn modelId="{72F64642-A861-4E61-9D4A-E9EE53BE6BB2}" type="presOf" srcId="{571748C5-AEA8-4DAE-885E-7076A6256A81}" destId="{B2DD4E87-FC32-4009-BE78-A765E4D8C823}" srcOrd="0" destOrd="0" presId="urn:microsoft.com/office/officeart/2005/8/layout/hierarchy2"/>
    <dgm:cxn modelId="{834F0A19-8FBB-4E75-AA15-01ADD78A593F}" type="presOf" srcId="{A34E8062-EE97-41B1-ABCD-238FFD2037AD}" destId="{0818233A-3695-49F0-9178-1798060C28CF}" srcOrd="0" destOrd="0" presId="urn:microsoft.com/office/officeart/2005/8/layout/hierarchy2"/>
    <dgm:cxn modelId="{E15CF165-6C7D-492F-B804-14556E668680}" type="presParOf" srcId="{2CCCAC89-FB3F-443B-AAC2-DF279F42D9FD}" destId="{93881A83-07A3-426A-8D4E-7E052B929E39}" srcOrd="0" destOrd="0" presId="urn:microsoft.com/office/officeart/2005/8/layout/hierarchy2"/>
    <dgm:cxn modelId="{D73277AC-6283-4B0D-9C1D-15C62820BD3E}" type="presParOf" srcId="{93881A83-07A3-426A-8D4E-7E052B929E39}" destId="{B2DD4E87-FC32-4009-BE78-A765E4D8C823}" srcOrd="0" destOrd="0" presId="urn:microsoft.com/office/officeart/2005/8/layout/hierarchy2"/>
    <dgm:cxn modelId="{E9E1F324-00CD-4A7B-93C7-35461BBA6386}" type="presParOf" srcId="{93881A83-07A3-426A-8D4E-7E052B929E39}" destId="{75DF4635-D118-4390-BF4C-F0D363EE3E34}" srcOrd="1" destOrd="0" presId="urn:microsoft.com/office/officeart/2005/8/layout/hierarchy2"/>
    <dgm:cxn modelId="{BCA604BF-6DE7-4DFB-95C9-7CF8054C334A}" type="presParOf" srcId="{75DF4635-D118-4390-BF4C-F0D363EE3E34}" destId="{35C6289B-CB90-49F8-8948-521208B7D328}" srcOrd="0" destOrd="0" presId="urn:microsoft.com/office/officeart/2005/8/layout/hierarchy2"/>
    <dgm:cxn modelId="{E1860B66-10AA-40A7-8D65-B4900ED6B6A2}" type="presParOf" srcId="{35C6289B-CB90-49F8-8948-521208B7D328}" destId="{0D2371A7-6702-4450-BAD6-3B0173F7D5CD}" srcOrd="0" destOrd="0" presId="urn:microsoft.com/office/officeart/2005/8/layout/hierarchy2"/>
    <dgm:cxn modelId="{02B09738-F8D3-4886-B979-D56A4169851F}" type="presParOf" srcId="{75DF4635-D118-4390-BF4C-F0D363EE3E34}" destId="{1D9F9885-72A0-4FB9-A085-F59269B1B540}" srcOrd="1" destOrd="0" presId="urn:microsoft.com/office/officeart/2005/8/layout/hierarchy2"/>
    <dgm:cxn modelId="{9D57667C-AA6C-489B-9388-1DFF1B7B9447}" type="presParOf" srcId="{1D9F9885-72A0-4FB9-A085-F59269B1B540}" destId="{D1C685C1-E673-46E5-A706-987CD4EC2CAD}" srcOrd="0" destOrd="0" presId="urn:microsoft.com/office/officeart/2005/8/layout/hierarchy2"/>
    <dgm:cxn modelId="{ED4BA542-25D5-4836-9BCC-8A92AD7CA0D2}" type="presParOf" srcId="{1D9F9885-72A0-4FB9-A085-F59269B1B540}" destId="{B694A24D-DFF5-4F2D-90B2-9FCB99FAFF8B}" srcOrd="1" destOrd="0" presId="urn:microsoft.com/office/officeart/2005/8/layout/hierarchy2"/>
    <dgm:cxn modelId="{F1A479D4-0E1B-4C25-A7BE-C59CA122C0E9}" type="presParOf" srcId="{B694A24D-DFF5-4F2D-90B2-9FCB99FAFF8B}" destId="{F63C71C4-436C-4A5C-B261-4A9F2379BC5A}" srcOrd="0" destOrd="0" presId="urn:microsoft.com/office/officeart/2005/8/layout/hierarchy2"/>
    <dgm:cxn modelId="{58B5574A-792A-4D3B-92CE-5259C7A95580}" type="presParOf" srcId="{F63C71C4-436C-4A5C-B261-4A9F2379BC5A}" destId="{09AA0483-18DC-4256-9D35-3DC29508A22F}" srcOrd="0" destOrd="0" presId="urn:microsoft.com/office/officeart/2005/8/layout/hierarchy2"/>
    <dgm:cxn modelId="{C3A6D7EA-54B9-43E2-9C4D-0C0561A8E4C3}" type="presParOf" srcId="{B694A24D-DFF5-4F2D-90B2-9FCB99FAFF8B}" destId="{458A3574-A237-40FA-B831-B73E14D665F7}" srcOrd="1" destOrd="0" presId="urn:microsoft.com/office/officeart/2005/8/layout/hierarchy2"/>
    <dgm:cxn modelId="{915FB9F0-7209-48FA-AE1F-591A9EC44518}" type="presParOf" srcId="{458A3574-A237-40FA-B831-B73E14D665F7}" destId="{9BC1A1F8-DD0F-4FE4-AF57-EDEDDAE6BF13}" srcOrd="0" destOrd="0" presId="urn:microsoft.com/office/officeart/2005/8/layout/hierarchy2"/>
    <dgm:cxn modelId="{D4D1FBEE-D068-4A99-A423-35669B1065E8}" type="presParOf" srcId="{458A3574-A237-40FA-B831-B73E14D665F7}" destId="{E8034EB2-AD59-40F5-BB9B-34DCB37C4941}" srcOrd="1" destOrd="0" presId="urn:microsoft.com/office/officeart/2005/8/layout/hierarchy2"/>
    <dgm:cxn modelId="{6AE8A5D6-1CBD-4BEF-9721-7BDB76889500}" type="presParOf" srcId="{B694A24D-DFF5-4F2D-90B2-9FCB99FAFF8B}" destId="{AD3410B8-9FB8-4189-91FA-3CA86B4B8F5A}" srcOrd="2" destOrd="0" presId="urn:microsoft.com/office/officeart/2005/8/layout/hierarchy2"/>
    <dgm:cxn modelId="{27332B74-969B-4E4F-AAA7-C9EEEE112F50}" type="presParOf" srcId="{AD3410B8-9FB8-4189-91FA-3CA86B4B8F5A}" destId="{566A1823-4C74-40E8-AF70-EF7540341020}" srcOrd="0" destOrd="0" presId="urn:microsoft.com/office/officeart/2005/8/layout/hierarchy2"/>
    <dgm:cxn modelId="{04E87F8A-2297-49DF-99A2-0CF359FD1A7B}" type="presParOf" srcId="{B694A24D-DFF5-4F2D-90B2-9FCB99FAFF8B}" destId="{A493B411-AE01-4536-94ED-1EEF6619ABA6}" srcOrd="3" destOrd="0" presId="urn:microsoft.com/office/officeart/2005/8/layout/hierarchy2"/>
    <dgm:cxn modelId="{A3D9A728-E4D5-44BD-8B49-BCBB9057F834}" type="presParOf" srcId="{A493B411-AE01-4536-94ED-1EEF6619ABA6}" destId="{EA6FA5EC-BCD5-425B-BD59-E661C208FE61}" srcOrd="0" destOrd="0" presId="urn:microsoft.com/office/officeart/2005/8/layout/hierarchy2"/>
    <dgm:cxn modelId="{05767310-A2B1-4549-978A-CBAB269E750F}" type="presParOf" srcId="{A493B411-AE01-4536-94ED-1EEF6619ABA6}" destId="{78847D15-0FF1-45C8-943F-43D96872CF56}" srcOrd="1" destOrd="0" presId="urn:microsoft.com/office/officeart/2005/8/layout/hierarchy2"/>
    <dgm:cxn modelId="{A9B08FFA-3F64-469E-A783-A85EE0B389FC}" type="presParOf" srcId="{75DF4635-D118-4390-BF4C-F0D363EE3E34}" destId="{45960D05-50A5-4A0D-9676-49D751C7FEAB}" srcOrd="2" destOrd="0" presId="urn:microsoft.com/office/officeart/2005/8/layout/hierarchy2"/>
    <dgm:cxn modelId="{492A6DF4-605C-4778-8409-2594FDDA4917}" type="presParOf" srcId="{45960D05-50A5-4A0D-9676-49D751C7FEAB}" destId="{E0837917-7C5F-4EF4-95F0-7BEB0E039321}" srcOrd="0" destOrd="0" presId="urn:microsoft.com/office/officeart/2005/8/layout/hierarchy2"/>
    <dgm:cxn modelId="{C108C6C8-DFDA-499B-ACCD-502563E541EF}" type="presParOf" srcId="{75DF4635-D118-4390-BF4C-F0D363EE3E34}" destId="{59DA7340-A8B5-470C-B56D-372A853A9B46}" srcOrd="3" destOrd="0" presId="urn:microsoft.com/office/officeart/2005/8/layout/hierarchy2"/>
    <dgm:cxn modelId="{7BA90387-6211-4D9D-BD36-01CDB6AE6855}" type="presParOf" srcId="{59DA7340-A8B5-470C-B56D-372A853A9B46}" destId="{66C48B04-7947-44B6-8461-AE3A03D1DF27}" srcOrd="0" destOrd="0" presId="urn:microsoft.com/office/officeart/2005/8/layout/hierarchy2"/>
    <dgm:cxn modelId="{5D002D26-BDE5-4784-A1C9-D19758C47269}" type="presParOf" srcId="{59DA7340-A8B5-470C-B56D-372A853A9B46}" destId="{98E51B7F-4296-45F8-AE46-B0BC2005B135}" srcOrd="1" destOrd="0" presId="urn:microsoft.com/office/officeart/2005/8/layout/hierarchy2"/>
    <dgm:cxn modelId="{4AFB1736-09D5-45B6-86CB-68E5A03D7590}" type="presParOf" srcId="{75DF4635-D118-4390-BF4C-F0D363EE3E34}" destId="{9B2B251A-6865-4366-8CD3-3941652340E2}" srcOrd="4" destOrd="0" presId="urn:microsoft.com/office/officeart/2005/8/layout/hierarchy2"/>
    <dgm:cxn modelId="{9FC72CB9-FAA9-4F82-899F-F6138A3A920F}" type="presParOf" srcId="{9B2B251A-6865-4366-8CD3-3941652340E2}" destId="{B34A10B2-D634-40A2-A51A-976E3387E071}" srcOrd="0" destOrd="0" presId="urn:microsoft.com/office/officeart/2005/8/layout/hierarchy2"/>
    <dgm:cxn modelId="{D386F405-DED4-4C03-AF4A-3047E3AA04E9}" type="presParOf" srcId="{75DF4635-D118-4390-BF4C-F0D363EE3E34}" destId="{DC2B5F81-0FE6-489E-A476-AA6696765EB2}" srcOrd="5" destOrd="0" presId="urn:microsoft.com/office/officeart/2005/8/layout/hierarchy2"/>
    <dgm:cxn modelId="{8DF96B4E-9B4B-4CAF-974E-BD52826F6851}" type="presParOf" srcId="{DC2B5F81-0FE6-489E-A476-AA6696765EB2}" destId="{0818233A-3695-49F0-9178-1798060C28CF}" srcOrd="0" destOrd="0" presId="urn:microsoft.com/office/officeart/2005/8/layout/hierarchy2"/>
    <dgm:cxn modelId="{A283F14F-4DE8-47D3-B719-EDB7EB8D2726}" type="presParOf" srcId="{DC2B5F81-0FE6-489E-A476-AA6696765EB2}" destId="{C25BC047-01F8-4848-914D-1233D620CA4A}" srcOrd="1" destOrd="0" presId="urn:microsoft.com/office/officeart/2005/8/layout/hierarchy2"/>
    <dgm:cxn modelId="{2A78A025-0B66-454F-B484-571AEE6FFA49}" type="presParOf" srcId="{75DF4635-D118-4390-BF4C-F0D363EE3E34}" destId="{8318CD70-C0C1-4A3F-8DE1-6B6CB995428C}" srcOrd="6" destOrd="0" presId="urn:microsoft.com/office/officeart/2005/8/layout/hierarchy2"/>
    <dgm:cxn modelId="{01B4D7A7-E23C-48B7-B30A-EDB31068F12F}" type="presParOf" srcId="{8318CD70-C0C1-4A3F-8DE1-6B6CB995428C}" destId="{B9D34E9B-76F6-45D4-BAF0-770028A23530}" srcOrd="0" destOrd="0" presId="urn:microsoft.com/office/officeart/2005/8/layout/hierarchy2"/>
    <dgm:cxn modelId="{ABEF2E26-48BF-4569-BE22-67C22070095C}" type="presParOf" srcId="{75DF4635-D118-4390-BF4C-F0D363EE3E34}" destId="{566829DD-F22D-4857-86A3-5B549E27D146}" srcOrd="7" destOrd="0" presId="urn:microsoft.com/office/officeart/2005/8/layout/hierarchy2"/>
    <dgm:cxn modelId="{4E7AC9B0-6EC8-4C55-B587-FF9D9F9AA6B1}" type="presParOf" srcId="{566829DD-F22D-4857-86A3-5B549E27D146}" destId="{3D973D88-A379-4370-8BC6-9EECE163DB3E}" srcOrd="0" destOrd="0" presId="urn:microsoft.com/office/officeart/2005/8/layout/hierarchy2"/>
    <dgm:cxn modelId="{EFF1857C-553C-4CC9-AE57-A4971FE797BD}" type="presParOf" srcId="{566829DD-F22D-4857-86A3-5B549E27D146}" destId="{C727E136-BB49-47BE-8251-A49BEB2CA911}" srcOrd="1" destOrd="0" presId="urn:microsoft.com/office/officeart/2005/8/layout/hierarchy2"/>
    <dgm:cxn modelId="{6C451291-BA55-468D-A17A-32BBD7275039}" type="presParOf" srcId="{75DF4635-D118-4390-BF4C-F0D363EE3E34}" destId="{1B08C349-D8B4-4621-83E1-6EEDFC28B2DC}" srcOrd="8" destOrd="0" presId="urn:microsoft.com/office/officeart/2005/8/layout/hierarchy2"/>
    <dgm:cxn modelId="{48E4CEC7-24A9-4E32-A54E-75B706B8157A}" type="presParOf" srcId="{1B08C349-D8B4-4621-83E1-6EEDFC28B2DC}" destId="{252E89B9-6E83-4C73-B75F-DBDFB5270556}" srcOrd="0" destOrd="0" presId="urn:microsoft.com/office/officeart/2005/8/layout/hierarchy2"/>
    <dgm:cxn modelId="{17111940-EC13-4952-8692-2A001B7CC2C9}" type="presParOf" srcId="{75DF4635-D118-4390-BF4C-F0D363EE3E34}" destId="{7865E3DA-BDD5-4139-98A5-0F9F4A7DD27B}" srcOrd="9" destOrd="0" presId="urn:microsoft.com/office/officeart/2005/8/layout/hierarchy2"/>
    <dgm:cxn modelId="{1D846726-071F-4571-A1F4-AC8692F5F4B7}" type="presParOf" srcId="{7865E3DA-BDD5-4139-98A5-0F9F4A7DD27B}" destId="{C8526169-B931-4583-A894-2A55290E8177}" srcOrd="0" destOrd="0" presId="urn:microsoft.com/office/officeart/2005/8/layout/hierarchy2"/>
    <dgm:cxn modelId="{82132002-5E99-4001-92E0-308AF0B5BC7C}" type="presParOf" srcId="{7865E3DA-BDD5-4139-98A5-0F9F4A7DD27B}" destId="{E31127B7-E635-42D7-A035-EF620DACE2C9}" srcOrd="1" destOrd="0" presId="urn:microsoft.com/office/officeart/2005/8/layout/hierarchy2"/>
    <dgm:cxn modelId="{C6908E08-0434-4F98-B7E8-DC91C218903D}" type="presParOf" srcId="{75DF4635-D118-4390-BF4C-F0D363EE3E34}" destId="{249090F7-99EB-4258-AAF0-9080853AE8EE}" srcOrd="10" destOrd="0" presId="urn:microsoft.com/office/officeart/2005/8/layout/hierarchy2"/>
    <dgm:cxn modelId="{206F4098-786E-4602-BDF9-06BB700847E5}" type="presParOf" srcId="{249090F7-99EB-4258-AAF0-9080853AE8EE}" destId="{C09A2B91-1C42-4915-9B41-5741CF085C9A}" srcOrd="0" destOrd="0" presId="urn:microsoft.com/office/officeart/2005/8/layout/hierarchy2"/>
    <dgm:cxn modelId="{DF11DDCC-BD58-4BFE-A427-318C594228A0}" type="presParOf" srcId="{75DF4635-D118-4390-BF4C-F0D363EE3E34}" destId="{003D8576-E4C7-4866-AA9C-3090E52358D9}" srcOrd="11" destOrd="0" presId="urn:microsoft.com/office/officeart/2005/8/layout/hierarchy2"/>
    <dgm:cxn modelId="{0F421202-CD1D-41F0-B76B-C24B201CD9F5}" type="presParOf" srcId="{003D8576-E4C7-4866-AA9C-3090E52358D9}" destId="{50048E64-BB52-4735-A7DC-5A3828CF9FD5}" srcOrd="0" destOrd="0" presId="urn:microsoft.com/office/officeart/2005/8/layout/hierarchy2"/>
    <dgm:cxn modelId="{07238233-446E-40D8-9A93-6ED68DC7433F}" type="presParOf" srcId="{003D8576-E4C7-4866-AA9C-3090E52358D9}" destId="{9E091395-F5E3-4E50-8EEE-ABF6D5C9F2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FE9165-C18C-4DA7-887B-4B8DB64DF07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827672B6-1716-432D-B18A-00FE4DD3DBDA}">
      <dgm:prSet phldrT="[Text]"/>
      <dgm:spPr/>
      <dgm:t>
        <a:bodyPr/>
        <a:lstStyle/>
        <a:p>
          <a:r>
            <a:rPr lang="en-US" dirty="0" err="1" smtClean="0"/>
            <a:t>preinstrument</a:t>
          </a:r>
          <a:endParaRPr lang="en-US" dirty="0" smtClean="0"/>
        </a:p>
      </dgm:t>
    </dgm:pt>
    <dgm:pt modelId="{F46BC38D-63DC-4DF7-B898-D1C4DAEC37BA}" type="parTrans" cxnId="{0F3CAA9D-B445-419D-9C7D-5A7968D947EC}">
      <dgm:prSet/>
      <dgm:spPr/>
      <dgm:t>
        <a:bodyPr/>
        <a:lstStyle/>
        <a:p>
          <a:endParaRPr lang="en-US"/>
        </a:p>
      </dgm:t>
    </dgm:pt>
    <dgm:pt modelId="{C94213DC-01A3-4A41-9961-D8AB47F8AEFB}" type="sibTrans" cxnId="{0F3CAA9D-B445-419D-9C7D-5A7968D947EC}">
      <dgm:prSet/>
      <dgm:spPr/>
      <dgm:t>
        <a:bodyPr/>
        <a:lstStyle/>
        <a:p>
          <a:endParaRPr lang="en-US"/>
        </a:p>
      </dgm:t>
    </dgm:pt>
    <dgm:pt modelId="{09C586E3-59C5-4204-9962-2DFC34850EE9}">
      <dgm:prSet phldrT="[Text]"/>
      <dgm:spPr/>
      <dgm:t>
        <a:bodyPr/>
        <a:lstStyle/>
        <a:p>
          <a:r>
            <a:rPr lang="en-US" dirty="0" smtClean="0"/>
            <a:t>binary </a:t>
          </a:r>
          <a:r>
            <a:rPr lang="en-US" dirty="0" err="1" smtClean="0"/>
            <a:t>instrumenter</a:t>
          </a:r>
          <a:endParaRPr lang="en-US" dirty="0"/>
        </a:p>
      </dgm:t>
    </dgm:pt>
    <dgm:pt modelId="{7906CFB9-0790-4C08-8398-A6E4FEF826DB}" type="parTrans" cxnId="{ECBFA34A-6E63-48EC-B859-AC9237BC9B87}">
      <dgm:prSet/>
      <dgm:spPr/>
      <dgm:t>
        <a:bodyPr/>
        <a:lstStyle/>
        <a:p>
          <a:endParaRPr lang="en-US"/>
        </a:p>
      </dgm:t>
    </dgm:pt>
    <dgm:pt modelId="{8C986B51-3596-4FC7-B610-69C3CD4D3886}" type="sibTrans" cxnId="{ECBFA34A-6E63-48EC-B859-AC9237BC9B87}">
      <dgm:prSet/>
      <dgm:spPr/>
      <dgm:t>
        <a:bodyPr/>
        <a:lstStyle/>
        <a:p>
          <a:endParaRPr lang="en-US"/>
        </a:p>
      </dgm:t>
    </dgm:pt>
    <dgm:pt modelId="{6978CC89-C6E9-4B21-BF43-52FA672BB494}">
      <dgm:prSet phldrT="[Text]"/>
      <dgm:spPr/>
      <dgm:t>
        <a:bodyPr/>
        <a:lstStyle/>
        <a:p>
          <a:r>
            <a:rPr lang="en-US" dirty="0" smtClean="0"/>
            <a:t>analyze</a:t>
          </a:r>
          <a:endParaRPr lang="en-US" dirty="0"/>
        </a:p>
      </dgm:t>
    </dgm:pt>
    <dgm:pt modelId="{44AE960F-4384-4EC8-ADE9-207B7420880A}" type="parTrans" cxnId="{8017F797-E441-4163-A404-D4A2AB53EF02}">
      <dgm:prSet/>
      <dgm:spPr/>
      <dgm:t>
        <a:bodyPr/>
        <a:lstStyle/>
        <a:p>
          <a:endParaRPr lang="en-US"/>
        </a:p>
      </dgm:t>
    </dgm:pt>
    <dgm:pt modelId="{2827D4E4-4F28-4CBA-9A38-5674897D21FC}" type="sibTrans" cxnId="{8017F797-E441-4163-A404-D4A2AB53EF02}">
      <dgm:prSet/>
      <dgm:spPr/>
      <dgm:t>
        <a:bodyPr/>
        <a:lstStyle/>
        <a:p>
          <a:endParaRPr lang="en-US"/>
        </a:p>
      </dgm:t>
    </dgm:pt>
    <dgm:pt modelId="{837775A8-D3B1-49EB-922B-D6B6F71D066B}" type="pres">
      <dgm:prSet presAssocID="{36FE9165-C18C-4DA7-887B-4B8DB64DF074}" presName="CompostProcess" presStyleCnt="0">
        <dgm:presLayoutVars>
          <dgm:dir/>
          <dgm:resizeHandles val="exact"/>
        </dgm:presLayoutVars>
      </dgm:prSet>
      <dgm:spPr/>
    </dgm:pt>
    <dgm:pt modelId="{A158F586-DD1B-410B-9043-4D726A2CF6AF}" type="pres">
      <dgm:prSet presAssocID="{36FE9165-C18C-4DA7-887B-4B8DB64DF074}" presName="arrow" presStyleLbl="bgShp" presStyleIdx="0" presStyleCnt="1"/>
      <dgm:spPr/>
    </dgm:pt>
    <dgm:pt modelId="{55989724-8595-4FEF-8D52-79202EB80D4C}" type="pres">
      <dgm:prSet presAssocID="{36FE9165-C18C-4DA7-887B-4B8DB64DF074}" presName="linearProcess" presStyleCnt="0"/>
      <dgm:spPr/>
    </dgm:pt>
    <dgm:pt modelId="{BD4EEFC2-DA1A-4C85-A307-67614A6F789C}" type="pres">
      <dgm:prSet presAssocID="{827672B6-1716-432D-B18A-00FE4DD3DBD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E2000-1176-48EA-A85B-02DD9330C181}" type="pres">
      <dgm:prSet presAssocID="{C94213DC-01A3-4A41-9961-D8AB47F8AEFB}" presName="sibTrans" presStyleCnt="0"/>
      <dgm:spPr/>
    </dgm:pt>
    <dgm:pt modelId="{0F0F40A5-408D-4454-8BDA-3A2D42CBF6D4}" type="pres">
      <dgm:prSet presAssocID="{09C586E3-59C5-4204-9962-2DFC34850EE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8917F2-4F4D-4377-AD0B-F38A80773AD3}" type="pres">
      <dgm:prSet presAssocID="{8C986B51-3596-4FC7-B610-69C3CD4D3886}" presName="sibTrans" presStyleCnt="0"/>
      <dgm:spPr/>
    </dgm:pt>
    <dgm:pt modelId="{18797015-A844-4910-A787-E279E0EDE6F6}" type="pres">
      <dgm:prSet presAssocID="{6978CC89-C6E9-4B21-BF43-52FA672BB49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7F797-E441-4163-A404-D4A2AB53EF02}" srcId="{36FE9165-C18C-4DA7-887B-4B8DB64DF074}" destId="{6978CC89-C6E9-4B21-BF43-52FA672BB494}" srcOrd="2" destOrd="0" parTransId="{44AE960F-4384-4EC8-ADE9-207B7420880A}" sibTransId="{2827D4E4-4F28-4CBA-9A38-5674897D21FC}"/>
    <dgm:cxn modelId="{0F3CAA9D-B445-419D-9C7D-5A7968D947EC}" srcId="{36FE9165-C18C-4DA7-887B-4B8DB64DF074}" destId="{827672B6-1716-432D-B18A-00FE4DD3DBDA}" srcOrd="0" destOrd="0" parTransId="{F46BC38D-63DC-4DF7-B898-D1C4DAEC37BA}" sibTransId="{C94213DC-01A3-4A41-9961-D8AB47F8AEFB}"/>
    <dgm:cxn modelId="{ECBFA34A-6E63-48EC-B859-AC9237BC9B87}" srcId="{36FE9165-C18C-4DA7-887B-4B8DB64DF074}" destId="{09C586E3-59C5-4204-9962-2DFC34850EE9}" srcOrd="1" destOrd="0" parTransId="{7906CFB9-0790-4C08-8398-A6E4FEF826DB}" sibTransId="{8C986B51-3596-4FC7-B610-69C3CD4D3886}"/>
    <dgm:cxn modelId="{A0D2E61F-E6E0-4A62-A34E-795BAE0BD7BB}" type="presOf" srcId="{6978CC89-C6E9-4B21-BF43-52FA672BB494}" destId="{18797015-A844-4910-A787-E279E0EDE6F6}" srcOrd="0" destOrd="0" presId="urn:microsoft.com/office/officeart/2005/8/layout/hProcess9"/>
    <dgm:cxn modelId="{8EAC1822-09D0-442A-BB71-BF4DB9922A1A}" type="presOf" srcId="{36FE9165-C18C-4DA7-887B-4B8DB64DF074}" destId="{837775A8-D3B1-49EB-922B-D6B6F71D066B}" srcOrd="0" destOrd="0" presId="urn:microsoft.com/office/officeart/2005/8/layout/hProcess9"/>
    <dgm:cxn modelId="{E8AD39D4-BA56-4845-A01E-E935266F52A1}" type="presOf" srcId="{09C586E3-59C5-4204-9962-2DFC34850EE9}" destId="{0F0F40A5-408D-4454-8BDA-3A2D42CBF6D4}" srcOrd="0" destOrd="0" presId="urn:microsoft.com/office/officeart/2005/8/layout/hProcess9"/>
    <dgm:cxn modelId="{EC50706F-31D2-4F1F-870D-56B236944FD5}" type="presOf" srcId="{827672B6-1716-432D-B18A-00FE4DD3DBDA}" destId="{BD4EEFC2-DA1A-4C85-A307-67614A6F789C}" srcOrd="0" destOrd="0" presId="urn:microsoft.com/office/officeart/2005/8/layout/hProcess9"/>
    <dgm:cxn modelId="{B13C0176-49DA-46E7-8FFC-5A5D61523C88}" type="presParOf" srcId="{837775A8-D3B1-49EB-922B-D6B6F71D066B}" destId="{A158F586-DD1B-410B-9043-4D726A2CF6AF}" srcOrd="0" destOrd="0" presId="urn:microsoft.com/office/officeart/2005/8/layout/hProcess9"/>
    <dgm:cxn modelId="{0E5EFCDF-7E7D-4A65-9F2F-34622C6EDCB3}" type="presParOf" srcId="{837775A8-D3B1-49EB-922B-D6B6F71D066B}" destId="{55989724-8595-4FEF-8D52-79202EB80D4C}" srcOrd="1" destOrd="0" presId="urn:microsoft.com/office/officeart/2005/8/layout/hProcess9"/>
    <dgm:cxn modelId="{C7AC4736-B5F0-4A46-9E78-6AFB8B22992D}" type="presParOf" srcId="{55989724-8595-4FEF-8D52-79202EB80D4C}" destId="{BD4EEFC2-DA1A-4C85-A307-67614A6F789C}" srcOrd="0" destOrd="0" presId="urn:microsoft.com/office/officeart/2005/8/layout/hProcess9"/>
    <dgm:cxn modelId="{259394F1-5DBF-4749-8AD3-832F2EE6A157}" type="presParOf" srcId="{55989724-8595-4FEF-8D52-79202EB80D4C}" destId="{4FAE2000-1176-48EA-A85B-02DD9330C181}" srcOrd="1" destOrd="0" presId="urn:microsoft.com/office/officeart/2005/8/layout/hProcess9"/>
    <dgm:cxn modelId="{78A543C8-E409-4AA8-BB65-470C73470818}" type="presParOf" srcId="{55989724-8595-4FEF-8D52-79202EB80D4C}" destId="{0F0F40A5-408D-4454-8BDA-3A2D42CBF6D4}" srcOrd="2" destOrd="0" presId="urn:microsoft.com/office/officeart/2005/8/layout/hProcess9"/>
    <dgm:cxn modelId="{FF6B2075-8EF9-42C9-A5C1-F9A3DDB12010}" type="presParOf" srcId="{55989724-8595-4FEF-8D52-79202EB80D4C}" destId="{128917F2-4F4D-4377-AD0B-F38A80773AD3}" srcOrd="3" destOrd="0" presId="urn:microsoft.com/office/officeart/2005/8/layout/hProcess9"/>
    <dgm:cxn modelId="{71A3D871-B84A-42AB-AF0F-7359E19F4D2A}" type="presParOf" srcId="{55989724-8595-4FEF-8D52-79202EB80D4C}" destId="{18797015-A844-4910-A787-E279E0EDE6F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CC9D68-C1C6-4597-BEF6-EC4EA816600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6839F-E31E-49F5-8CD6-90E58E3BDC4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471011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6449036A-7E81-4C90-90A7-FEC36170017D}" type="datetime4">
              <a:rPr lang="de-DE" sz="1400" smtClean="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12. April 2010</a:t>
            </a:fld>
            <a:r>
              <a:rPr lang="de-DE" sz="1400" dirty="0" smtClean="0">
                <a:solidFill>
                  <a:srgbClr val="F4F4F4"/>
                </a:solidFill>
                <a:ea typeface="ＭＳ Ｐゴシック" charset="-128"/>
              </a:rPr>
              <a:t> | Jan</a:t>
            </a:r>
            <a:r>
              <a:rPr lang="de-DE" sz="1400" baseline="0" dirty="0" smtClean="0">
                <a:solidFill>
                  <a:srgbClr val="F4F4F4"/>
                </a:solidFill>
                <a:ea typeface="ＭＳ Ｐゴシック" charset="-128"/>
              </a:rPr>
              <a:t> </a:t>
            </a:r>
            <a:r>
              <a:rPr lang="de-DE" sz="1400" baseline="0" dirty="0" err="1" smtClean="0">
                <a:solidFill>
                  <a:srgbClr val="F4F4F4"/>
                </a:solidFill>
                <a:ea typeface="ＭＳ Ｐゴシック" charset="-128"/>
              </a:rPr>
              <a:t>Mussler</a:t>
            </a:r>
            <a:r>
              <a:rPr lang="de-DE" sz="1400" baseline="0" dirty="0" smtClean="0">
                <a:solidFill>
                  <a:srgbClr val="F4F4F4"/>
                </a:solidFill>
                <a:ea typeface="ＭＳ Ｐゴシック" charset="-128"/>
              </a:rPr>
              <a:t> | j.mussler@fz-juelich.de</a:t>
            </a:r>
          </a:p>
          <a:p>
            <a:pPr>
              <a:spcBef>
                <a:spcPct val="50000"/>
              </a:spcBef>
            </a:pPr>
            <a:r>
              <a:rPr lang="de-DE" sz="1400" baseline="0" dirty="0" smtClean="0">
                <a:solidFill>
                  <a:srgbClr val="F4F4F4"/>
                </a:solidFill>
                <a:ea typeface="ＭＳ Ｐゴシック" charset="-128"/>
              </a:rPr>
              <a:t>			</a:t>
            </a:r>
            <a:endParaRPr lang="de-DE" sz="1400" dirty="0">
              <a:solidFill>
                <a:srgbClr val="F4F4F4"/>
              </a:solidFill>
              <a:ea typeface="ＭＳ Ｐゴシック" charset="-128"/>
            </a:endParaRPr>
          </a:p>
        </p:txBody>
      </p:sp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3132" name="Picture 60" descr="logo_699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0613" y="254000"/>
            <a:ext cx="2517775" cy="8175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 userDrawn="1"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95" name="Text Box 71"/>
          <p:cNvSpPr txBox="1">
            <a:spLocks noChangeArrowheads="1"/>
          </p:cNvSpPr>
          <p:nvPr userDrawn="1"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922CBAD5-B6CC-47DD-B056-E6238E85A6E1}" type="datetime4">
              <a:rPr lang="de-DE" sz="1000">
                <a:solidFill>
                  <a:srgbClr val="005B82"/>
                </a:solidFill>
              </a:rPr>
              <a:pPr/>
              <a:t>12. April 2010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 userDrawn="1"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E8C72308-3D47-435E-A313-51544216D31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pic>
        <p:nvPicPr>
          <p:cNvPr id="1097" name="Picture 73" descr="logo_400c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67600" y="125413"/>
            <a:ext cx="1438275" cy="4667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8629" y="2285992"/>
            <a:ext cx="7786742" cy="1470025"/>
          </a:xfrm>
        </p:spPr>
        <p:txBody>
          <a:bodyPr>
            <a:noAutofit/>
          </a:bodyPr>
          <a:lstStyle/>
          <a:p>
            <a:r>
              <a:rPr lang="de-DE" sz="4000" dirty="0" smtClean="0"/>
              <a:t>A </a:t>
            </a:r>
            <a:r>
              <a:rPr lang="de-DE" sz="4000" dirty="0" err="1" smtClean="0"/>
              <a:t>configurable</a:t>
            </a:r>
            <a:r>
              <a:rPr lang="de-DE" sz="4000" dirty="0" smtClean="0"/>
              <a:t> </a:t>
            </a:r>
            <a:r>
              <a:rPr lang="de-DE" sz="4000" dirty="0" err="1" smtClean="0"/>
              <a:t>binary</a:t>
            </a:r>
            <a:r>
              <a:rPr lang="de-DE" sz="4000" dirty="0" smtClean="0"/>
              <a:t> </a:t>
            </a:r>
            <a:r>
              <a:rPr lang="de-DE" sz="4000" dirty="0" err="1" smtClean="0"/>
              <a:t>instrumenter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9138" y="3860800"/>
            <a:ext cx="7740650" cy="639770"/>
          </a:xfrm>
        </p:spPr>
        <p:txBody>
          <a:bodyPr>
            <a:normAutofit fontScale="77500" lnSpcReduction="20000"/>
          </a:bodyPr>
          <a:lstStyle/>
          <a:p>
            <a:r>
              <a:rPr lang="de-DE" dirty="0" err="1" smtClean="0"/>
              <a:t>making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heuristics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relevant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 smtClean="0"/>
          </a:p>
          <a:p>
            <a:r>
              <a:rPr lang="de-DE" dirty="0" smtClean="0"/>
              <a:t>Instrumentation</a:t>
            </a:r>
          </a:p>
          <a:p>
            <a:r>
              <a:rPr lang="de-DE" b="1" dirty="0" err="1" smtClean="0"/>
              <a:t>Configurable</a:t>
            </a:r>
            <a:r>
              <a:rPr lang="de-DE" dirty="0" smtClean="0"/>
              <a:t> </a:t>
            </a:r>
            <a:r>
              <a:rPr lang="de-DE" b="1" dirty="0" err="1" smtClean="0"/>
              <a:t>instrumenter</a:t>
            </a:r>
            <a:endParaRPr lang="de-DE" b="1" dirty="0" smtClean="0"/>
          </a:p>
          <a:p>
            <a:r>
              <a:rPr lang="de-DE" dirty="0" smtClean="0"/>
              <a:t>Heuristics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relevant </a:t>
            </a:r>
            <a:r>
              <a:rPr lang="de-DE" dirty="0" err="1" smtClean="0"/>
              <a:t>points</a:t>
            </a:r>
            <a:endParaRPr lang="de-DE" dirty="0" smtClean="0"/>
          </a:p>
          <a:p>
            <a:r>
              <a:rPr lang="de-DE" dirty="0" err="1" smtClean="0"/>
              <a:t>Architecture</a:t>
            </a:r>
            <a:endParaRPr lang="de-DE" dirty="0" smtClean="0"/>
          </a:p>
          <a:p>
            <a:r>
              <a:rPr lang="de-DE" dirty="0" err="1" smtClean="0"/>
              <a:t>Example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instrumenter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provider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Tool </a:t>
            </a:r>
            <a:r>
              <a:rPr lang="de-DE" dirty="0" err="1" smtClean="0"/>
              <a:t>provider</a:t>
            </a:r>
            <a:r>
              <a:rPr lang="de-DE" dirty="0" smtClean="0"/>
              <a:t> </a:t>
            </a:r>
            <a:r>
              <a:rPr lang="de-DE" dirty="0" err="1" smtClean="0"/>
              <a:t>focuses</a:t>
            </a:r>
            <a:r>
              <a:rPr lang="de-DE" dirty="0" smtClean="0"/>
              <a:t> on </a:t>
            </a:r>
            <a:r>
              <a:rPr lang="de-DE" dirty="0" err="1" smtClean="0"/>
              <a:t>adapter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endParaRPr lang="de-DE" dirty="0" smtClean="0"/>
          </a:p>
          <a:p>
            <a:pPr lvl="1"/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initialization</a:t>
            </a:r>
            <a:endParaRPr lang="de-DE" dirty="0" smtClean="0"/>
          </a:p>
          <a:p>
            <a:pPr lvl="1"/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Includes</a:t>
            </a:r>
            <a:r>
              <a:rPr lang="de-DE" dirty="0" smtClean="0"/>
              <a:t> filter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User </a:t>
            </a:r>
            <a:r>
              <a:rPr lang="de-DE" dirty="0" err="1" smtClean="0"/>
              <a:t>starts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filter</a:t>
            </a:r>
          </a:p>
          <a:p>
            <a:pPr lvl="1"/>
            <a:r>
              <a:rPr lang="de-DE" dirty="0" err="1" smtClean="0"/>
              <a:t>Refines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filter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her </a:t>
            </a:r>
            <a:r>
              <a:rPr lang="de-DE" dirty="0" err="1" smtClean="0"/>
              <a:t>needs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r>
              <a:rPr lang="de-DE" dirty="0" err="1" smtClean="0"/>
              <a:t>Function</a:t>
            </a:r>
            <a:r>
              <a:rPr lang="de-DE" dirty="0" smtClean="0"/>
              <a:t> enter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exit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Loops</a:t>
            </a:r>
          </a:p>
          <a:p>
            <a:pPr lvl="1"/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loop</a:t>
            </a:r>
            <a:endParaRPr lang="de-DE" dirty="0" smtClean="0"/>
          </a:p>
          <a:p>
            <a:pPr lvl="1"/>
            <a:r>
              <a:rPr lang="de-DE" dirty="0" smtClean="0"/>
              <a:t>Loop </a:t>
            </a:r>
            <a:r>
              <a:rPr lang="de-DE" dirty="0" err="1" smtClean="0"/>
              <a:t>body</a:t>
            </a:r>
            <a:r>
              <a:rPr lang="de-DE" dirty="0" smtClean="0"/>
              <a:t> enter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exit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err="1" smtClean="0"/>
              <a:t>Callsites</a:t>
            </a:r>
            <a:endParaRPr lang="de-DE" dirty="0" smtClean="0"/>
          </a:p>
          <a:p>
            <a:pPr lvl="1"/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endParaRPr lang="de-DE" dirty="0" smtClean="0"/>
          </a:p>
          <a:p>
            <a:pPr lvl="1"/>
            <a:r>
              <a:rPr lang="de-DE" dirty="0" smtClean="0"/>
              <a:t>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return</a:t>
            </a: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Filter </a:t>
            </a:r>
            <a:r>
              <a:rPr lang="de-DE" dirty="0" err="1" smtClean="0"/>
              <a:t>requirements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Selective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endParaRPr lang="de-DE" dirty="0" smtClean="0"/>
          </a:p>
          <a:p>
            <a:pPr lvl="1"/>
            <a:r>
              <a:rPr lang="de-DE" dirty="0" err="1" smtClean="0"/>
              <a:t>Provide</a:t>
            </a:r>
            <a:r>
              <a:rPr lang="de-DE" dirty="0" smtClean="0"/>
              <a:t> a </a:t>
            </a:r>
            <a:r>
              <a:rPr lang="de-DE" dirty="0" err="1" smtClean="0"/>
              <a:t>usable</a:t>
            </a:r>
            <a:r>
              <a:rPr lang="de-DE" dirty="0" smtClean="0"/>
              <a:t> </a:t>
            </a:r>
            <a:r>
              <a:rPr lang="de-DE" dirty="0" err="1" smtClean="0"/>
              <a:t>default</a:t>
            </a:r>
            <a:r>
              <a:rPr lang="de-DE" dirty="0" smtClean="0"/>
              <a:t> filter</a:t>
            </a:r>
          </a:p>
          <a:p>
            <a:pPr lvl="1"/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refine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 smtClean="0"/>
          </a:p>
          <a:p>
            <a:pPr lvl="1"/>
            <a:r>
              <a:rPr lang="de-DE" dirty="0" smtClean="0"/>
              <a:t>Filter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,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module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endParaRPr lang="de-DE" dirty="0" smtClean="0"/>
          </a:p>
          <a:p>
            <a:pPr lvl="1"/>
            <a:r>
              <a:rPr lang="de-DE" dirty="0" smtClean="0"/>
              <a:t>Filter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endParaRPr lang="de-DE" dirty="0" smtClean="0"/>
          </a:p>
          <a:p>
            <a:pPr lvl="1"/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combine</a:t>
            </a:r>
            <a:r>
              <a:rPr lang="de-DE" dirty="0" smtClean="0"/>
              <a:t> </a:t>
            </a:r>
            <a:r>
              <a:rPr lang="de-DE" dirty="0" err="1" smtClean="0"/>
              <a:t>filters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857364"/>
            <a:ext cx="4686304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Start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r>
              <a:rPr lang="de-DE" dirty="0" smtClean="0"/>
              <a:t>All</a:t>
            </a:r>
          </a:p>
          <a:p>
            <a:pPr lvl="1"/>
            <a:r>
              <a:rPr lang="de-DE" dirty="0" smtClean="0"/>
              <a:t>None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Filter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endParaRPr lang="de-DE" dirty="0" smtClean="0"/>
          </a:p>
          <a:p>
            <a:pPr lvl="1"/>
            <a:r>
              <a:rPr lang="de-DE" dirty="0" smtClean="0"/>
              <a:t>String </a:t>
            </a:r>
            <a:r>
              <a:rPr lang="de-DE" dirty="0" err="1" smtClean="0"/>
              <a:t>patterns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endParaRPr lang="de-DE" dirty="0" smtClean="0"/>
          </a:p>
          <a:p>
            <a:pPr lvl="2"/>
            <a:r>
              <a:rPr lang="de-DE" dirty="0" err="1" smtClean="0"/>
              <a:t>Filename</a:t>
            </a:r>
            <a:r>
              <a:rPr lang="de-DE" dirty="0" smtClean="0"/>
              <a:t> (</a:t>
            </a:r>
            <a:r>
              <a:rPr lang="de-DE" dirty="0" err="1" smtClean="0"/>
              <a:t>module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Namespace, </a:t>
            </a:r>
            <a:r>
              <a:rPr lang="de-DE" dirty="0" err="1" smtClean="0"/>
              <a:t>classname</a:t>
            </a:r>
            <a:endParaRPr lang="de-DE" dirty="0" smtClean="0"/>
          </a:p>
          <a:p>
            <a:pPr lvl="1"/>
            <a:r>
              <a:rPr lang="de-DE" dirty="0" smtClean="0"/>
              <a:t>Properties</a:t>
            </a:r>
          </a:p>
          <a:p>
            <a:pPr lvl="2"/>
            <a:r>
              <a:rPr lang="de-DE" dirty="0" smtClean="0"/>
              <a:t>E.g. </a:t>
            </a:r>
            <a:r>
              <a:rPr lang="de-DE" dirty="0" err="1" smtClean="0"/>
              <a:t>callgraph</a:t>
            </a:r>
            <a:r>
              <a:rPr lang="de-DE" dirty="0" smtClean="0"/>
              <a:t>, </a:t>
            </a:r>
            <a:r>
              <a:rPr lang="de-DE" dirty="0" err="1" smtClean="0"/>
              <a:t>depth</a:t>
            </a:r>
            <a:endParaRPr lang="de-DE" dirty="0" smtClean="0"/>
          </a:p>
          <a:p>
            <a:pPr lvl="2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3714744" y="1714488"/>
          <a:ext cx="638175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Filter </a:t>
            </a:r>
            <a:r>
              <a:rPr lang="de-DE" dirty="0" err="1" smtClean="0"/>
              <a:t>specifcation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single</a:t>
            </a:r>
            <a:r>
              <a:rPr lang="de-DE" dirty="0" smtClean="0"/>
              <a:t> XML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r>
              <a:rPr lang="de-DE" dirty="0" err="1" smtClean="0"/>
              <a:t>Patternlists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plain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lists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Filter</a:t>
            </a:r>
          </a:p>
          <a:p>
            <a:pPr lvl="1"/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exclude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containing</a:t>
            </a:r>
            <a:endParaRPr lang="de-DE" dirty="0" smtClean="0"/>
          </a:p>
          <a:p>
            <a:pPr lvl="2"/>
            <a:r>
              <a:rPr lang="de-DE" dirty="0" smtClean="0"/>
              <a:t>„</a:t>
            </a:r>
            <a:r>
              <a:rPr lang="de-DE" dirty="0" err="1" smtClean="0"/>
              <a:t>and</a:t>
            </a:r>
            <a:r>
              <a:rPr lang="de-DE" dirty="0" smtClean="0"/>
              <a:t>“, „</a:t>
            </a:r>
            <a:r>
              <a:rPr lang="de-DE" dirty="0" err="1" smtClean="0"/>
              <a:t>or</a:t>
            </a:r>
            <a:r>
              <a:rPr lang="de-DE" dirty="0" smtClean="0"/>
              <a:t>“, „not“ </a:t>
            </a:r>
            <a:r>
              <a:rPr lang="de-DE" dirty="0" err="1" smtClean="0"/>
              <a:t>and</a:t>
            </a:r>
            <a:r>
              <a:rPr lang="de-DE" dirty="0" smtClean="0"/>
              <a:t> „</a:t>
            </a:r>
            <a:r>
              <a:rPr lang="de-DE" dirty="0" err="1" smtClean="0"/>
              <a:t>true</a:t>
            </a:r>
            <a:r>
              <a:rPr lang="de-DE" dirty="0" smtClean="0"/>
              <a:t>“ </a:t>
            </a:r>
            <a:r>
              <a:rPr lang="de-DE" dirty="0" err="1" smtClean="0"/>
              <a:t>or</a:t>
            </a:r>
            <a:r>
              <a:rPr lang="de-DE" dirty="0" smtClean="0"/>
              <a:t> „</a:t>
            </a:r>
            <a:r>
              <a:rPr lang="de-DE" dirty="0" err="1" smtClean="0"/>
              <a:t>false</a:t>
            </a:r>
            <a:r>
              <a:rPr lang="de-DE" dirty="0" smtClean="0"/>
              <a:t>“</a:t>
            </a:r>
          </a:p>
          <a:p>
            <a:pPr lvl="2"/>
            <a:r>
              <a:rPr lang="de-DE" dirty="0" err="1" smtClean="0"/>
              <a:t>Functions</a:t>
            </a:r>
            <a:r>
              <a:rPr lang="de-DE" dirty="0" smtClean="0"/>
              <a:t>, </a:t>
            </a:r>
            <a:r>
              <a:rPr lang="de-DE" dirty="0" err="1" smtClean="0"/>
              <a:t>classes</a:t>
            </a:r>
            <a:r>
              <a:rPr lang="de-DE" dirty="0" smtClean="0"/>
              <a:t>, </a:t>
            </a:r>
            <a:r>
              <a:rPr lang="de-DE" dirty="0" err="1" smtClean="0"/>
              <a:t>namespaces</a:t>
            </a:r>
            <a:r>
              <a:rPr lang="de-DE" dirty="0" smtClean="0"/>
              <a:t>, </a:t>
            </a:r>
            <a:r>
              <a:rPr lang="de-DE" dirty="0" err="1" smtClean="0"/>
              <a:t>modules</a:t>
            </a:r>
            <a:endParaRPr lang="de-DE" dirty="0" smtClean="0"/>
          </a:p>
          <a:p>
            <a:pPr lvl="2"/>
            <a:r>
              <a:rPr lang="de-DE" dirty="0" smtClean="0"/>
              <a:t>Property</a:t>
            </a:r>
          </a:p>
          <a:p>
            <a:pPr lvl="1"/>
            <a:r>
              <a:rPr lang="de-DE" dirty="0" err="1" smtClean="0"/>
              <a:t>Callsite</a:t>
            </a:r>
            <a:r>
              <a:rPr lang="de-DE" dirty="0" smtClean="0"/>
              <a:t> filter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restricting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endParaRPr lang="de-DE" dirty="0" smtClean="0"/>
          </a:p>
          <a:p>
            <a:pPr lvl="2"/>
            <a:endParaRPr lang="de-DE" dirty="0" smtClean="0"/>
          </a:p>
          <a:p>
            <a:pPr lvl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Filter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00084" y="1571612"/>
            <a:ext cx="7143832" cy="482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&lt;filter name="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pathtest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" instrument="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functions=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handletest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" start="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all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"&gt;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&lt;exclude&gt;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&lt;or&gt;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	&lt;not&gt;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		&lt;property name="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path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"&gt;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			&lt;</a:t>
            </a:r>
            <a:r>
              <a:rPr lang="en-US" b="1" dirty="0" err="1" smtClean="0">
                <a:latin typeface="Calibri"/>
                <a:ea typeface="Calibri"/>
                <a:cs typeface="Times New Roman"/>
              </a:rPr>
              <a:t>functionnames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 match="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simple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"&gt;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					MPI*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			&lt;/</a:t>
            </a:r>
            <a:r>
              <a:rPr lang="en-US" b="1" dirty="0" err="1" smtClean="0">
                <a:latin typeface="Calibri"/>
                <a:ea typeface="Calibri"/>
                <a:cs typeface="Times New Roman"/>
              </a:rPr>
              <a:t>functionnames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		&lt;/property&gt;</a:t>
            </a:r>
          </a:p>
          <a:p>
            <a:pPr lvl="3">
              <a:lnSpc>
                <a:spcPct val="115000"/>
              </a:lnSpc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&lt;/not&gt;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	&lt;</a:t>
            </a:r>
            <a:r>
              <a:rPr lang="en-US" b="1" dirty="0" err="1" smtClean="0">
                <a:latin typeface="Calibri"/>
                <a:ea typeface="Calibri"/>
                <a:cs typeface="Times New Roman"/>
              </a:rPr>
              <a:t>functionnames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&gt;</a:t>
            </a:r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main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&lt;/</a:t>
            </a:r>
            <a:r>
              <a:rPr lang="en-US" b="1" dirty="0" err="1" smtClean="0">
                <a:latin typeface="Calibri"/>
                <a:ea typeface="Calibri"/>
                <a:cs typeface="Times New Roman"/>
              </a:rPr>
              <a:t>functionnames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	&lt;/or&gt;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&lt;/exclude&gt;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&lt;/filter&gt;</a:t>
            </a:r>
            <a:endParaRPr lang="de-DE" b="1" dirty="0" smtClean="0">
              <a:latin typeface="Calibri"/>
              <a:ea typeface="Calibri"/>
              <a:cs typeface="Times New Roman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Inserted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The </a:t>
            </a:r>
            <a:r>
              <a:rPr lang="de-DE" dirty="0" err="1" smtClean="0"/>
              <a:t>instrumenter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  <a:p>
            <a:r>
              <a:rPr lang="de-DE" dirty="0" smtClean="0"/>
              <a:t>Additional </a:t>
            </a:r>
            <a:r>
              <a:rPr lang="de-DE" dirty="0" err="1" smtClean="0"/>
              <a:t>dependencies</a:t>
            </a:r>
            <a:r>
              <a:rPr lang="de-DE" dirty="0" smtClean="0"/>
              <a:t> (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)</a:t>
            </a:r>
          </a:p>
          <a:p>
            <a:r>
              <a:rPr lang="de-DE" dirty="0" smtClean="0"/>
              <a:t>Variable </a:t>
            </a:r>
            <a:r>
              <a:rPr lang="de-DE" dirty="0" err="1" smtClean="0"/>
              <a:t>declarations</a:t>
            </a:r>
            <a:r>
              <a:rPr lang="de-DE" dirty="0" smtClean="0"/>
              <a:t> (e.g. </a:t>
            </a:r>
            <a:r>
              <a:rPr lang="de-DE" dirty="0" err="1" smtClean="0"/>
              <a:t>region</a:t>
            </a:r>
            <a:r>
              <a:rPr lang="de-DE" dirty="0" smtClean="0"/>
              <a:t> </a:t>
            </a:r>
            <a:r>
              <a:rPr lang="de-DE" dirty="0" err="1" smtClean="0"/>
              <a:t>handles</a:t>
            </a:r>
            <a:r>
              <a:rPr lang="de-DE" dirty="0" smtClean="0"/>
              <a:t> )</a:t>
            </a:r>
          </a:p>
          <a:p>
            <a:r>
              <a:rPr lang="de-DE" dirty="0" smtClean="0"/>
              <a:t>Code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initialization</a:t>
            </a:r>
            <a:r>
              <a:rPr lang="de-DE" dirty="0" smtClean="0"/>
              <a:t> (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once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startup</a:t>
            </a:r>
            <a:r>
              <a:rPr lang="de-DE" dirty="0" smtClean="0"/>
              <a:t> )</a:t>
            </a:r>
          </a:p>
          <a:p>
            <a:r>
              <a:rPr lang="de-DE" dirty="0" smtClean="0"/>
              <a:t>Code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executed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 smtClean="0"/>
          </a:p>
          <a:p>
            <a:pPr lvl="1"/>
            <a:r>
              <a:rPr lang="de-DE" dirty="0" smtClean="0"/>
              <a:t>Enter / </a:t>
            </a:r>
            <a:r>
              <a:rPr lang="de-DE" dirty="0" err="1" smtClean="0"/>
              <a:t>exit</a:t>
            </a:r>
            <a:endParaRPr lang="de-DE" dirty="0" smtClean="0"/>
          </a:p>
          <a:p>
            <a:pPr lvl="1"/>
            <a:r>
              <a:rPr lang="de-DE" dirty="0" err="1" smtClean="0"/>
              <a:t>Before</a:t>
            </a:r>
            <a:r>
              <a:rPr lang="de-DE" dirty="0" smtClean="0"/>
              <a:t> / after</a:t>
            </a:r>
          </a:p>
          <a:p>
            <a:pPr lvl="1"/>
            <a:endParaRPr lang="de-DE" dirty="0" smtClean="0"/>
          </a:p>
          <a:p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pPr lvl="1"/>
            <a:r>
              <a:rPr lang="de-DE" dirty="0" smtClean="0"/>
              <a:t>@</a:t>
            </a:r>
            <a:r>
              <a:rPr lang="de-DE" dirty="0" err="1" smtClean="0"/>
              <a:t>linenumber</a:t>
            </a:r>
            <a:r>
              <a:rPr lang="de-DE" dirty="0" smtClean="0"/>
              <a:t>@, @</a:t>
            </a:r>
            <a:r>
              <a:rPr lang="de-DE" dirty="0" err="1" smtClean="0"/>
              <a:t>functionname</a:t>
            </a:r>
            <a:r>
              <a:rPr lang="de-DE" dirty="0" smtClean="0"/>
              <a:t>@,…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Instrumentation </a:t>
            </a:r>
            <a:r>
              <a:rPr lang="de-DE" dirty="0" err="1" smtClean="0"/>
              <a:t>specification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1472" y="1857364"/>
            <a:ext cx="6115064" cy="435771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Independent XML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adapter</a:t>
            </a:r>
            <a:r>
              <a:rPr lang="de-DE" dirty="0" smtClean="0"/>
              <a:t> filter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Dependencies</a:t>
            </a:r>
            <a:endParaRPr lang="de-DE" dirty="0" smtClean="0"/>
          </a:p>
          <a:p>
            <a:pPr lvl="1"/>
            <a:r>
              <a:rPr lang="de-DE" dirty="0" smtClean="0"/>
              <a:t>Add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libraries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Variable </a:t>
            </a:r>
            <a:r>
              <a:rPr lang="de-DE" dirty="0" err="1" smtClean="0"/>
              <a:t>element</a:t>
            </a:r>
            <a:endParaRPr lang="de-DE" dirty="0" smtClean="0"/>
          </a:p>
          <a:p>
            <a:pPr lvl="1"/>
            <a:r>
              <a:rPr lang="de-DE" dirty="0" smtClean="0"/>
              <a:t>Type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pPr lvl="1"/>
            <a:r>
              <a:rPr lang="de-DE" dirty="0" smtClean="0"/>
              <a:t>Memory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allocate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Code in </a:t>
            </a:r>
            <a:r>
              <a:rPr lang="de-DE" dirty="0" err="1" smtClean="0"/>
              <a:t>plain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C-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syntax</a:t>
            </a:r>
            <a:endParaRPr lang="de-DE" dirty="0" smtClean="0"/>
          </a:p>
        </p:txBody>
      </p:sp>
      <p:graphicFrame>
        <p:nvGraphicFramePr>
          <p:cNvPr id="5" name="Diagramm 4"/>
          <p:cNvGraphicFramePr/>
          <p:nvPr/>
        </p:nvGraphicFramePr>
        <p:xfrm>
          <a:off x="3571868" y="2222520"/>
          <a:ext cx="6096000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96489" y="2000240"/>
            <a:ext cx="7751023" cy="3873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&lt;code name="</a:t>
            </a:r>
            <a:r>
              <a:rPr lang="en-US" b="1" dirty="0" err="1" smtClean="0"/>
              <a:t>handletest</a:t>
            </a:r>
            <a:r>
              <a:rPr lang="en-US" dirty="0" smtClean="0"/>
              <a:t>"&gt;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&lt;variables&gt;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	&lt;</a:t>
            </a:r>
            <a:r>
              <a:rPr lang="en-US" dirty="0" err="1" smtClean="0"/>
              <a:t>var</a:t>
            </a:r>
            <a:r>
              <a:rPr lang="en-US" dirty="0" smtClean="0"/>
              <a:t> name="</a:t>
            </a:r>
            <a:r>
              <a:rPr lang="en-US" sz="1600" b="1" dirty="0" smtClean="0"/>
              <a:t>handle</a:t>
            </a:r>
            <a:r>
              <a:rPr lang="en-US" dirty="0" smtClean="0"/>
              <a:t>" type="void*" size="4" /&gt;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&lt;/variables&gt;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&lt;init&gt;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initNotify</a:t>
            </a:r>
            <a:r>
              <a:rPr lang="en-US" dirty="0" smtClean="0"/>
              <a:t>(</a:t>
            </a:r>
            <a:r>
              <a:rPr lang="en-US" sz="1600" b="1" dirty="0" smtClean="0">
                <a:solidFill>
                  <a:schemeClr val="accent6"/>
                </a:solidFill>
              </a:rPr>
              <a:t>@</a:t>
            </a:r>
            <a:r>
              <a:rPr lang="en-US" sz="1600" b="1" dirty="0" err="1" smtClean="0">
                <a:solidFill>
                  <a:schemeClr val="accent6"/>
                </a:solidFill>
              </a:rPr>
              <a:t>functionname@</a:t>
            </a:r>
            <a:r>
              <a:rPr lang="en-US" dirty="0" err="1" smtClean="0"/>
              <a:t>,</a:t>
            </a:r>
            <a:r>
              <a:rPr lang="en-US" sz="1600" b="1" dirty="0" err="1" smtClean="0">
                <a:solidFill>
                  <a:schemeClr val="accent6"/>
                </a:solidFill>
              </a:rPr>
              <a:t>@linenumber@</a:t>
            </a:r>
            <a:r>
              <a:rPr lang="en-US" dirty="0" err="1" smtClean="0"/>
              <a:t>,</a:t>
            </a:r>
            <a:r>
              <a:rPr lang="en-US" sz="1600" b="1" dirty="0" err="1" smtClean="0">
                <a:solidFill>
                  <a:schemeClr val="accent6"/>
                </a:solidFill>
              </a:rPr>
              <a:t>@filename</a:t>
            </a:r>
            <a:r>
              <a:rPr lang="en-US" sz="1600" b="1" dirty="0" smtClean="0">
                <a:solidFill>
                  <a:schemeClr val="accent6"/>
                </a:solidFill>
              </a:rPr>
              <a:t>@</a:t>
            </a:r>
            <a:r>
              <a:rPr lang="en-US" dirty="0" smtClean="0"/>
              <a:t>);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sz="1600" b="1" dirty="0" smtClean="0"/>
              <a:t>handle</a:t>
            </a:r>
            <a:r>
              <a:rPr lang="en-US" dirty="0" smtClean="0"/>
              <a:t> = </a:t>
            </a:r>
            <a:r>
              <a:rPr lang="en-US" dirty="0" err="1" smtClean="0"/>
              <a:t>createHandle</a:t>
            </a:r>
            <a:r>
              <a:rPr lang="en-US" dirty="0" smtClean="0"/>
              <a:t>(</a:t>
            </a:r>
            <a:r>
              <a:rPr lang="en-US" sz="1600" b="1" dirty="0" smtClean="0">
                <a:solidFill>
                  <a:schemeClr val="accent6"/>
                </a:solidFill>
              </a:rPr>
              <a:t>@</a:t>
            </a:r>
            <a:r>
              <a:rPr lang="en-US" sz="1600" b="1" dirty="0" err="1" smtClean="0">
                <a:solidFill>
                  <a:schemeClr val="accent6"/>
                </a:solidFill>
              </a:rPr>
              <a:t>functionname</a:t>
            </a:r>
            <a:r>
              <a:rPr lang="en-US" sz="1600" b="1" dirty="0" smtClean="0">
                <a:solidFill>
                  <a:schemeClr val="accent6"/>
                </a:solidFill>
              </a:rPr>
              <a:t>@</a:t>
            </a:r>
            <a:r>
              <a:rPr lang="en-US" dirty="0" smtClean="0"/>
              <a:t>);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&lt;/init&gt;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&lt;enter&gt;</a:t>
            </a:r>
            <a:r>
              <a:rPr lang="en-US" dirty="0" err="1" smtClean="0"/>
              <a:t>enterHandle</a:t>
            </a:r>
            <a:r>
              <a:rPr lang="en-US" dirty="0" smtClean="0"/>
              <a:t>(</a:t>
            </a:r>
            <a:r>
              <a:rPr lang="en-US" sz="1600" b="1" dirty="0" smtClean="0"/>
              <a:t>handle</a:t>
            </a:r>
            <a:r>
              <a:rPr lang="en-US" dirty="0" smtClean="0"/>
              <a:t>);&lt;/enter&gt;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	&lt;exit&gt;</a:t>
            </a:r>
            <a:r>
              <a:rPr lang="en-US" dirty="0" err="1" smtClean="0"/>
              <a:t>exitHandle</a:t>
            </a:r>
            <a:r>
              <a:rPr lang="en-US" dirty="0" smtClean="0"/>
              <a:t>(</a:t>
            </a:r>
            <a:r>
              <a:rPr lang="en-US" sz="1600" b="1" dirty="0" smtClean="0"/>
              <a:t>handle</a:t>
            </a:r>
            <a:r>
              <a:rPr lang="en-US" dirty="0" smtClean="0"/>
              <a:t>); &lt;/exit&gt;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/>
              <a:t>&lt;/code&gt;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Introduction</a:t>
            </a:r>
            <a:endParaRPr lang="de-DE" b="1" dirty="0" smtClean="0"/>
          </a:p>
          <a:p>
            <a:r>
              <a:rPr lang="de-DE" dirty="0" smtClean="0"/>
              <a:t>Instrumentation</a:t>
            </a:r>
          </a:p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instrumenter</a:t>
            </a:r>
            <a:endParaRPr lang="de-DE" dirty="0" smtClean="0"/>
          </a:p>
          <a:p>
            <a:r>
              <a:rPr lang="de-DE" dirty="0" smtClean="0"/>
              <a:t>Heuristics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relevant </a:t>
            </a:r>
            <a:r>
              <a:rPr lang="de-DE" dirty="0" err="1" smtClean="0"/>
              <a:t>points</a:t>
            </a:r>
            <a:endParaRPr lang="de-DE" dirty="0" smtClean="0"/>
          </a:p>
          <a:p>
            <a:r>
              <a:rPr lang="de-DE" dirty="0" err="1" smtClean="0"/>
              <a:t>Architecture</a:t>
            </a:r>
            <a:endParaRPr lang="de-DE" dirty="0" smtClean="0"/>
          </a:p>
          <a:p>
            <a:r>
              <a:rPr lang="de-DE" dirty="0" err="1" smtClean="0"/>
              <a:t>Example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 smtClean="0"/>
          </a:p>
          <a:p>
            <a:r>
              <a:rPr lang="de-DE" dirty="0" smtClean="0"/>
              <a:t>Instrumentation</a:t>
            </a:r>
          </a:p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instrumenter</a:t>
            </a:r>
            <a:endParaRPr lang="de-DE" dirty="0" smtClean="0"/>
          </a:p>
          <a:p>
            <a:r>
              <a:rPr lang="de-DE" b="1" dirty="0" smtClean="0"/>
              <a:t>Heuristics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select</a:t>
            </a:r>
            <a:r>
              <a:rPr lang="de-DE" b="1" dirty="0" smtClean="0"/>
              <a:t> relevant </a:t>
            </a:r>
            <a:r>
              <a:rPr lang="de-DE" b="1" dirty="0" err="1" smtClean="0"/>
              <a:t>points</a:t>
            </a:r>
            <a:endParaRPr lang="de-DE" b="1" dirty="0" smtClean="0"/>
          </a:p>
          <a:p>
            <a:r>
              <a:rPr lang="de-DE" dirty="0" err="1" smtClean="0"/>
              <a:t>Architecture</a:t>
            </a:r>
            <a:endParaRPr lang="de-DE" dirty="0" smtClean="0"/>
          </a:p>
          <a:p>
            <a:r>
              <a:rPr lang="de-DE" dirty="0" err="1" smtClean="0"/>
              <a:t>Example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4143388"/>
          </a:xfrm>
        </p:spPr>
        <p:txBody>
          <a:bodyPr>
            <a:normAutofit/>
          </a:bodyPr>
          <a:lstStyle/>
          <a:p>
            <a:pPr algn="ctr"/>
            <a:r>
              <a:rPr lang="de-DE" sz="6000" b="1" dirty="0" smtClean="0"/>
              <a:t>Goal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Automatic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relevant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a </a:t>
            </a:r>
            <a:r>
              <a:rPr lang="de-DE" dirty="0" err="1" smtClean="0"/>
              <a:t>point</a:t>
            </a:r>
            <a:r>
              <a:rPr lang="de-DE" dirty="0" smtClean="0"/>
              <a:t> relevant?</a:t>
            </a:r>
          </a:p>
          <a:p>
            <a:pPr lvl="1"/>
            <a:r>
              <a:rPr lang="de-DE" dirty="0" err="1" smtClean="0"/>
              <a:t>Granularity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locate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endParaRPr lang="de-DE" dirty="0" smtClean="0"/>
          </a:p>
          <a:p>
            <a:pPr lvl="1"/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time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spent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Communication</a:t>
            </a:r>
          </a:p>
          <a:p>
            <a:pPr lvl="1"/>
            <a:r>
              <a:rPr lang="de-DE" dirty="0" smtClean="0"/>
              <a:t>I/O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Is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?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Heuristics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Aim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: do not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r>
              <a:rPr lang="de-DE" dirty="0" smtClean="0"/>
              <a:t>Instrumentation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exceed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endParaRPr lang="de-DE" dirty="0" smtClean="0"/>
          </a:p>
          <a:p>
            <a:pPr lvl="1"/>
            <a:r>
              <a:rPr lang="de-DE" dirty="0" err="1" smtClean="0"/>
              <a:t>Contains</a:t>
            </a:r>
            <a:r>
              <a:rPr lang="de-DE" dirty="0" smtClean="0"/>
              <a:t> „</a:t>
            </a:r>
            <a:r>
              <a:rPr lang="de-DE" dirty="0" err="1" smtClean="0"/>
              <a:t>if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„</a:t>
            </a:r>
            <a:r>
              <a:rPr lang="de-DE" dirty="0" err="1" smtClean="0"/>
              <a:t>loop</a:t>
            </a:r>
            <a:r>
              <a:rPr lang="de-DE" dirty="0" smtClean="0"/>
              <a:t>“ </a:t>
            </a:r>
            <a:r>
              <a:rPr lang="de-DE" dirty="0" err="1" smtClean="0"/>
              <a:t>statements</a:t>
            </a:r>
            <a:endParaRPr lang="de-DE" dirty="0" smtClean="0"/>
          </a:p>
          <a:p>
            <a:pPr lvl="1"/>
            <a:r>
              <a:rPr lang="de-DE" dirty="0" err="1" smtClean="0"/>
              <a:t>Amount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endParaRPr lang="de-DE" dirty="0" smtClean="0"/>
          </a:p>
          <a:p>
            <a:pPr lvl="1"/>
            <a:r>
              <a:rPr lang="de-DE" dirty="0" smtClean="0"/>
              <a:t>Subroutine </a:t>
            </a:r>
            <a:r>
              <a:rPr lang="de-DE" dirty="0" err="1" smtClean="0"/>
              <a:t>calls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err="1" smtClean="0"/>
              <a:t>Cyclomatic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endParaRPr lang="de-DE" dirty="0" smtClean="0"/>
          </a:p>
          <a:p>
            <a:pPr lvl="1"/>
            <a:r>
              <a:rPr lang="de-DE" dirty="0" err="1" smtClean="0"/>
              <a:t>Complexity</a:t>
            </a:r>
            <a:r>
              <a:rPr lang="de-DE" dirty="0" smtClean="0"/>
              <a:t> M = E(</a:t>
            </a:r>
            <a:r>
              <a:rPr lang="de-DE" dirty="0" err="1" smtClean="0"/>
              <a:t>dges</a:t>
            </a:r>
            <a:r>
              <a:rPr lang="de-DE" dirty="0" smtClean="0"/>
              <a:t>) – N(</a:t>
            </a:r>
            <a:r>
              <a:rPr lang="de-DE" dirty="0" err="1" smtClean="0"/>
              <a:t>odes</a:t>
            </a:r>
            <a:r>
              <a:rPr lang="de-DE" dirty="0" smtClean="0"/>
              <a:t>)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Heuristics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debug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Lines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 lvl="1"/>
            <a:r>
              <a:rPr lang="de-DE" dirty="0" smtClean="0"/>
              <a:t>May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obscured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style</a:t>
            </a:r>
          </a:p>
          <a:p>
            <a:pPr lvl="1"/>
            <a:endParaRPr lang="de-DE" dirty="0" smtClean="0"/>
          </a:p>
          <a:p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endParaRPr lang="de-DE" dirty="0" smtClean="0"/>
          </a:p>
          <a:p>
            <a:pPr lvl="1"/>
            <a:r>
              <a:rPr lang="de-DE" dirty="0" err="1" smtClean="0"/>
              <a:t>Exclude</a:t>
            </a:r>
            <a:r>
              <a:rPr lang="de-DE" dirty="0" smtClean="0"/>
              <a:t> e.g., </a:t>
            </a:r>
            <a:r>
              <a:rPr lang="de-DE" dirty="0" err="1" smtClean="0"/>
              <a:t>helper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„</a:t>
            </a:r>
            <a:r>
              <a:rPr lang="de-DE" dirty="0" err="1" smtClean="0"/>
              <a:t>get</a:t>
            </a:r>
            <a:r>
              <a:rPr lang="de-DE" dirty="0" smtClean="0"/>
              <a:t>*“, „</a:t>
            </a:r>
            <a:r>
              <a:rPr lang="de-DE" dirty="0" err="1" smtClean="0"/>
              <a:t>set</a:t>
            </a:r>
            <a:r>
              <a:rPr lang="de-DE" dirty="0" smtClean="0"/>
              <a:t>*“</a:t>
            </a:r>
          </a:p>
          <a:p>
            <a:pPr lvl="1"/>
            <a:r>
              <a:rPr lang="de-DE" dirty="0" err="1" smtClean="0"/>
              <a:t>Include</a:t>
            </a:r>
            <a:r>
              <a:rPr lang="de-DE" dirty="0" smtClean="0"/>
              <a:t> „do*“ ,“</a:t>
            </a:r>
            <a:r>
              <a:rPr lang="de-DE" dirty="0" err="1" smtClean="0"/>
              <a:t>process</a:t>
            </a:r>
            <a:r>
              <a:rPr lang="de-DE" dirty="0" smtClean="0"/>
              <a:t>*“, „</a:t>
            </a:r>
            <a:r>
              <a:rPr lang="de-DE" dirty="0" err="1" smtClean="0"/>
              <a:t>calculate</a:t>
            </a:r>
            <a:r>
              <a:rPr lang="de-DE" dirty="0" smtClean="0"/>
              <a:t>*“, </a:t>
            </a:r>
            <a:r>
              <a:rPr lang="de-DE" dirty="0" err="1" smtClean="0"/>
              <a:t>or</a:t>
            </a:r>
            <a:r>
              <a:rPr lang="de-DE" dirty="0" smtClean="0"/>
              <a:t> „</a:t>
            </a:r>
            <a:r>
              <a:rPr lang="de-DE" dirty="0" err="1" smtClean="0"/>
              <a:t>solve</a:t>
            </a:r>
            <a:r>
              <a:rPr lang="de-DE" dirty="0" smtClean="0"/>
              <a:t>*“</a:t>
            </a:r>
          </a:p>
          <a:p>
            <a:endParaRPr lang="de-DE" dirty="0" smtClean="0"/>
          </a:p>
          <a:p>
            <a:r>
              <a:rPr lang="de-DE" dirty="0" err="1" smtClean="0"/>
              <a:t>Classname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namespace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Heuristics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callpath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Callpath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r>
              <a:rPr lang="de-DE" dirty="0" smtClean="0"/>
              <a:t>Leads </a:t>
            </a:r>
            <a:r>
              <a:rPr lang="de-DE" dirty="0" err="1" smtClean="0"/>
              <a:t>to</a:t>
            </a:r>
            <a:r>
              <a:rPr lang="de-DE" dirty="0" smtClean="0"/>
              <a:t> I/O </a:t>
            </a:r>
            <a:r>
              <a:rPr lang="de-DE" dirty="0" err="1" smtClean="0"/>
              <a:t>functions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Leads </a:t>
            </a:r>
            <a:r>
              <a:rPr lang="de-DE" dirty="0" err="1" smtClean="0"/>
              <a:t>to</a:t>
            </a:r>
            <a:r>
              <a:rPr lang="de-DE" dirty="0" smtClean="0"/>
              <a:t> MPI </a:t>
            </a:r>
            <a:r>
              <a:rPr lang="de-DE" dirty="0" err="1" smtClean="0"/>
              <a:t>functions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Leads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OpenMP</a:t>
            </a:r>
            <a:r>
              <a:rPr lang="de-DE" dirty="0" smtClean="0"/>
              <a:t>?</a:t>
            </a:r>
          </a:p>
          <a:p>
            <a:pPr lvl="1"/>
            <a:endParaRPr lang="de-DE" dirty="0" smtClean="0"/>
          </a:p>
          <a:p>
            <a:r>
              <a:rPr lang="de-DE" dirty="0" err="1" smtClean="0"/>
              <a:t>Depth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in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endParaRPr lang="de-DE" dirty="0" smtClean="0"/>
          </a:p>
          <a:p>
            <a:pPr lvl="1"/>
            <a:r>
              <a:rPr lang="de-DE" dirty="0" smtClean="0"/>
              <a:t>Instrument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specified</a:t>
            </a:r>
            <a:r>
              <a:rPr lang="de-DE" dirty="0" smtClean="0"/>
              <a:t> </a:t>
            </a:r>
            <a:r>
              <a:rPr lang="de-DE" dirty="0" err="1" smtClean="0"/>
              <a:t>depth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Problem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callpath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endParaRPr lang="de-DE" dirty="0" smtClean="0"/>
          </a:p>
          <a:p>
            <a:pPr lvl="1"/>
            <a:r>
              <a:rPr lang="de-DE" dirty="0" smtClean="0"/>
              <a:t>Virtual </a:t>
            </a:r>
            <a:r>
              <a:rPr lang="de-DE" dirty="0" err="1" smtClean="0"/>
              <a:t>functions</a:t>
            </a:r>
            <a:r>
              <a:rPr lang="de-DE" dirty="0" smtClean="0"/>
              <a:t>,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pointers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Unevaluated 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CP2K Fortran code with Intel 10 compiler</a:t>
            </a:r>
          </a:p>
          <a:p>
            <a:pPr lvl="1"/>
            <a:r>
              <a:rPr lang="en-US" dirty="0" smtClean="0"/>
              <a:t>12652 functions ( 50MB binary )</a:t>
            </a:r>
          </a:p>
          <a:p>
            <a:pPr lvl="1"/>
            <a:r>
              <a:rPr lang="en-US" dirty="0" smtClean="0"/>
              <a:t>Using MPI path reduced to 5194</a:t>
            </a:r>
          </a:p>
          <a:p>
            <a:pPr lvl="1"/>
            <a:r>
              <a:rPr lang="en-US" dirty="0" smtClean="0"/>
              <a:t>Using adapter filter and </a:t>
            </a:r>
            <a:r>
              <a:rPr lang="en-US" dirty="0" err="1" smtClean="0"/>
              <a:t>mpi</a:t>
            </a:r>
            <a:r>
              <a:rPr lang="en-US" dirty="0" smtClean="0"/>
              <a:t> path 767 remain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 Fortran code</a:t>
            </a:r>
          </a:p>
          <a:p>
            <a:pPr lvl="1"/>
            <a:r>
              <a:rPr lang="en-US" dirty="0" smtClean="0"/>
              <a:t>7095 functions ( 13MB binary )</a:t>
            </a:r>
          </a:p>
          <a:p>
            <a:pPr lvl="1"/>
            <a:r>
              <a:rPr lang="en-US" dirty="0" smtClean="0"/>
              <a:t>Using  adapter filter and MPI path reduced to 3144</a:t>
            </a:r>
          </a:p>
          <a:p>
            <a:pPr lvl="1"/>
            <a:r>
              <a:rPr lang="en-US" dirty="0" smtClean="0"/>
              <a:t>Remove nodes on direct path, leaves </a:t>
            </a:r>
            <a:r>
              <a:rPr lang="en-US" smtClean="0"/>
              <a:t>2510 function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BT (NAS Parallel Benchmark)</a:t>
            </a:r>
          </a:p>
          <a:p>
            <a:pPr lvl="1"/>
            <a:r>
              <a:rPr lang="en-US" dirty="0" smtClean="0"/>
              <a:t>Reduced to 27 functions with MPI </a:t>
            </a:r>
            <a:r>
              <a:rPr lang="en-US" dirty="0" err="1" smtClean="0"/>
              <a:t>callpath</a:t>
            </a:r>
            <a:r>
              <a:rPr lang="en-US" dirty="0" smtClean="0"/>
              <a:t> filter</a:t>
            </a:r>
          </a:p>
          <a:p>
            <a:pPr lvl="1"/>
            <a:r>
              <a:rPr lang="en-US" dirty="0" smtClean="0"/>
              <a:t>More in the example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 smtClean="0"/>
          </a:p>
          <a:p>
            <a:r>
              <a:rPr lang="de-DE" dirty="0" smtClean="0"/>
              <a:t>Instrumentation</a:t>
            </a:r>
          </a:p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instrumenter</a:t>
            </a:r>
            <a:endParaRPr lang="de-DE" dirty="0" smtClean="0"/>
          </a:p>
          <a:p>
            <a:r>
              <a:rPr lang="de-DE" dirty="0" smtClean="0"/>
              <a:t>Heuristics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relevant </a:t>
            </a:r>
            <a:r>
              <a:rPr lang="de-DE" dirty="0" err="1" smtClean="0"/>
              <a:t>points</a:t>
            </a:r>
            <a:endParaRPr lang="de-DE" dirty="0" smtClean="0"/>
          </a:p>
          <a:p>
            <a:r>
              <a:rPr lang="de-DE" b="1" dirty="0" err="1" smtClean="0"/>
              <a:t>Architecture</a:t>
            </a:r>
            <a:endParaRPr lang="de-DE" b="1" dirty="0" smtClean="0"/>
          </a:p>
          <a:p>
            <a:r>
              <a:rPr lang="de-DE" dirty="0" err="1" smtClean="0"/>
              <a:t>Example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Architecture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857364"/>
            <a:ext cx="4543428" cy="4251410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Mutatee</a:t>
            </a:r>
            <a:endParaRPr lang="de-DE" dirty="0" smtClean="0"/>
          </a:p>
          <a:p>
            <a:pPr lvl="1"/>
            <a:r>
              <a:rPr lang="de-DE" dirty="0" smtClean="0"/>
              <a:t>Layer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Dyninst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filter </a:t>
            </a:r>
            <a:r>
              <a:rPr lang="de-DE" dirty="0" err="1" smtClean="0"/>
              <a:t>component</a:t>
            </a:r>
            <a:endParaRPr lang="de-DE" dirty="0" smtClean="0"/>
          </a:p>
          <a:p>
            <a:r>
              <a:rPr lang="de-DE" dirty="0" smtClean="0"/>
              <a:t>Filter</a:t>
            </a:r>
          </a:p>
          <a:p>
            <a:pPr lvl="1"/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reading</a:t>
            </a:r>
            <a:r>
              <a:rPr lang="de-DE" dirty="0" smtClean="0"/>
              <a:t> filter</a:t>
            </a:r>
          </a:p>
          <a:p>
            <a:pPr lvl="1"/>
            <a:r>
              <a:rPr lang="de-DE" dirty="0" err="1" smtClean="0"/>
              <a:t>Evaluate</a:t>
            </a:r>
            <a:r>
              <a:rPr lang="de-DE" dirty="0" smtClean="0"/>
              <a:t> filter</a:t>
            </a:r>
          </a:p>
          <a:p>
            <a:r>
              <a:rPr lang="de-DE" dirty="0" smtClean="0"/>
              <a:t>CodeGenerator</a:t>
            </a:r>
          </a:p>
          <a:p>
            <a:pPr lvl="1"/>
            <a:r>
              <a:rPr lang="de-DE" dirty="0" smtClean="0"/>
              <a:t>Parses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endParaRPr lang="de-DE" dirty="0" smtClean="0"/>
          </a:p>
          <a:p>
            <a:pPr lvl="1"/>
            <a:r>
              <a:rPr lang="de-DE" dirty="0" smtClean="0"/>
              <a:t>Generates </a:t>
            </a:r>
            <a:r>
              <a:rPr lang="de-DE" dirty="0" err="1" smtClean="0"/>
              <a:t>Dyninst</a:t>
            </a:r>
            <a:r>
              <a:rPr lang="de-DE" dirty="0" smtClean="0"/>
              <a:t> </a:t>
            </a:r>
            <a:r>
              <a:rPr lang="de-DE" dirty="0" err="1" smtClean="0"/>
              <a:t>snippets</a:t>
            </a:r>
            <a:endParaRPr lang="de-DE" dirty="0" smtClean="0"/>
          </a:p>
          <a:p>
            <a:r>
              <a:rPr lang="de-DE" dirty="0" err="1" smtClean="0"/>
              <a:t>Instrumenter</a:t>
            </a:r>
            <a:endParaRPr lang="de-DE" dirty="0" smtClean="0"/>
          </a:p>
          <a:p>
            <a:pPr lvl="1"/>
            <a:r>
              <a:rPr lang="de-DE" dirty="0" smtClean="0"/>
              <a:t>Instruments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filtered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generated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357430"/>
            <a:ext cx="383894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Dyninst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Boost</a:t>
            </a:r>
          </a:p>
          <a:p>
            <a:pPr lvl="1"/>
            <a:r>
              <a:rPr lang="en-US" dirty="0" smtClean="0"/>
              <a:t>Spirit – Parser for adapter code</a:t>
            </a:r>
          </a:p>
          <a:p>
            <a:pPr lvl="1"/>
            <a:r>
              <a:rPr lang="en-US" dirty="0" err="1" smtClean="0"/>
              <a:t>Regex</a:t>
            </a:r>
            <a:r>
              <a:rPr lang="en-US" dirty="0" smtClean="0"/>
              <a:t> – Regular expressions in filter</a:t>
            </a:r>
          </a:p>
          <a:p>
            <a:pPr lvl="1"/>
            <a:r>
              <a:rPr lang="en-US" dirty="0" err="1" smtClean="0"/>
              <a:t>Tokenizer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Apache </a:t>
            </a:r>
            <a:r>
              <a:rPr lang="en-US" dirty="0" err="1" smtClean="0"/>
              <a:t>Xerces</a:t>
            </a:r>
            <a:endParaRPr lang="en-US" dirty="0" smtClean="0"/>
          </a:p>
          <a:p>
            <a:pPr lvl="1"/>
            <a:r>
              <a:rPr lang="en-US" dirty="0" smtClean="0"/>
              <a:t>XML DOM parser for the adapter and filter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01080" cy="4325112"/>
          </a:xfrm>
        </p:spPr>
        <p:txBody>
          <a:bodyPr/>
          <a:lstStyle/>
          <a:p>
            <a:r>
              <a:rPr lang="en-US" dirty="0" smtClean="0"/>
              <a:t>Student at the RWTH Aachen, Germany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Helmholtz-University Young Investigators Group</a:t>
            </a:r>
          </a:p>
          <a:p>
            <a:pPr lvl="1">
              <a:buNone/>
            </a:pPr>
            <a:r>
              <a:rPr lang="en-US" dirty="0" smtClean="0">
                <a:solidFill>
                  <a:srgbClr val="3A6F8A"/>
                </a:solidFill>
              </a:rPr>
              <a:t>“Performance Analysis of Parallel Programs”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Lead by Professor F. Wolf</a:t>
            </a:r>
          </a:p>
          <a:p>
            <a:pPr lvl="1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Located at the “</a:t>
            </a:r>
            <a:r>
              <a:rPr lang="en-US" dirty="0" err="1" smtClean="0">
                <a:solidFill>
                  <a:schemeClr val="tx1"/>
                </a:solidFill>
              </a:rPr>
              <a:t>Jülich</a:t>
            </a:r>
            <a:r>
              <a:rPr lang="en-US" dirty="0" smtClean="0">
                <a:solidFill>
                  <a:schemeClr val="tx1"/>
                </a:solidFill>
              </a:rPr>
              <a:t> Supercomputing Center”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Binaries contain a lot of functions</a:t>
            </a:r>
          </a:p>
          <a:p>
            <a:endParaRPr lang="en-US" dirty="0" smtClean="0"/>
          </a:p>
          <a:p>
            <a:r>
              <a:rPr lang="en-US" dirty="0" smtClean="0"/>
              <a:t>Compiler-specific functions added</a:t>
            </a:r>
          </a:p>
          <a:p>
            <a:endParaRPr lang="en-US" dirty="0" smtClean="0"/>
          </a:p>
          <a:p>
            <a:r>
              <a:rPr lang="en-US" dirty="0" err="1" smtClean="0"/>
              <a:t>Scalasca</a:t>
            </a:r>
            <a:r>
              <a:rPr lang="en-US" dirty="0" smtClean="0"/>
              <a:t> does not provide dynamic library</a:t>
            </a:r>
          </a:p>
          <a:p>
            <a:pPr lvl="1"/>
            <a:r>
              <a:rPr lang="en-US" sz="2200" dirty="0" smtClean="0"/>
              <a:t>Need to </a:t>
            </a:r>
            <a:r>
              <a:rPr lang="en-US" sz="2200" dirty="0" err="1" smtClean="0"/>
              <a:t>preinstrument</a:t>
            </a:r>
            <a:r>
              <a:rPr lang="en-US" sz="2200" dirty="0" smtClean="0"/>
              <a:t> with “skin –comp=none –user”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more properties</a:t>
            </a:r>
          </a:p>
          <a:p>
            <a:pPr lvl="1"/>
            <a:r>
              <a:rPr lang="en-US" dirty="0" err="1" smtClean="0"/>
              <a:t>sourceLines</a:t>
            </a:r>
            <a:r>
              <a:rPr lang="en-US" dirty="0" smtClean="0"/>
              <a:t>, </a:t>
            </a:r>
            <a:r>
              <a:rPr lang="en-US" dirty="0" err="1" smtClean="0"/>
              <a:t>hasControlStructure</a:t>
            </a:r>
            <a:r>
              <a:rPr lang="en-US" dirty="0" smtClean="0"/>
              <a:t>, </a:t>
            </a:r>
            <a:r>
              <a:rPr lang="en-US" dirty="0" err="1" smtClean="0"/>
              <a:t>calledInLoop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Evaluate reduction in instrumented functions</a:t>
            </a:r>
          </a:p>
          <a:p>
            <a:pPr lvl="1"/>
            <a:r>
              <a:rPr lang="en-US" dirty="0" smtClean="0"/>
              <a:t>Instrument benchmarks</a:t>
            </a:r>
          </a:p>
          <a:p>
            <a:pPr lvl="1"/>
            <a:r>
              <a:rPr lang="en-US" dirty="0" smtClean="0"/>
              <a:t>Instrument sample application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Evaluate advantage over filtering at runtime</a:t>
            </a:r>
          </a:p>
          <a:p>
            <a:endParaRPr lang="en-US" dirty="0" smtClean="0"/>
          </a:p>
          <a:p>
            <a:r>
              <a:rPr lang="en-US" dirty="0" smtClean="0"/>
              <a:t>Evaluate advantage of </a:t>
            </a:r>
            <a:r>
              <a:rPr lang="en-US" dirty="0" err="1" smtClean="0"/>
              <a:t>instrumenting</a:t>
            </a:r>
            <a:r>
              <a:rPr lang="en-US" dirty="0" smtClean="0"/>
              <a:t> optimized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49424"/>
            <a:ext cx="7258072" cy="60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Instrumenting</a:t>
            </a:r>
            <a:r>
              <a:rPr lang="en-US" dirty="0" smtClean="0"/>
              <a:t> NAS </a:t>
            </a:r>
            <a:r>
              <a:rPr lang="en-US" smtClean="0"/>
              <a:t>Parallel Benchmark BT</a:t>
            </a:r>
            <a:endParaRPr lang="en-US" dirty="0" smtClean="0"/>
          </a:p>
        </p:txBody>
      </p:sp>
      <p:graphicFrame>
        <p:nvGraphicFramePr>
          <p:cNvPr id="6" name="Diagramm 5"/>
          <p:cNvGraphicFramePr/>
          <p:nvPr/>
        </p:nvGraphicFramePr>
        <p:xfrm>
          <a:off x="357158" y="3000372"/>
          <a:ext cx="8572528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428596" y="578645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skin = </a:t>
            </a:r>
            <a:r>
              <a:rPr lang="en-US" dirty="0" err="1" smtClean="0"/>
              <a:t>scalasca</a:t>
            </a:r>
            <a:r>
              <a:rPr lang="en-US" dirty="0" smtClean="0"/>
              <a:t> –instrument –comp=none –user</a:t>
            </a:r>
          </a:p>
          <a:p>
            <a:r>
              <a:rPr lang="en-US" dirty="0" smtClean="0"/>
              <a:t>scan = </a:t>
            </a:r>
            <a:r>
              <a:rPr lang="en-US" dirty="0" err="1" smtClean="0"/>
              <a:t>scalasca</a:t>
            </a:r>
            <a:r>
              <a:rPr lang="en-US" dirty="0" smtClean="0"/>
              <a:t> –analyze </a:t>
            </a:r>
            <a:r>
              <a:rPr lang="en-US" dirty="0" err="1" smtClean="0"/>
              <a:t>mpirun</a:t>
            </a:r>
            <a:r>
              <a:rPr lang="en-US" dirty="0" smtClean="0"/>
              <a:t> –n 4 ./mutated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7158" y="1928802"/>
            <a:ext cx="4572032" cy="4452958"/>
          </a:xfrm>
        </p:spPr>
        <p:txBody>
          <a:bodyPr>
            <a:normAutofit fontScale="62500" lnSpcReduction="20000"/>
          </a:bodyPr>
          <a:lstStyle/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Integrated measurement &amp; analysis toolset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Runtime summarization (aka profiling)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Automatic event trace analysis</a:t>
            </a:r>
          </a:p>
          <a:p>
            <a:pPr marL="0" indent="0">
              <a:buSzTx/>
              <a:buFont typeface="Arial" charset="0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marL="0" indent="0"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Objective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Development of a </a:t>
            </a:r>
            <a:r>
              <a:rPr lang="en-US" b="1" dirty="0" smtClean="0"/>
              <a:t>scalable</a:t>
            </a:r>
            <a:r>
              <a:rPr lang="en-US" dirty="0" smtClean="0"/>
              <a:t> performance analysis toolset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Specifically targeting </a:t>
            </a:r>
            <a:r>
              <a:rPr lang="en-US" b="1" dirty="0" smtClean="0"/>
              <a:t>large-scale</a:t>
            </a:r>
            <a:r>
              <a:rPr lang="en-US" dirty="0" smtClean="0"/>
              <a:t> applications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Supports various languages &amp; parallel programming paradigms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Fortran, C, C++</a:t>
            </a:r>
          </a:p>
          <a:p>
            <a:pPr marL="863600" lvl="1" indent="-287338">
              <a:buSzPct val="75000"/>
              <a:buFont typeface="Aria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MPI, </a:t>
            </a:r>
            <a:r>
              <a:rPr lang="en-US" dirty="0" err="1" smtClean="0"/>
              <a:t>OpenMP</a:t>
            </a:r>
            <a:r>
              <a:rPr lang="en-US" dirty="0" smtClean="0"/>
              <a:t> &amp; hybrid MPI/</a:t>
            </a:r>
            <a:r>
              <a:rPr lang="en-US" dirty="0" err="1" smtClean="0"/>
              <a:t>OpenMP</a:t>
            </a:r>
            <a:endParaRPr lang="en-US" dirty="0" smtClean="0"/>
          </a:p>
          <a:p>
            <a:pPr marL="863600" lvl="1" indent="-287338"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marL="463550" indent="-287338"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More information at:</a:t>
            </a:r>
          </a:p>
          <a:p>
            <a:pPr marL="463550" indent="-287338"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A6F8A"/>
                </a:solidFill>
              </a:rPr>
              <a:t>www.scalasca.org</a:t>
            </a:r>
          </a:p>
          <a:p>
            <a:endParaRPr lang="de-DE" dirty="0" smtClean="0"/>
          </a:p>
        </p:txBody>
      </p:sp>
      <p:pic>
        <p:nvPicPr>
          <p:cNvPr id="4" name="Picture 2" descr="Scalasc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4214842" cy="74450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928802"/>
            <a:ext cx="393072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 smtClean="0"/>
          </a:p>
          <a:p>
            <a:r>
              <a:rPr lang="de-DE" b="1" dirty="0" smtClean="0"/>
              <a:t>Instrumentation</a:t>
            </a:r>
          </a:p>
          <a:p>
            <a:r>
              <a:rPr lang="de-DE" dirty="0" err="1" smtClean="0"/>
              <a:t>Configurable</a:t>
            </a:r>
            <a:r>
              <a:rPr lang="de-DE" dirty="0" smtClean="0"/>
              <a:t> </a:t>
            </a:r>
            <a:r>
              <a:rPr lang="de-DE" dirty="0" err="1" smtClean="0"/>
              <a:t>instrumenter</a:t>
            </a:r>
            <a:endParaRPr lang="de-DE" dirty="0" smtClean="0"/>
          </a:p>
          <a:p>
            <a:r>
              <a:rPr lang="de-DE" dirty="0" smtClean="0"/>
              <a:t>Heuristics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relevant </a:t>
            </a:r>
            <a:r>
              <a:rPr lang="de-DE" dirty="0" err="1" smtClean="0"/>
              <a:t>points</a:t>
            </a:r>
            <a:endParaRPr lang="de-DE" dirty="0" smtClean="0"/>
          </a:p>
          <a:p>
            <a:r>
              <a:rPr lang="de-DE" dirty="0" err="1" smtClean="0"/>
              <a:t>Architecture</a:t>
            </a:r>
            <a:endParaRPr lang="de-DE" dirty="0" smtClean="0"/>
          </a:p>
          <a:p>
            <a:r>
              <a:rPr lang="de-DE" dirty="0" err="1" smtClean="0"/>
              <a:t>Example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Instrumentation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gather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pPr lvl="1"/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endParaRPr lang="de-DE" dirty="0" smtClean="0"/>
          </a:p>
          <a:p>
            <a:pPr lvl="1"/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sampling</a:t>
            </a:r>
            <a:r>
              <a:rPr lang="de-DE" dirty="0" smtClean="0"/>
              <a:t>, </a:t>
            </a:r>
            <a:r>
              <a:rPr lang="de-DE" dirty="0" err="1" smtClean="0"/>
              <a:t>periodic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Link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1"/>
            <a:r>
              <a:rPr lang="de-DE" dirty="0" err="1" smtClean="0"/>
              <a:t>Trace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execution</a:t>
            </a:r>
            <a:endParaRPr lang="de-DE" dirty="0" smtClean="0"/>
          </a:p>
          <a:p>
            <a:pPr lvl="1"/>
            <a:r>
              <a:rPr lang="de-DE" dirty="0" smtClean="0"/>
              <a:t>Profile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evaluate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time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spent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instrumentation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Source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transformation</a:t>
            </a:r>
            <a:endParaRPr lang="de-DE" dirty="0" smtClean="0"/>
          </a:p>
          <a:p>
            <a:pPr lvl="1"/>
            <a:r>
              <a:rPr lang="de-DE" dirty="0" err="1" smtClean="0"/>
              <a:t>Manually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endParaRPr lang="de-DE" dirty="0" smtClean="0"/>
          </a:p>
          <a:p>
            <a:pPr lvl="1"/>
            <a:r>
              <a:rPr lang="de-DE" dirty="0" err="1" smtClean="0"/>
              <a:t>Automatically</a:t>
            </a:r>
            <a:r>
              <a:rPr lang="de-DE" dirty="0" smtClean="0"/>
              <a:t>, e.g. TAU, OPARI</a:t>
            </a:r>
          </a:p>
          <a:p>
            <a:r>
              <a:rPr lang="de-DE" dirty="0" smtClean="0"/>
              <a:t>Compiler </a:t>
            </a:r>
            <a:r>
              <a:rPr lang="de-DE" dirty="0" err="1" smtClean="0"/>
              <a:t>supported</a:t>
            </a:r>
            <a:endParaRPr lang="de-DE" dirty="0" smtClean="0"/>
          </a:p>
          <a:p>
            <a:pPr lvl="1"/>
            <a:r>
              <a:rPr lang="de-DE" dirty="0" smtClean="0"/>
              <a:t>Wrapper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r>
              <a:rPr lang="de-DE" dirty="0" err="1" smtClean="0"/>
              <a:t>Adding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endParaRPr lang="de-DE" dirty="0" smtClean="0"/>
          </a:p>
          <a:p>
            <a:r>
              <a:rPr lang="de-DE" dirty="0" smtClean="0"/>
              <a:t>Library </a:t>
            </a:r>
            <a:r>
              <a:rPr lang="de-DE" dirty="0" err="1" smtClean="0"/>
              <a:t>interposition</a:t>
            </a:r>
            <a:endParaRPr lang="de-DE" dirty="0" smtClean="0"/>
          </a:p>
          <a:p>
            <a:pPr lvl="1"/>
            <a:r>
              <a:rPr lang="de-DE" dirty="0" smtClean="0"/>
              <a:t>MPI &lt;-&gt; PMPI</a:t>
            </a:r>
          </a:p>
          <a:p>
            <a:r>
              <a:rPr lang="de-DE" dirty="0" smtClean="0"/>
              <a:t>Binary </a:t>
            </a:r>
            <a:r>
              <a:rPr lang="de-DE" dirty="0" err="1" smtClean="0"/>
              <a:t>instrumentation</a:t>
            </a:r>
            <a:endParaRPr lang="de-DE" dirty="0" smtClean="0"/>
          </a:p>
          <a:p>
            <a:pPr lvl="1"/>
            <a:r>
              <a:rPr lang="de-DE" dirty="0" err="1" smtClean="0"/>
              <a:t>Static</a:t>
            </a:r>
            <a:r>
              <a:rPr lang="de-DE" dirty="0" smtClean="0"/>
              <a:t>, e.g. TAU</a:t>
            </a:r>
          </a:p>
          <a:p>
            <a:pPr lvl="1"/>
            <a:r>
              <a:rPr lang="de-DE" dirty="0" smtClean="0"/>
              <a:t>Dynamic, e.g. </a:t>
            </a:r>
            <a:r>
              <a:rPr lang="de-DE" dirty="0" err="1" smtClean="0"/>
              <a:t>Paradyn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Advantages</a:t>
            </a:r>
          </a:p>
          <a:p>
            <a:pPr lvl="1"/>
            <a:r>
              <a:rPr lang="de-DE" dirty="0" smtClean="0"/>
              <a:t>Language </a:t>
            </a:r>
            <a:r>
              <a:rPr lang="de-DE" dirty="0" err="1" smtClean="0"/>
              <a:t>independent</a:t>
            </a:r>
            <a:endParaRPr lang="de-DE" dirty="0" smtClean="0"/>
          </a:p>
          <a:p>
            <a:pPr lvl="1"/>
            <a:r>
              <a:rPr lang="de-DE" dirty="0" smtClean="0"/>
              <a:t>Instrumentation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optimized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 lvl="1"/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, e.g. </a:t>
            </a:r>
            <a:r>
              <a:rPr lang="de-DE" dirty="0" err="1" smtClean="0"/>
              <a:t>libraries</a:t>
            </a:r>
            <a:endParaRPr lang="de-DE" dirty="0" smtClean="0"/>
          </a:p>
          <a:p>
            <a:pPr lvl="1"/>
            <a:r>
              <a:rPr lang="de-DE" dirty="0" smtClean="0"/>
              <a:t>Templates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instantiated</a:t>
            </a:r>
            <a:endParaRPr lang="de-DE" dirty="0" smtClean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recompile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err="1" smtClean="0"/>
              <a:t>Disadvantages</a:t>
            </a:r>
            <a:endParaRPr lang="de-DE" dirty="0" smtClean="0"/>
          </a:p>
          <a:p>
            <a:pPr lvl="1"/>
            <a:r>
              <a:rPr lang="de-DE" dirty="0" smtClean="0"/>
              <a:t>Limited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endParaRPr lang="de-DE" dirty="0" smtClean="0"/>
          </a:p>
          <a:p>
            <a:pPr lvl="1"/>
            <a:r>
              <a:rPr lang="de-DE" dirty="0" smtClean="0"/>
              <a:t>Not all </a:t>
            </a:r>
            <a:r>
              <a:rPr lang="de-DE" dirty="0" err="1" smtClean="0"/>
              <a:t>platforms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endParaRPr 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7191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5B8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Static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5B8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5B8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binary</a:t>
            </a:r>
            <a:r>
              <a:rPr kumimoji="0" lang="de-DE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5B8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de-DE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5B8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instrumentation</a:t>
            </a:r>
            <a:endParaRPr kumimoji="0" lang="de-DE" sz="2600" b="1" i="0" u="none" strike="noStrike" kern="0" cap="none" spc="0" normalizeH="0" baseline="0" noProof="0" dirty="0">
              <a:ln>
                <a:noFill/>
              </a:ln>
              <a:solidFill>
                <a:srgbClr val="005B8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Dyninst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endParaRPr lang="de-DE" dirty="0" smtClean="0"/>
          </a:p>
          <a:p>
            <a:pPr lvl="1"/>
            <a:r>
              <a:rPr lang="de-DE" dirty="0" smtClean="0"/>
              <a:t>E.g. Namespace::Class::</a:t>
            </a:r>
            <a:r>
              <a:rPr lang="de-DE" dirty="0" err="1" smtClean="0"/>
              <a:t>Method</a:t>
            </a:r>
            <a:r>
              <a:rPr lang="de-DE" dirty="0" smtClean="0"/>
              <a:t> in C++</a:t>
            </a:r>
          </a:p>
          <a:p>
            <a:r>
              <a:rPr lang="de-DE" dirty="0" smtClean="0"/>
              <a:t>List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/>
              <a:t>subroutines</a:t>
            </a:r>
            <a:r>
              <a:rPr lang="de-DE" dirty="0" smtClean="0"/>
              <a:t> in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endParaRPr lang="de-DE" dirty="0" smtClean="0"/>
          </a:p>
          <a:p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loop</a:t>
            </a:r>
            <a:r>
              <a:rPr lang="de-DE" dirty="0" smtClean="0"/>
              <a:t> </a:t>
            </a:r>
            <a:r>
              <a:rPr lang="de-DE" dirty="0" err="1" smtClean="0"/>
              <a:t>tree</a:t>
            </a:r>
            <a:endParaRPr lang="de-DE" dirty="0" smtClean="0"/>
          </a:p>
          <a:p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blocks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Depends</a:t>
            </a:r>
            <a:r>
              <a:rPr lang="de-DE" dirty="0" smtClean="0"/>
              <a:t> in </a:t>
            </a:r>
            <a:r>
              <a:rPr lang="de-DE" dirty="0" err="1" smtClean="0"/>
              <a:t>part</a:t>
            </a:r>
            <a:r>
              <a:rPr lang="de-DE" dirty="0" smtClean="0"/>
              <a:t> on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symbol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de-DE" dirty="0" smtClean="0"/>
          </a:p>
          <a:p>
            <a:pPr lvl="1"/>
            <a:r>
              <a:rPr lang="de-DE" dirty="0" err="1" smtClean="0"/>
              <a:t>Improves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debug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endParaRPr lang="de-DE" dirty="0" smtClean="0"/>
          </a:p>
          <a:p>
            <a:pPr lvl="2"/>
            <a:r>
              <a:rPr lang="de-DE" i="0" dirty="0" err="1" smtClean="0"/>
              <a:t>Sourcefile</a:t>
            </a:r>
            <a:r>
              <a:rPr lang="de-DE" i="0" dirty="0" smtClean="0"/>
              <a:t> </a:t>
            </a:r>
            <a:r>
              <a:rPr lang="de-DE" i="0" dirty="0" err="1" smtClean="0"/>
              <a:t>and</a:t>
            </a:r>
            <a:r>
              <a:rPr lang="de-DE" i="0" dirty="0" smtClean="0"/>
              <a:t> </a:t>
            </a:r>
            <a:r>
              <a:rPr lang="de-DE" i="0" dirty="0" err="1" smtClean="0"/>
              <a:t>sourceline</a:t>
            </a:r>
            <a:r>
              <a:rPr lang="de-DE" i="0" dirty="0" smtClean="0"/>
              <a:t> </a:t>
            </a:r>
            <a:r>
              <a:rPr lang="de-DE" i="0" dirty="0" err="1" smtClean="0"/>
              <a:t>become</a:t>
            </a:r>
            <a:r>
              <a:rPr lang="de-DE" i="0" dirty="0" smtClean="0"/>
              <a:t> </a:t>
            </a:r>
            <a:r>
              <a:rPr lang="de-DE" i="0" dirty="0" err="1" smtClean="0"/>
              <a:t>available</a:t>
            </a:r>
            <a:endParaRPr lang="de-DE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1028</Words>
  <Application>Microsoft Office PowerPoint</Application>
  <PresentationFormat>Bildschirmpräsentation (4:3)</PresentationFormat>
  <Paragraphs>318</Paragraphs>
  <Slides>32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Standarddesign</vt:lpstr>
      <vt:lpstr>A configurable binary instrumenter</vt:lpstr>
      <vt:lpstr>Presentation outline</vt:lpstr>
      <vt:lpstr>Introduction</vt:lpstr>
      <vt:lpstr>Folie 4</vt:lpstr>
      <vt:lpstr>Presentation outline</vt:lpstr>
      <vt:lpstr>Instrumentation</vt:lpstr>
      <vt:lpstr>Possibilities of instrumentation</vt:lpstr>
      <vt:lpstr>Folie 8</vt:lpstr>
      <vt:lpstr>Information provided by Dyninst</vt:lpstr>
      <vt:lpstr>Presentation outline</vt:lpstr>
      <vt:lpstr>Configurable binary instrumenter</vt:lpstr>
      <vt:lpstr>Possible instrumentation points</vt:lpstr>
      <vt:lpstr>Filter requirements</vt:lpstr>
      <vt:lpstr>Filter</vt:lpstr>
      <vt:lpstr>Filter specifcation</vt:lpstr>
      <vt:lpstr>Filter specification example</vt:lpstr>
      <vt:lpstr>Inserted code</vt:lpstr>
      <vt:lpstr>Instrumentation specification</vt:lpstr>
      <vt:lpstr>Example specification</vt:lpstr>
      <vt:lpstr>Presentation outline</vt:lpstr>
      <vt:lpstr>Goal Automatic selection of relevant instrumentation points</vt:lpstr>
      <vt:lpstr>How to select instrumentation points</vt:lpstr>
      <vt:lpstr>Heuristics using binary code</vt:lpstr>
      <vt:lpstr>Heuristics using debug information</vt:lpstr>
      <vt:lpstr>Heuristics using callpath</vt:lpstr>
      <vt:lpstr>Unevaluated results</vt:lpstr>
      <vt:lpstr>Presentation outline</vt:lpstr>
      <vt:lpstr>Architecture</vt:lpstr>
      <vt:lpstr>Dependencies</vt:lpstr>
      <vt:lpstr>Open issues</vt:lpstr>
      <vt:lpstr>Future work</vt:lpstr>
      <vt:lpstr>Example</vt:lpstr>
    </vt:vector>
  </TitlesOfParts>
  <Company>Tema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jan</cp:lastModifiedBy>
  <cp:revision>108</cp:revision>
  <cp:lastPrinted>2007-11-29T18:00:19Z</cp:lastPrinted>
  <dcterms:created xsi:type="dcterms:W3CDTF">2006-01-19T12:56:44Z</dcterms:created>
  <dcterms:modified xsi:type="dcterms:W3CDTF">2010-04-12T13:37:56Z</dcterms:modified>
</cp:coreProperties>
</file>