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9"/>
  </p:notesMasterIdLst>
  <p:handoutMasterIdLst>
    <p:handoutMasterId r:id="rId30"/>
  </p:handoutMasterIdLst>
  <p:sldIdLst>
    <p:sldId id="256" r:id="rId2"/>
    <p:sldId id="269" r:id="rId3"/>
    <p:sldId id="362" r:id="rId4"/>
    <p:sldId id="296" r:id="rId5"/>
    <p:sldId id="363" r:id="rId6"/>
    <p:sldId id="301" r:id="rId7"/>
    <p:sldId id="368" r:id="rId8"/>
    <p:sldId id="270" r:id="rId9"/>
    <p:sldId id="332" r:id="rId10"/>
    <p:sldId id="333" r:id="rId11"/>
    <p:sldId id="366" r:id="rId12"/>
    <p:sldId id="337" r:id="rId13"/>
    <p:sldId id="338" r:id="rId14"/>
    <p:sldId id="367" r:id="rId15"/>
    <p:sldId id="271" r:id="rId16"/>
    <p:sldId id="341" r:id="rId17"/>
    <p:sldId id="344" r:id="rId18"/>
    <p:sldId id="345" r:id="rId19"/>
    <p:sldId id="350" r:id="rId20"/>
    <p:sldId id="351" r:id="rId21"/>
    <p:sldId id="358" r:id="rId22"/>
    <p:sldId id="359" r:id="rId23"/>
    <p:sldId id="361" r:id="rId24"/>
    <p:sldId id="360" r:id="rId25"/>
    <p:sldId id="354" r:id="rId26"/>
    <p:sldId id="279" r:id="rId27"/>
    <p:sldId id="273"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4D005E"/>
    <a:srgbClr val="7289C0"/>
    <a:srgbClr val="004D4D"/>
    <a:srgbClr val="999999"/>
    <a:srgbClr val="008DA4"/>
    <a:srgbClr val="01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75" autoAdjust="0"/>
    <p:restoredTop sz="92600" autoAdjust="0"/>
  </p:normalViewPr>
  <p:slideViewPr>
    <p:cSldViewPr snapToGrid="0" snapToObjects="1">
      <p:cViewPr>
        <p:scale>
          <a:sx n="100" d="100"/>
          <a:sy n="100" d="100"/>
        </p:scale>
        <p:origin x="-1232"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9E0076-B506-0745-BBBF-0C23B6BD7062}" type="datetime1">
              <a:rPr lang="en-US" smtClean="0"/>
              <a:pPr/>
              <a:t>5/2/12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3D564-6681-4849-B3CF-93DDB58C42BF}" type="slidenum">
              <a:rPr lang="en-US" smtClean="0"/>
              <a:pPr/>
              <a:t>‹#›</a:t>
            </a:fld>
            <a:endParaRPr lang="en-US"/>
          </a:p>
        </p:txBody>
      </p:sp>
    </p:spTree>
    <p:extLst>
      <p:ext uri="{BB962C8B-B14F-4D97-AF65-F5344CB8AC3E}">
        <p14:creationId xmlns:p14="http://schemas.microsoft.com/office/powerpoint/2010/main" val="19658406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9A67BE-377B-B343-9347-F44498AC3B29}" type="datetime1">
              <a:rPr lang="en-US" smtClean="0"/>
              <a:pPr/>
              <a:t>5/2/12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BC8058-B177-DF43-AAEC-8C9750298333}" type="slidenum">
              <a:rPr lang="en-US" smtClean="0"/>
              <a:pPr/>
              <a:t>‹#›</a:t>
            </a:fld>
            <a:endParaRPr lang="en-US"/>
          </a:p>
        </p:txBody>
      </p:sp>
    </p:spTree>
    <p:extLst>
      <p:ext uri="{BB962C8B-B14F-4D97-AF65-F5344CB8AC3E}">
        <p14:creationId xmlns:p14="http://schemas.microsoft.com/office/powerpoint/2010/main" val="370527171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A1BC8058-B177-DF43-AAEC-8C9750298333}" type="slidenum">
              <a:rPr lang="en-US" smtClean="0"/>
              <a:pPr/>
              <a:t>1</a:t>
            </a:fld>
            <a:endParaRPr lang="en-US"/>
          </a:p>
        </p:txBody>
      </p:sp>
    </p:spTree>
    <p:extLst>
      <p:ext uri="{BB962C8B-B14F-4D97-AF65-F5344CB8AC3E}">
        <p14:creationId xmlns:p14="http://schemas.microsoft.com/office/powerpoint/2010/main" val="2390348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The Science: In this case Solar Fuels basically is the creation of liquid fuels ( but it could be in other physical states) using the energy</a:t>
            </a:r>
            <a:r>
              <a:rPr lang="en-US" baseline="0" dirty="0" smtClean="0"/>
              <a:t> from the Sun. This generally means needing </a:t>
            </a:r>
          </a:p>
          <a:p>
            <a:r>
              <a:rPr lang="en-US" baseline="0" dirty="0" smtClean="0"/>
              <a:t>Catalysts the enable the process to occur. Much like photosynthesis uses Solar energy to create fuels ( carbohydrates etc.)  for plant growth.</a:t>
            </a:r>
            <a:endParaRPr lang="en-US" dirty="0" smtClean="0"/>
          </a:p>
          <a:p>
            <a:r>
              <a:rPr lang="en-US" dirty="0" smtClean="0"/>
              <a:t/>
            </a:r>
            <a:br>
              <a:rPr lang="en-US" dirty="0" smtClean="0"/>
            </a:br>
            <a:r>
              <a:rPr lang="en-US" dirty="0" smtClean="0"/>
              <a:t>The Theoretical</a:t>
            </a:r>
            <a:r>
              <a:rPr lang="en-US" baseline="0" dirty="0" smtClean="0"/>
              <a:t> Framework.</a:t>
            </a:r>
          </a:p>
          <a:p>
            <a:r>
              <a:rPr lang="en-US" baseline="0" dirty="0" smtClean="0"/>
              <a:t>Solar Fuels research requires more and faster theoretical research for a better understanding of the detailed chemistry. This understanding is essential in order to </a:t>
            </a:r>
          </a:p>
          <a:p>
            <a:r>
              <a:rPr lang="en-US" baseline="0" dirty="0" smtClean="0"/>
              <a:t>Begin “designing” catalysts of the future. Much of this work is in the creation of new Methods, codes, and frameworks.</a:t>
            </a:r>
          </a:p>
          <a:p>
            <a:endParaRPr lang="en-US" baseline="0" dirty="0" smtClean="0"/>
          </a:p>
          <a:p>
            <a:r>
              <a:rPr lang="en-US" baseline="0" dirty="0" smtClean="0"/>
              <a:t>Collaborations:</a:t>
            </a:r>
          </a:p>
          <a:p>
            <a:r>
              <a:rPr lang="en-US" dirty="0" smtClean="0"/>
              <a:t>A multi-institutional collaboration including experimentalists.</a:t>
            </a:r>
          </a:p>
          <a:p>
            <a:endParaRPr lang="en-US" dirty="0" smtClean="0"/>
          </a:p>
        </p:txBody>
      </p:sp>
      <p:sp>
        <p:nvSpPr>
          <p:cNvPr id="4" name="Slide Number Placeholder 3"/>
          <p:cNvSpPr>
            <a:spLocks noGrp="1"/>
          </p:cNvSpPr>
          <p:nvPr>
            <p:ph type="sldNum" sz="quarter" idx="10"/>
          </p:nvPr>
        </p:nvSpPr>
        <p:spPr/>
        <p:txBody>
          <a:bodyPr/>
          <a:lstStyle/>
          <a:p>
            <a:fld id="{A1BC8058-B177-DF43-AAEC-8C9750298333}" type="slidenum">
              <a:rPr lang="en-US" smtClean="0"/>
              <a:pPr/>
              <a:t>16</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provided by UNC-CH EFRC: http://www.efrc.unc.edu/</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 Meyer, J </a:t>
            </a:r>
            <a:r>
              <a:rPr lang="en-US" sz="1200" kern="1200" dirty="0" err="1" smtClean="0">
                <a:solidFill>
                  <a:schemeClr val="tx1"/>
                </a:solidFill>
                <a:latin typeface="+mn-lt"/>
                <a:ea typeface="+mn-ea"/>
                <a:cs typeface="+mn-cs"/>
              </a:rPr>
              <a:t>Papanikolas</a:t>
            </a:r>
            <a:r>
              <a:rPr lang="en-US" sz="1200" kern="1200" dirty="0" smtClean="0">
                <a:solidFill>
                  <a:schemeClr val="tx1"/>
                </a:solidFill>
                <a:latin typeface="+mn-lt"/>
                <a:ea typeface="+mn-ea"/>
                <a:cs typeface="+mn-cs"/>
              </a:rPr>
              <a:t>, C </a:t>
            </a:r>
            <a:r>
              <a:rPr lang="en-US" sz="1200" kern="1200" dirty="0" err="1" smtClean="0">
                <a:solidFill>
                  <a:schemeClr val="tx1"/>
                </a:solidFill>
                <a:latin typeface="+mn-lt"/>
                <a:ea typeface="+mn-ea"/>
                <a:cs typeface="+mn-cs"/>
              </a:rPr>
              <a:t>Heyer</a:t>
            </a:r>
            <a:r>
              <a:rPr lang="en-US" sz="1200" kern="1200" dirty="0" smtClean="0">
                <a:solidFill>
                  <a:schemeClr val="tx1"/>
                </a:solidFill>
                <a:latin typeface="+mn-lt"/>
                <a:ea typeface="+mn-ea"/>
                <a:cs typeface="+mn-cs"/>
              </a:rPr>
              <a:t>, Catalysis Letters 141 (2011) 1-7.</a:t>
            </a:r>
          </a:p>
          <a:p>
            <a:endParaRPr lang="en-US" dirty="0" smtClean="0"/>
          </a:p>
          <a:p>
            <a:endParaRPr lang="en-US" dirty="0" smtClean="0"/>
          </a:p>
          <a:p>
            <a:r>
              <a:rPr lang="en-US" dirty="0" smtClean="0"/>
              <a:t>This is a basic illustration of where the</a:t>
            </a:r>
            <a:r>
              <a:rPr lang="en-US" baseline="0" dirty="0" smtClean="0"/>
              <a:t> work is somewhat headed to.</a:t>
            </a:r>
            <a:r>
              <a:rPr lang="en-US" dirty="0" smtClean="0"/>
              <a:t>  This depicts</a:t>
            </a:r>
            <a:r>
              <a:rPr lang="en-US" baseline="0" dirty="0" smtClean="0"/>
              <a:t> a model “device” that absorbs solar energy ( at the </a:t>
            </a:r>
            <a:r>
              <a:rPr lang="en-US" baseline="0" dirty="0" err="1" smtClean="0"/>
              <a:t>chromophore</a:t>
            </a:r>
            <a:r>
              <a:rPr lang="en-US" baseline="0" dirty="0" smtClean="0"/>
              <a:t>: C) causing</a:t>
            </a:r>
          </a:p>
          <a:p>
            <a:r>
              <a:rPr lang="en-US" baseline="0" dirty="0" smtClean="0"/>
              <a:t>A hole-electron pair to form. The electron heads toward the conduction band (CB) of the electrode ( vertical line to the far left ). The hole heads to the</a:t>
            </a:r>
          </a:p>
          <a:p>
            <a:r>
              <a:rPr lang="en-US" baseline="0" dirty="0" smtClean="0"/>
              <a:t>Oxidation catalyst to catalyze water oxidation.</a:t>
            </a:r>
          </a:p>
          <a:p>
            <a:endParaRPr lang="en-US" baseline="0" dirty="0" smtClean="0"/>
          </a:p>
          <a:p>
            <a:r>
              <a:rPr lang="en-US" baseline="0" dirty="0" smtClean="0"/>
              <a:t>The electron ends up at the 2</a:t>
            </a:r>
            <a:r>
              <a:rPr lang="en-US" baseline="30000" dirty="0" smtClean="0"/>
              <a:t>nd</a:t>
            </a:r>
            <a:r>
              <a:rPr lang="en-US" baseline="0" dirty="0" smtClean="0"/>
              <a:t> electrode ultimately being used to reduce CO2.</a:t>
            </a:r>
          </a:p>
          <a:p>
            <a:endParaRPr lang="en-US" baseline="0" dirty="0" smtClean="0"/>
          </a:p>
          <a:p>
            <a:r>
              <a:rPr lang="en-US" baseline="0" dirty="0" smtClean="0"/>
              <a:t>PEM is a semi-permeable membrane that separates the two chemistries ( oxidation and reduction) </a:t>
            </a:r>
            <a:endParaRPr lang="en-US" dirty="0"/>
          </a:p>
        </p:txBody>
      </p:sp>
      <p:sp>
        <p:nvSpPr>
          <p:cNvPr id="4" name="Slide Number Placeholder 3"/>
          <p:cNvSpPr>
            <a:spLocks noGrp="1"/>
          </p:cNvSpPr>
          <p:nvPr>
            <p:ph type="sldNum" sz="quarter" idx="10"/>
          </p:nvPr>
        </p:nvSpPr>
        <p:spPr/>
        <p:txBody>
          <a:bodyPr/>
          <a:lstStyle/>
          <a:p>
            <a:fld id="{A1BC8058-B177-DF43-AAEC-8C9750298333}" type="slidenum">
              <a:rPr lang="en-US" smtClean="0"/>
              <a:pPr/>
              <a:t>17</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One piece of the cell. The catalyst part. Designing and understanding it can be hard.</a:t>
            </a:r>
            <a:endParaRPr lang="en-US" dirty="0" smtClean="0"/>
          </a:p>
          <a:p>
            <a:endParaRPr lang="en-US" dirty="0" smtClean="0"/>
          </a:p>
          <a:p>
            <a:r>
              <a:rPr lang="en-US" dirty="0" smtClean="0"/>
              <a:t>Water oxidation</a:t>
            </a:r>
            <a:r>
              <a:rPr lang="en-US" baseline="0" dirty="0" smtClean="0"/>
              <a:t> works but how does the catalysts work</a:t>
            </a:r>
            <a:r>
              <a:rPr lang="en-US" dirty="0" smtClean="0"/>
              <a:t>? Can we understand this process well enough to design better</a:t>
            </a:r>
            <a:r>
              <a:rPr lang="en-US" baseline="0" dirty="0" smtClean="0"/>
              <a:t> versions of it AND replace the </a:t>
            </a:r>
            <a:r>
              <a:rPr lang="en-US" baseline="0" dirty="0" err="1" smtClean="0"/>
              <a:t>Ru</a:t>
            </a:r>
            <a:r>
              <a:rPr lang="en-US" baseline="0" dirty="0" smtClean="0"/>
              <a:t> with something earth-abundant?</a:t>
            </a:r>
          </a:p>
          <a:p>
            <a:endParaRPr lang="en-US" baseline="0" dirty="0" smtClean="0"/>
          </a:p>
          <a:p>
            <a:r>
              <a:rPr lang="en-US" baseline="0" dirty="0" smtClean="0"/>
              <a:t>Here is the oxidation cycle with a catalysts depicted in the center. We require comprehensive theoretical understanding of all intermediates</a:t>
            </a:r>
            <a:r>
              <a:rPr lang="en-US" baseline="0" dirty="0" smtClean="0">
                <a:solidFill>
                  <a:srgbClr val="FF0000"/>
                </a:solidFill>
              </a:rPr>
              <a:t>. </a:t>
            </a:r>
          </a:p>
          <a:p>
            <a:endParaRPr lang="en-US" baseline="0" dirty="0" smtClean="0">
              <a:solidFill>
                <a:srgbClr val="FF0000"/>
              </a:solidFill>
            </a:endParaRPr>
          </a:p>
          <a:p>
            <a:r>
              <a:rPr lang="en-US" baseline="0" dirty="0" smtClean="0">
                <a:solidFill>
                  <a:srgbClr val="FF0000"/>
                </a:solidFill>
              </a:rPr>
              <a:t>A significant theoretical challenge.</a:t>
            </a:r>
          </a:p>
          <a:p>
            <a:r>
              <a:rPr lang="en-US" baseline="0" dirty="0" smtClean="0"/>
              <a:t> </a:t>
            </a:r>
          </a:p>
        </p:txBody>
      </p:sp>
      <p:sp>
        <p:nvSpPr>
          <p:cNvPr id="4" name="Slide Number Placeholder 3"/>
          <p:cNvSpPr>
            <a:spLocks noGrp="1"/>
          </p:cNvSpPr>
          <p:nvPr>
            <p:ph type="sldNum" sz="quarter" idx="10"/>
          </p:nvPr>
        </p:nvSpPr>
        <p:spPr/>
        <p:txBody>
          <a:bodyPr/>
          <a:lstStyle/>
          <a:p>
            <a:fld id="{A1BC8058-B177-DF43-AAEC-8C9750298333}" type="slidenum">
              <a:rPr lang="en-US" smtClean="0"/>
              <a:pPr/>
              <a:t>18</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Paul Ruth’s </a:t>
            </a:r>
            <a:r>
              <a:rPr lang="en-US" sz="1200" kern="1200" baseline="0" dirty="0" smtClean="0">
                <a:solidFill>
                  <a:schemeClr val="tx1"/>
                </a:solidFill>
                <a:effectLst/>
                <a:latin typeface="+mn-lt"/>
                <a:ea typeface="+mn-ea"/>
                <a:cs typeface="+mn-cs"/>
              </a:rPr>
              <a:t>original drawing of the workflow.</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includes seven applications that communicate using files.   The first six applications are executed on virtual computational resources provisioned from two clouds (Duke and RENCI).   The final application is a large MPI application that scales well to several thousand processes and is executed on Hopper at NERSC. </a:t>
            </a:r>
            <a:endParaRPr lang="en-US" dirty="0"/>
          </a:p>
        </p:txBody>
      </p:sp>
      <p:sp>
        <p:nvSpPr>
          <p:cNvPr id="4" name="Slide Number Placeholder 3"/>
          <p:cNvSpPr>
            <a:spLocks noGrp="1"/>
          </p:cNvSpPr>
          <p:nvPr>
            <p:ph type="sldNum" sz="quarter" idx="10"/>
          </p:nvPr>
        </p:nvSpPr>
        <p:spPr/>
        <p:txBody>
          <a:bodyPr/>
          <a:lstStyle/>
          <a:p>
            <a:fld id="{A1BC8058-B177-DF43-AAEC-8C9750298333}" type="slidenum">
              <a:rPr lang="en-US" smtClean="0"/>
              <a:pPr/>
              <a:t>19</a:t>
            </a:fld>
            <a:endParaRPr lang="en-US"/>
          </a:p>
        </p:txBody>
      </p:sp>
    </p:spTree>
    <p:extLst>
      <p:ext uri="{BB962C8B-B14F-4D97-AF65-F5344CB8AC3E}">
        <p14:creationId xmlns:p14="http://schemas.microsoft.com/office/powerpoint/2010/main" val="1950669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A cleaned-up, simplified overview</a:t>
            </a:r>
            <a:r>
              <a:rPr lang="en-US" baseline="0" dirty="0" smtClean="0"/>
              <a:t> of one run of the workflow…..</a:t>
            </a:r>
            <a:endParaRPr lang="en-US" dirty="0" smtClean="0"/>
          </a:p>
          <a:p>
            <a:endParaRPr lang="en-US" dirty="0" smtClean="0"/>
          </a:p>
          <a:p>
            <a:r>
              <a:rPr lang="en-US" dirty="0" smtClean="0"/>
              <a:t>“The workflow incorporates several stand-alone applications to compute the electronic structure of Ruthenium oxide moieties relevant to single site catalytic oxidation of water.  </a:t>
            </a:r>
          </a:p>
          <a:p>
            <a:endParaRPr lang="en-US" dirty="0" smtClean="0"/>
          </a:p>
          <a:p>
            <a:r>
              <a:rPr lang="en-US" dirty="0" smtClean="0"/>
              <a:t>The electronic structure is determined using </a:t>
            </a:r>
            <a:r>
              <a:rPr lang="en-US" dirty="0" err="1" smtClean="0"/>
              <a:t>wavefunction</a:t>
            </a:r>
            <a:r>
              <a:rPr lang="en-US" dirty="0" smtClean="0"/>
              <a:t> methods constructed from an explicit spin-orbit (SO) operator and intermediately coupled </a:t>
            </a:r>
            <a:r>
              <a:rPr lang="en-US" dirty="0" err="1" smtClean="0"/>
              <a:t>multireference</a:t>
            </a:r>
            <a:r>
              <a:rPr lang="en-US" dirty="0" smtClean="0"/>
              <a:t> configuration interaction implemented in a new application (based on (1) ),  that  leverages massively parallel and many core systems.  The workflow also leverages capabilities from the Columbus Programming Suite (2).</a:t>
            </a:r>
          </a:p>
          <a:p>
            <a:endParaRPr lang="en-US" dirty="0" smtClean="0"/>
          </a:p>
          <a:p>
            <a:r>
              <a:rPr lang="en-US" dirty="0" smtClean="0"/>
              <a:t>(1) J. L. </a:t>
            </a:r>
            <a:r>
              <a:rPr lang="en-US" dirty="0" err="1" smtClean="0"/>
              <a:t>Tilson</a:t>
            </a:r>
            <a:r>
              <a:rPr lang="en-US" dirty="0" smtClean="0"/>
              <a:t>, W.C. </a:t>
            </a:r>
            <a:r>
              <a:rPr lang="en-US" dirty="0" err="1" smtClean="0"/>
              <a:t>Ermler</a:t>
            </a:r>
            <a:r>
              <a:rPr lang="en-US" dirty="0" smtClean="0"/>
              <a:t> and R. M. </a:t>
            </a:r>
            <a:r>
              <a:rPr lang="en-US" dirty="0" err="1" smtClean="0"/>
              <a:t>Pitzer</a:t>
            </a:r>
            <a:r>
              <a:rPr lang="en-US" dirty="0" smtClean="0"/>
              <a:t> Computer Physics Communications, Vol. 128, pp. 128-138, 2000.</a:t>
            </a:r>
          </a:p>
          <a:p>
            <a:endParaRPr lang="en-US" dirty="0" smtClean="0"/>
          </a:p>
          <a:p>
            <a:r>
              <a:rPr lang="en-US" dirty="0" smtClean="0"/>
              <a:t>(2) H. </a:t>
            </a:r>
            <a:r>
              <a:rPr lang="en-US" dirty="0" err="1" smtClean="0"/>
              <a:t>Lischka</a:t>
            </a:r>
            <a:r>
              <a:rPr lang="en-US" dirty="0" smtClean="0"/>
              <a:t>, R. Shepard, I. </a:t>
            </a:r>
            <a:r>
              <a:rPr lang="en-US" dirty="0" err="1" smtClean="0"/>
              <a:t>Shavitt</a:t>
            </a:r>
            <a:r>
              <a:rPr lang="en-US" dirty="0" smtClean="0"/>
              <a:t>, R. M. </a:t>
            </a:r>
            <a:r>
              <a:rPr lang="en-US" dirty="0" err="1" smtClean="0"/>
              <a:t>Pitzer</a:t>
            </a:r>
            <a:r>
              <a:rPr lang="en-US" dirty="0" smtClean="0"/>
              <a:t>, M. </a:t>
            </a:r>
            <a:r>
              <a:rPr lang="en-US" dirty="0" err="1" smtClean="0"/>
              <a:t>Dallos</a:t>
            </a:r>
            <a:r>
              <a:rPr lang="en-US" dirty="0" smtClean="0"/>
              <a:t>, Th. Müller, P. G. </a:t>
            </a:r>
            <a:r>
              <a:rPr lang="en-US" dirty="0" err="1" smtClean="0"/>
              <a:t>Szalay</a:t>
            </a:r>
            <a:r>
              <a:rPr lang="en-US" dirty="0" smtClean="0"/>
              <a:t>, F. B. Brown, R. </a:t>
            </a:r>
            <a:r>
              <a:rPr lang="en-US" dirty="0" err="1" smtClean="0"/>
              <a:t>Ahlrichs</a:t>
            </a:r>
            <a:r>
              <a:rPr lang="en-US" dirty="0" smtClean="0"/>
              <a:t>, H. J. </a:t>
            </a:r>
            <a:r>
              <a:rPr lang="en-US" dirty="0" err="1" smtClean="0"/>
              <a:t>Böhm</a:t>
            </a:r>
            <a:r>
              <a:rPr lang="en-US" dirty="0" smtClean="0"/>
              <a:t>, A. Chang, D. C. </a:t>
            </a:r>
            <a:r>
              <a:rPr lang="en-US" dirty="0" err="1" smtClean="0"/>
              <a:t>Comeau</a:t>
            </a:r>
            <a:r>
              <a:rPr lang="en-US" dirty="0" smtClean="0"/>
              <a:t>, R. </a:t>
            </a:r>
            <a:r>
              <a:rPr lang="en-US" dirty="0" err="1" smtClean="0"/>
              <a:t>Gdanitz</a:t>
            </a:r>
            <a:r>
              <a:rPr lang="en-US" dirty="0" smtClean="0"/>
              <a:t>, H. </a:t>
            </a:r>
            <a:r>
              <a:rPr lang="en-US" dirty="0" err="1" smtClean="0"/>
              <a:t>Dachsel</a:t>
            </a:r>
            <a:r>
              <a:rPr lang="en-US" dirty="0" smtClean="0"/>
              <a:t>, C. </a:t>
            </a:r>
            <a:r>
              <a:rPr lang="en-US" dirty="0" err="1" smtClean="0"/>
              <a:t>Ehrhardt</a:t>
            </a:r>
            <a:r>
              <a:rPr lang="en-US" dirty="0" smtClean="0"/>
              <a:t>, M. </a:t>
            </a:r>
            <a:r>
              <a:rPr lang="en-US" dirty="0" err="1" smtClean="0"/>
              <a:t>Ernzerhof</a:t>
            </a:r>
            <a:r>
              <a:rPr lang="en-US" dirty="0" smtClean="0"/>
              <a:t>, P. </a:t>
            </a:r>
            <a:r>
              <a:rPr lang="en-US" dirty="0" err="1" smtClean="0"/>
              <a:t>Höchtl</a:t>
            </a:r>
            <a:r>
              <a:rPr lang="en-US" dirty="0" smtClean="0"/>
              <a:t>, S. </a:t>
            </a:r>
            <a:r>
              <a:rPr lang="en-US" dirty="0" err="1" smtClean="0"/>
              <a:t>Irle</a:t>
            </a:r>
            <a:r>
              <a:rPr lang="en-US" dirty="0" smtClean="0"/>
              <a:t>, G. </a:t>
            </a:r>
            <a:r>
              <a:rPr lang="en-US" dirty="0" err="1" smtClean="0"/>
              <a:t>Kedziora</a:t>
            </a:r>
            <a:r>
              <a:rPr lang="en-US" dirty="0" smtClean="0"/>
              <a:t>, T. </a:t>
            </a:r>
            <a:r>
              <a:rPr lang="en-US" dirty="0" err="1" smtClean="0"/>
              <a:t>Kovar</a:t>
            </a:r>
            <a:r>
              <a:rPr lang="en-US" dirty="0" smtClean="0"/>
              <a:t>, V. </a:t>
            </a:r>
            <a:r>
              <a:rPr lang="en-US" dirty="0" err="1" smtClean="0"/>
              <a:t>Parasuk</a:t>
            </a:r>
            <a:r>
              <a:rPr lang="en-US" dirty="0" smtClean="0"/>
              <a:t>, M. J. M. Pepper, P. </a:t>
            </a:r>
            <a:r>
              <a:rPr lang="en-US" dirty="0" err="1" smtClean="0"/>
              <a:t>Scharf</a:t>
            </a:r>
            <a:r>
              <a:rPr lang="en-US" dirty="0" smtClean="0"/>
              <a:t>, H. </a:t>
            </a:r>
            <a:r>
              <a:rPr lang="en-US" dirty="0" err="1" smtClean="0"/>
              <a:t>Schiffer</a:t>
            </a:r>
            <a:r>
              <a:rPr lang="en-US" dirty="0" smtClean="0"/>
              <a:t>, M. Schindler, M. </a:t>
            </a:r>
            <a:r>
              <a:rPr lang="en-US" dirty="0" err="1" smtClean="0"/>
              <a:t>Schüler</a:t>
            </a:r>
            <a:r>
              <a:rPr lang="en-US" dirty="0" smtClean="0"/>
              <a:t>, M. Seth, E. A. Stahlberg, J.-G. Zhao, S. </a:t>
            </a:r>
            <a:r>
              <a:rPr lang="en-US" dirty="0" err="1" smtClean="0"/>
              <a:t>Yabushita</a:t>
            </a:r>
            <a:r>
              <a:rPr lang="en-US" dirty="0" smtClean="0"/>
              <a:t>, Z. Zhang, M. </a:t>
            </a:r>
            <a:r>
              <a:rPr lang="en-US" dirty="0" err="1" smtClean="0"/>
              <a:t>Barbatti</a:t>
            </a:r>
            <a:r>
              <a:rPr lang="en-US" dirty="0" smtClean="0"/>
              <a:t>, S. </a:t>
            </a:r>
            <a:r>
              <a:rPr lang="en-US" dirty="0" err="1" smtClean="0"/>
              <a:t>Matsika</a:t>
            </a:r>
            <a:r>
              <a:rPr lang="en-US" dirty="0" smtClean="0"/>
              <a:t>, M. </a:t>
            </a:r>
            <a:r>
              <a:rPr lang="en-US" dirty="0" err="1" smtClean="0"/>
              <a:t>Schuurmann</a:t>
            </a:r>
            <a:r>
              <a:rPr lang="en-US" dirty="0" smtClean="0"/>
              <a:t>, D. R. </a:t>
            </a:r>
            <a:r>
              <a:rPr lang="en-US" dirty="0" err="1" smtClean="0"/>
              <a:t>Yarkony</a:t>
            </a:r>
            <a:r>
              <a:rPr lang="en-US" dirty="0" smtClean="0"/>
              <a:t>, S. R. </a:t>
            </a:r>
            <a:r>
              <a:rPr lang="en-US" dirty="0" err="1" smtClean="0"/>
              <a:t>Brozell</a:t>
            </a:r>
            <a:r>
              <a:rPr lang="en-US" dirty="0" smtClean="0"/>
              <a:t>, E. V. Beck, and J.-P. </a:t>
            </a:r>
            <a:r>
              <a:rPr lang="en-US" dirty="0" err="1" smtClean="0"/>
              <a:t>Blaudeau</a:t>
            </a:r>
            <a:r>
              <a:rPr lang="en-US" dirty="0" smtClean="0"/>
              <a:t>, M. </a:t>
            </a:r>
            <a:r>
              <a:rPr lang="en-US" dirty="0" err="1" smtClean="0"/>
              <a:t>Ruckenbauer</a:t>
            </a:r>
            <a:r>
              <a:rPr lang="en-US" dirty="0" smtClean="0"/>
              <a:t>, B. </a:t>
            </a:r>
            <a:r>
              <a:rPr lang="en-US" dirty="0" err="1" smtClean="0"/>
              <a:t>Sellner</a:t>
            </a:r>
            <a:r>
              <a:rPr lang="en-US" dirty="0" smtClean="0"/>
              <a:t>, F. </a:t>
            </a:r>
            <a:r>
              <a:rPr lang="en-US" dirty="0" err="1" smtClean="0"/>
              <a:t>Plasser</a:t>
            </a:r>
            <a:r>
              <a:rPr lang="en-US" dirty="0" smtClean="0"/>
              <a:t>, and J. J. </a:t>
            </a:r>
            <a:r>
              <a:rPr lang="en-US" dirty="0" err="1" smtClean="0"/>
              <a:t>Szymczak</a:t>
            </a:r>
            <a:r>
              <a:rPr lang="en-US" dirty="0" smtClean="0"/>
              <a:t>, COLUMBUS, an </a:t>
            </a:r>
            <a:r>
              <a:rPr lang="en-US" dirty="0" err="1" smtClean="0"/>
              <a:t>ab</a:t>
            </a:r>
            <a:r>
              <a:rPr lang="en-US" dirty="0" smtClean="0"/>
              <a:t> initio electronic structure program, release 5.9.2 (2008).</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1BC8058-B177-DF43-AAEC-8C9750298333}" type="slidenum">
              <a:rPr lang="en-US" smtClean="0"/>
              <a:pPr/>
              <a:t>20</a:t>
            </a:fld>
            <a:endParaRPr lang="en-US"/>
          </a:p>
        </p:txBody>
      </p:sp>
    </p:spTree>
    <p:extLst>
      <p:ext uri="{BB962C8B-B14F-4D97-AF65-F5344CB8AC3E}">
        <p14:creationId xmlns:p14="http://schemas.microsoft.com/office/powerpoint/2010/main" val="3304702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dirty="0" smtClean="0"/>
              <a:t>workflow, run many many</a:t>
            </a:r>
            <a:r>
              <a:rPr lang="en-US" baseline="0" dirty="0" smtClean="0"/>
              <a:t> times with an ensemble generator (i.e. using Pegasus).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output of the workflow is a graph depicting the energy at each r value (needs more explanation).    Each run through the workflow will produce the data for one r value.  Subsequent runs will produce data for more r values.</a:t>
            </a:r>
            <a:r>
              <a:rPr lang="en-US" dirty="0" smtClean="0">
                <a:effectLst/>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A1BC8058-B177-DF43-AAEC-8C9750298333}" type="slidenum">
              <a:rPr lang="en-US" smtClean="0"/>
              <a:pPr/>
              <a:t>21</a:t>
            </a:fld>
            <a:endParaRPr lang="en-US"/>
          </a:p>
        </p:txBody>
      </p:sp>
    </p:spTree>
    <p:extLst>
      <p:ext uri="{BB962C8B-B14F-4D97-AF65-F5344CB8AC3E}">
        <p14:creationId xmlns:p14="http://schemas.microsoft.com/office/powerpoint/2010/main" val="1315730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run the afore-mentioned Workflow</a:t>
            </a:r>
            <a:r>
              <a:rPr lang="en-US" baseline="0" dirty="0" smtClean="0"/>
              <a:t> ensemble in an ORCA-provisioned Inter-cloud slice.</a:t>
            </a:r>
            <a:endParaRPr lang="en-US" dirty="0"/>
          </a:p>
        </p:txBody>
      </p:sp>
      <p:sp>
        <p:nvSpPr>
          <p:cNvPr id="4" name="Slide Number Placeholder 3"/>
          <p:cNvSpPr>
            <a:spLocks noGrp="1"/>
          </p:cNvSpPr>
          <p:nvPr>
            <p:ph type="sldNum" sz="quarter" idx="10"/>
          </p:nvPr>
        </p:nvSpPr>
        <p:spPr/>
        <p:txBody>
          <a:bodyPr/>
          <a:lstStyle/>
          <a:p>
            <a:fld id="{A1BC8058-B177-DF43-AAEC-8C9750298333}" type="slidenum">
              <a:rPr lang="en-US" smtClean="0"/>
              <a:pPr/>
              <a:t>22</a:t>
            </a:fld>
            <a:endParaRPr lang="en-US"/>
          </a:p>
        </p:txBody>
      </p:sp>
    </p:spTree>
    <p:extLst>
      <p:ext uri="{BB962C8B-B14F-4D97-AF65-F5344CB8AC3E}">
        <p14:creationId xmlns:p14="http://schemas.microsoft.com/office/powerpoint/2010/main" val="2270287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“Flukes is a Java-based GUI that allows an experimenter to graphically inspect the state of ORCA substrates, create request topologies, submit requests to ORCA and inspect the returned substrate information (called 'manifest'). Several key features of Flukes:</a:t>
            </a:r>
          </a:p>
          <a:p>
            <a:endParaRPr lang="en-US" dirty="0" smtClean="0"/>
          </a:p>
          <a:p>
            <a:r>
              <a:rPr lang="en-US" dirty="0" smtClean="0"/>
              <a:t>Graphical intuitive interface</a:t>
            </a:r>
          </a:p>
          <a:p>
            <a:r>
              <a:rPr lang="en-US" dirty="0" smtClean="0"/>
              <a:t>Uses native ORCA interfaces and resource descriptions (NDL-OWL) for maximum flexibility, unlike other interfaces to ORCA which use GENI </a:t>
            </a:r>
            <a:r>
              <a:rPr lang="en-US" dirty="0" err="1" smtClean="0"/>
              <a:t>RSpecs</a:t>
            </a:r>
            <a:r>
              <a:rPr lang="en-US" dirty="0" smtClean="0"/>
              <a:t> and GENI AM API and rely on conversions between these resource formats.</a:t>
            </a:r>
          </a:p>
          <a:p>
            <a:r>
              <a:rPr lang="en-US" dirty="0" smtClean="0"/>
              <a:t>Allows the user to submit requests and inspect the output manifest in a graphical environment</a:t>
            </a:r>
          </a:p>
          <a:p>
            <a:r>
              <a:rPr lang="en-US" dirty="0" smtClean="0"/>
              <a:t>Allows the user to login to provisioned resources”</a:t>
            </a:r>
          </a:p>
          <a:p>
            <a:endParaRPr lang="en-US" dirty="0" smtClean="0"/>
          </a:p>
          <a:p>
            <a:endParaRPr lang="en-US" dirty="0" smtClean="0"/>
          </a:p>
          <a:p>
            <a:r>
              <a:rPr lang="en-US" dirty="0" smtClean="0"/>
              <a:t>Source:  https://</a:t>
            </a:r>
            <a:r>
              <a:rPr lang="en-US" dirty="0" err="1" smtClean="0"/>
              <a:t>geni-orca.renci.org</a:t>
            </a:r>
            <a:r>
              <a:rPr lang="en-US" dirty="0" smtClean="0"/>
              <a:t>/</a:t>
            </a:r>
            <a:r>
              <a:rPr lang="en-US" dirty="0" err="1" smtClean="0"/>
              <a:t>trac</a:t>
            </a:r>
            <a:r>
              <a:rPr lang="en-US" dirty="0" smtClean="0"/>
              <a:t>/wiki/flukes</a:t>
            </a:r>
            <a:endParaRPr lang="en-US" dirty="0"/>
          </a:p>
        </p:txBody>
      </p:sp>
      <p:sp>
        <p:nvSpPr>
          <p:cNvPr id="4" name="Slide Number Placeholder 3"/>
          <p:cNvSpPr>
            <a:spLocks noGrp="1"/>
          </p:cNvSpPr>
          <p:nvPr>
            <p:ph type="sldNum" sz="quarter" idx="10"/>
          </p:nvPr>
        </p:nvSpPr>
        <p:spPr/>
        <p:txBody>
          <a:bodyPr/>
          <a:lstStyle/>
          <a:p>
            <a:fld id="{A1BC8058-B177-DF43-AAEC-8C9750298333}" type="slidenum">
              <a:rPr lang="en-US" smtClean="0"/>
              <a:pPr/>
              <a:t>23</a:t>
            </a:fld>
            <a:endParaRPr lang="en-US"/>
          </a:p>
        </p:txBody>
      </p:sp>
    </p:spTree>
    <p:extLst>
      <p:ext uri="{BB962C8B-B14F-4D97-AF65-F5344CB8AC3E}">
        <p14:creationId xmlns:p14="http://schemas.microsoft.com/office/powerpoint/2010/main" val="1303797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Temporary</a:t>
            </a:r>
            <a:r>
              <a:rPr lang="en-US" baseline="0" dirty="0" smtClean="0"/>
              <a:t> – right now, we haven’t run a slice longer than about two weeks.  Some potential users have requested slices to last up to the length of a college semester, like a virtual classroom.  Right now it’s not feasible, and we don’t know if/when such a situation could be.</a:t>
            </a:r>
          </a:p>
          <a:p>
            <a:pPr marL="171450" indent="-171450">
              <a:buFontTx/>
              <a:buChar char="•"/>
            </a:pPr>
            <a:r>
              <a:rPr lang="en-US" baseline="0" dirty="0" smtClean="0"/>
              <a:t>Diverse Requirements – many software packages, configurations to manage (Puppet and LDAP can help in some areas, but not tall); nascent </a:t>
            </a:r>
            <a:r>
              <a:rPr lang="en-US" baseline="0" dirty="0" err="1" smtClean="0"/>
              <a:t>OpenFlow</a:t>
            </a:r>
            <a:r>
              <a:rPr lang="en-US" baseline="0" dirty="0" smtClean="0"/>
              <a:t> </a:t>
            </a:r>
            <a:r>
              <a:rPr lang="en-US" baseline="0" dirty="0" err="1" smtClean="0"/>
              <a:t>implemtations</a:t>
            </a:r>
            <a:r>
              <a:rPr lang="en-US" baseline="0" dirty="0" smtClean="0"/>
              <a:t>; coordinating with partners, VLAN translation for “stitching”.</a:t>
            </a:r>
          </a:p>
          <a:p>
            <a:pPr marL="171450" indent="-171450">
              <a:buFontTx/>
              <a:buChar char="•"/>
            </a:pPr>
            <a:r>
              <a:rPr lang="en-US" baseline="0" dirty="0" smtClean="0"/>
              <a:t>Isolation/Security</a:t>
            </a:r>
          </a:p>
          <a:p>
            <a:pPr marL="171450" indent="-171450">
              <a:buFontTx/>
              <a:buChar char="•"/>
            </a:pPr>
            <a:r>
              <a:rPr lang="en-US" baseline="0" dirty="0" smtClean="0"/>
              <a:t>Authentication – Looking forward towards ABAC (Attribute-Based Access Control)</a:t>
            </a:r>
          </a:p>
        </p:txBody>
      </p:sp>
      <p:sp>
        <p:nvSpPr>
          <p:cNvPr id="4" name="Slide Number Placeholder 3"/>
          <p:cNvSpPr>
            <a:spLocks noGrp="1"/>
          </p:cNvSpPr>
          <p:nvPr>
            <p:ph type="sldNum" sz="quarter" idx="10"/>
          </p:nvPr>
        </p:nvSpPr>
        <p:spPr/>
        <p:txBody>
          <a:bodyPr/>
          <a:lstStyle/>
          <a:p>
            <a:fld id="{A1BC8058-B177-DF43-AAEC-8C9750298333}" type="slidenum">
              <a:rPr lang="en-US" smtClean="0"/>
              <a:pPr/>
              <a:t>26</a:t>
            </a:fld>
            <a:endParaRPr lang="en-US"/>
          </a:p>
        </p:txBody>
      </p:sp>
    </p:spTree>
    <p:extLst>
      <p:ext uri="{BB962C8B-B14F-4D97-AF65-F5344CB8AC3E}">
        <p14:creationId xmlns:p14="http://schemas.microsoft.com/office/powerpoint/2010/main" val="1633626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GENI is the Global Environment for Network Innovations, an</a:t>
            </a:r>
            <a:r>
              <a:rPr lang="en-US" baseline="0" dirty="0" smtClean="0"/>
              <a:t> NSF project.  GENI is an </a:t>
            </a:r>
            <a:r>
              <a:rPr lang="en-US" baseline="0" dirty="0" err="1" smtClean="0"/>
              <a:t>IaaS</a:t>
            </a:r>
            <a:r>
              <a:rPr lang="en-US" baseline="0" dirty="0" smtClean="0"/>
              <a:t>.  In GENI, a slice is an infrastructure purpose-built to serve an application.  </a:t>
            </a:r>
          </a:p>
          <a:p>
            <a:endParaRPr lang="en-US" baseline="0" dirty="0" smtClean="0"/>
          </a:p>
          <a:p>
            <a:r>
              <a:rPr lang="en-US" baseline="0" dirty="0" smtClean="0"/>
              <a:t>When we talk about </a:t>
            </a:r>
            <a:r>
              <a:rPr lang="en-US" baseline="0" dirty="0" err="1" smtClean="0"/>
              <a:t>ExoGENI</a:t>
            </a:r>
            <a:r>
              <a:rPr lang="en-US" baseline="0" dirty="0" smtClean="0"/>
              <a:t>, what we mean is an extended Infrastructure-as-a-Service cloud model with coordinated provisioning across multiple sites.</a:t>
            </a:r>
          </a:p>
          <a:p>
            <a:endParaRPr lang="en-US" baseline="0" dirty="0" smtClean="0"/>
          </a:p>
          <a:p>
            <a:r>
              <a:rPr lang="en-US" baseline="0" dirty="0" smtClean="0"/>
              <a:t>…and a high degree of control over intra- and inter-site networking functions.  That control is provided by ORCA. (next slide)</a:t>
            </a:r>
            <a:endParaRPr lang="en-US" dirty="0" smtClean="0"/>
          </a:p>
        </p:txBody>
      </p:sp>
      <p:sp>
        <p:nvSpPr>
          <p:cNvPr id="4" name="Slide Number Placeholder 3"/>
          <p:cNvSpPr>
            <a:spLocks noGrp="1"/>
          </p:cNvSpPr>
          <p:nvPr>
            <p:ph type="sldNum" sz="quarter" idx="10"/>
          </p:nvPr>
        </p:nvSpPr>
        <p:spPr/>
        <p:txBody>
          <a:bodyPr/>
          <a:lstStyle/>
          <a:p>
            <a:fld id="{A1BC8058-B177-DF43-AAEC-8C9750298333}"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(pause only briefly</a:t>
            </a:r>
            <a:r>
              <a:rPr lang="en-US" baseline="0" dirty="0" smtClean="0"/>
              <a:t> to read title before moving to next slide)</a:t>
            </a:r>
            <a:endParaRPr lang="en-US" dirty="0"/>
          </a:p>
        </p:txBody>
      </p:sp>
      <p:sp>
        <p:nvSpPr>
          <p:cNvPr id="4" name="Slide Number Placeholder 3"/>
          <p:cNvSpPr>
            <a:spLocks noGrp="1"/>
          </p:cNvSpPr>
          <p:nvPr>
            <p:ph type="sldNum" sz="quarter" idx="10"/>
          </p:nvPr>
        </p:nvSpPr>
        <p:spPr/>
        <p:txBody>
          <a:bodyPr/>
          <a:lstStyle/>
          <a:p>
            <a:fld id="{A1BC8058-B177-DF43-AAEC-8C9750298333}" type="slidenum">
              <a:rPr lang="en-US" smtClean="0"/>
              <a:pPr/>
              <a:t>8</a:t>
            </a:fld>
            <a:endParaRPr lang="en-US"/>
          </a:p>
        </p:txBody>
      </p:sp>
    </p:spTree>
    <p:extLst>
      <p:ext uri="{BB962C8B-B14F-4D97-AF65-F5344CB8AC3E}">
        <p14:creationId xmlns:p14="http://schemas.microsoft.com/office/powerpoint/2010/main" val="4049670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**briefly**</a:t>
            </a:r>
            <a:endParaRPr lang="en-US" dirty="0"/>
          </a:p>
        </p:txBody>
      </p:sp>
      <p:sp>
        <p:nvSpPr>
          <p:cNvPr id="4" name="Slide Number Placeholder 3"/>
          <p:cNvSpPr>
            <a:spLocks noGrp="1"/>
          </p:cNvSpPr>
          <p:nvPr>
            <p:ph type="sldNum" sz="quarter" idx="10"/>
          </p:nvPr>
        </p:nvSpPr>
        <p:spPr/>
        <p:txBody>
          <a:bodyPr/>
          <a:lstStyle/>
          <a:p>
            <a:fld id="{A1BC8058-B177-DF43-AAEC-8C9750298333}" type="slidenum">
              <a:rPr lang="en-US" smtClean="0"/>
              <a:pPr/>
              <a:t>9</a:t>
            </a:fld>
            <a:endParaRPr lang="en-US"/>
          </a:p>
        </p:txBody>
      </p:sp>
    </p:spTree>
    <p:extLst>
      <p:ext uri="{BB962C8B-B14F-4D97-AF65-F5344CB8AC3E}">
        <p14:creationId xmlns:p14="http://schemas.microsoft.com/office/powerpoint/2010/main" val="3133675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detail of a</a:t>
            </a:r>
            <a:r>
              <a:rPr lang="en-US" baseline="0" dirty="0" smtClean="0"/>
              <a:t> single provider’s cloud.  Originally we used Eucalyptus, but we have mostly converted to </a:t>
            </a:r>
            <a:r>
              <a:rPr lang="en-US" baseline="0" dirty="0" err="1" smtClean="0"/>
              <a:t>OpenStack</a:t>
            </a:r>
            <a:r>
              <a:rPr lang="en-US" baseline="0" dirty="0" smtClean="0"/>
              <a:t>.  At this low level you can see that ORCA has the ability to instantiate a topology by requesting a number of VMs (i.e. by essentially making an EC2 call via something like </a:t>
            </a:r>
            <a:r>
              <a:rPr lang="en-US" baseline="0" dirty="0" err="1" smtClean="0"/>
              <a:t>euca</a:t>
            </a:r>
            <a:r>
              <a:rPr lang="en-US" baseline="0" dirty="0" smtClean="0"/>
              <a:t>-run-instances)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1BC8058-B177-DF43-AAEC-8C9750298333}" type="slidenum">
              <a:rPr lang="en-US" smtClean="0"/>
              <a:pPr/>
              <a:t>10</a:t>
            </a:fld>
            <a:endParaRPr lang="en-US"/>
          </a:p>
        </p:txBody>
      </p:sp>
    </p:spTree>
    <p:extLst>
      <p:ext uri="{BB962C8B-B14F-4D97-AF65-F5344CB8AC3E}">
        <p14:creationId xmlns:p14="http://schemas.microsoft.com/office/powerpoint/2010/main" val="835791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use a set of unified semantic schemas (ontologies) for representing the data models to describe resources in a reservation across the stages of its life cycle. We develop NDL-OWL - an extension of the Network Description Language using OWL. We use a number of tools to create and manipulate NDL-OWL ontologies. NDL-OWL gives us a flexible semantic query-based programming approach to implement the policies for resource allocation, path computation, and topology embedding. It enables these functions to be coded generically to operate on declarative specifications, rather than baking in assumptions about the resources.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Source:</a:t>
            </a:r>
            <a:r>
              <a:rPr lang="en-US" baseline="0" dirty="0" smtClean="0"/>
              <a:t> </a:t>
            </a:r>
            <a:r>
              <a:rPr lang="en-US" dirty="0" smtClean="0"/>
              <a:t>https</a:t>
            </a:r>
            <a:r>
              <a:rPr lang="en-US" dirty="0" smtClean="0"/>
              <a:t>://</a:t>
            </a:r>
            <a:r>
              <a:rPr lang="en-US" dirty="0" err="1" smtClean="0"/>
              <a:t>geni-orca.renci.org</a:t>
            </a:r>
            <a:r>
              <a:rPr lang="en-US" dirty="0" smtClean="0"/>
              <a:t>/</a:t>
            </a:r>
            <a:r>
              <a:rPr lang="en-US" dirty="0" err="1" smtClean="0"/>
              <a:t>trac</a:t>
            </a:r>
            <a:r>
              <a:rPr lang="en-US" dirty="0" smtClean="0"/>
              <a:t>/wiki/NDL-OWL</a:t>
            </a:r>
            <a:endParaRPr lang="en-US" dirty="0"/>
          </a:p>
        </p:txBody>
      </p:sp>
      <p:sp>
        <p:nvSpPr>
          <p:cNvPr id="4" name="Slide Number Placeholder 3"/>
          <p:cNvSpPr>
            <a:spLocks noGrp="1"/>
          </p:cNvSpPr>
          <p:nvPr>
            <p:ph type="sldNum" sz="quarter" idx="10"/>
          </p:nvPr>
        </p:nvSpPr>
        <p:spPr/>
        <p:txBody>
          <a:bodyPr/>
          <a:lstStyle/>
          <a:p>
            <a:fld id="{A1BC8058-B177-DF43-AAEC-8C9750298333}" type="slidenum">
              <a:rPr lang="en-US" smtClean="0"/>
              <a:pPr/>
              <a:t>11</a:t>
            </a:fld>
            <a:endParaRPr lang="en-US"/>
          </a:p>
        </p:txBody>
      </p:sp>
    </p:spTree>
    <p:extLst>
      <p:ext uri="{BB962C8B-B14F-4D97-AF65-F5344CB8AC3E}">
        <p14:creationId xmlns:p14="http://schemas.microsoft.com/office/powerpoint/2010/main" val="2140800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need to talk about “actors”.  These are our ORCA actors:  slice managers, aggregate managers, and brokers…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smtClean="0"/>
              <a:t>The substrate description is held by an Aggregate Manager.  In other words, it knows about the available resources.</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smtClean="0"/>
              <a:t>The Aggregate Manager thus also performs the substrate delegation, delegating resources to the Broker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3.  A slice request (what a user requests) lands at the Slice, or Service, Manager (SM), who asks the Broker to fulfill it (if it can).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4.  Assuming resources are available, a slice reservation is returned by a broker, like at ticket, with which it can communicate with the aggregate manager.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5.  Finally, the aggregate manager returns a slice manifest to the service manager (and hence returned to the user)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From https://</a:t>
            </a:r>
            <a:r>
              <a:rPr lang="en-US" dirty="0" err="1" smtClean="0"/>
              <a:t>geni-orca.renci.org</a:t>
            </a:r>
            <a:r>
              <a:rPr lang="en-US" dirty="0" smtClean="0"/>
              <a:t>/</a:t>
            </a:r>
            <a:r>
              <a:rPr lang="en-US" dirty="0" err="1" smtClean="0"/>
              <a:t>trac</a:t>
            </a:r>
            <a:r>
              <a:rPr lang="en-US" dirty="0" smtClean="0"/>
              <a:t>/wiki/NDL-OWL</a:t>
            </a:r>
          </a:p>
        </p:txBody>
      </p:sp>
      <p:sp>
        <p:nvSpPr>
          <p:cNvPr id="4" name="Slide Number Placeholder 3"/>
          <p:cNvSpPr>
            <a:spLocks noGrp="1"/>
          </p:cNvSpPr>
          <p:nvPr>
            <p:ph type="sldNum" sz="quarter" idx="10"/>
          </p:nvPr>
        </p:nvSpPr>
        <p:spPr/>
        <p:txBody>
          <a:bodyPr/>
          <a:lstStyle/>
          <a:p>
            <a:fld id="{A1BC8058-B177-DF43-AAEC-8C9750298333}" type="slidenum">
              <a:rPr lang="en-US" smtClean="0"/>
              <a:pPr/>
              <a:t>12</a:t>
            </a:fld>
            <a:endParaRPr lang="en-US"/>
          </a:p>
        </p:txBody>
      </p:sp>
    </p:spTree>
    <p:extLst>
      <p:ext uri="{BB962C8B-B14F-4D97-AF65-F5344CB8AC3E}">
        <p14:creationId xmlns:p14="http://schemas.microsoft.com/office/powerpoint/2010/main" val="561858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what one of those Java web portals looks like….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1BC8058-B177-DF43-AAEC-8C9750298333}" type="slidenum">
              <a:rPr lang="en-US" smtClean="0"/>
              <a:pPr/>
              <a:t>14</a:t>
            </a:fld>
            <a:endParaRPr lang="en-US"/>
          </a:p>
        </p:txBody>
      </p:sp>
    </p:spTree>
    <p:extLst>
      <p:ext uri="{BB962C8B-B14F-4D97-AF65-F5344CB8AC3E}">
        <p14:creationId xmlns:p14="http://schemas.microsoft.com/office/powerpoint/2010/main" val="1758084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BC8058-B177-DF43-AAEC-8C9750298333}" type="slidenum">
              <a:rPr lang="en-US" smtClean="0"/>
              <a:pPr/>
              <a:t>15</a:t>
            </a:fld>
            <a:endParaRPr lang="en-US"/>
          </a:p>
        </p:txBody>
      </p:sp>
    </p:spTree>
    <p:extLst>
      <p:ext uri="{BB962C8B-B14F-4D97-AF65-F5344CB8AC3E}">
        <p14:creationId xmlns:p14="http://schemas.microsoft.com/office/powerpoint/2010/main" val="2556555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68997" y="1383891"/>
            <a:ext cx="3050660" cy="2066732"/>
          </a:xfrm>
        </p:spPr>
        <p:txBody>
          <a:bodyPr>
            <a:normAutofit/>
          </a:bodyPr>
          <a:lstStyle>
            <a:lvl1pPr algn="r">
              <a:defRPr sz="2400" b="1">
                <a:solidFill>
                  <a:schemeClr val="bg1">
                    <a:lumMod val="95000"/>
                  </a:schemeClr>
                </a:solidFill>
                <a:latin typeface="Helvetica"/>
                <a:cs typeface="Helvetica"/>
              </a:defRPr>
            </a:lvl1pPr>
          </a:lstStyle>
          <a:p>
            <a:r>
              <a:rPr lang="en-US" smtClean="0"/>
              <a:t>Click to edit Master title style</a:t>
            </a:r>
            <a:endParaRPr lang="en-US"/>
          </a:p>
        </p:txBody>
      </p:sp>
      <p:sp>
        <p:nvSpPr>
          <p:cNvPr id="3" name="Subtitle 2"/>
          <p:cNvSpPr>
            <a:spLocks noGrp="1"/>
          </p:cNvSpPr>
          <p:nvPr>
            <p:ph type="subTitle" idx="1"/>
          </p:nvPr>
        </p:nvSpPr>
        <p:spPr>
          <a:xfrm>
            <a:off x="5468997" y="3450624"/>
            <a:ext cx="3050660" cy="1083441"/>
          </a:xfrm>
        </p:spPr>
        <p:txBody>
          <a:bodyPr>
            <a:normAutofit/>
          </a:bodyPr>
          <a:lstStyle>
            <a:lvl1pPr marL="0" indent="0" algn="r">
              <a:buNone/>
              <a:defRPr sz="1100" i="1">
                <a:solidFill>
                  <a:schemeClr val="bg1">
                    <a:lumMod val="85000"/>
                  </a:schemeClr>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A5CE68-74E9-C549-80A7-116B90BFC0A3}" type="datetime1">
              <a:rPr lang="en-US" smtClean="0"/>
              <a:pPr/>
              <a:t>5/2/12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5961A-A913-A64C-A153-958F4DEACEF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417252-E1E1-BE49-97A2-DC368F24E403}" type="datetime1">
              <a:rPr lang="en-US" smtClean="0"/>
              <a:pPr/>
              <a:t>5/2/12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5961A-A913-A64C-A153-958F4DEACEF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6389" y="165391"/>
            <a:ext cx="8675512"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216388" y="1490954"/>
            <a:ext cx="8675513" cy="434506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315376" y="6220627"/>
            <a:ext cx="886947" cy="365125"/>
          </a:xfrm>
        </p:spPr>
        <p:txBody>
          <a:bodyPr/>
          <a:lstStyle/>
          <a:p>
            <a:fld id="{70B0FBE5-28C9-6F40-A8B1-5E5A79EE54AD}" type="datetime1">
              <a:rPr lang="en-US" smtClean="0"/>
              <a:pPr/>
              <a:t>5/2/12</a:t>
            </a:fld>
            <a:endParaRPr lang="en-US"/>
          </a:p>
        </p:txBody>
      </p:sp>
      <p:sp>
        <p:nvSpPr>
          <p:cNvPr id="5" name="Footer Placeholder 4"/>
          <p:cNvSpPr>
            <a:spLocks noGrp="1"/>
          </p:cNvSpPr>
          <p:nvPr>
            <p:ph type="ftr" sz="quarter" idx="11"/>
          </p:nvPr>
        </p:nvSpPr>
        <p:spPr>
          <a:xfrm>
            <a:off x="5672121" y="6220627"/>
            <a:ext cx="2895600" cy="365125"/>
          </a:xfrm>
        </p:spPr>
        <p:txBody>
          <a:bodyPr/>
          <a:lstStyle/>
          <a:p>
            <a:r>
              <a:rPr lang="en-US" dirty="0" smtClean="0"/>
              <a:t>Presentation title goes here</a:t>
            </a:r>
            <a:endParaRPr lang="en-US" dirty="0"/>
          </a:p>
        </p:txBody>
      </p:sp>
      <p:sp>
        <p:nvSpPr>
          <p:cNvPr id="6" name="Slide Number Placeholder 5"/>
          <p:cNvSpPr>
            <a:spLocks noGrp="1"/>
          </p:cNvSpPr>
          <p:nvPr>
            <p:ph type="sldNum" sz="quarter" idx="12"/>
          </p:nvPr>
        </p:nvSpPr>
        <p:spPr>
          <a:xfrm>
            <a:off x="8465307" y="6220627"/>
            <a:ext cx="418453" cy="365125"/>
          </a:xfrm>
        </p:spPr>
        <p:txBody>
          <a:bodyPr/>
          <a:lstStyle/>
          <a:p>
            <a:fld id="{E495961A-A913-A64C-A153-958F4DEACEF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normAutofit/>
          </a:bodyPr>
          <a:lstStyle>
            <a:lvl1pPr algn="l">
              <a:defRPr sz="32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B3C9A3-2738-5849-AEE9-E86AF901715A}" type="datetime1">
              <a:rPr lang="en-US" smtClean="0"/>
              <a:pPr/>
              <a:t>5/2/12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5961A-A913-A64C-A153-958F4DEACEF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83150A53-937F-604B-9490-7E71688D841D}" type="datetime1">
              <a:rPr lang="en-US" smtClean="0"/>
              <a:pPr/>
              <a:t>5/2/12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5961A-A913-A64C-A153-958F4DEACEF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66280" y="1535115"/>
            <a:ext cx="4040188" cy="639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6628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19721F-4CBA-D84C-A692-510F5F40907E}" type="datetime1">
              <a:rPr lang="en-US" smtClean="0"/>
              <a:pPr/>
              <a:t>5/2/12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95961A-A913-A64C-A153-958F4DEACEF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19AEF3-EC80-344C-BF6F-F5050E293DEF}" type="datetime1">
              <a:rPr lang="en-US" smtClean="0"/>
              <a:pPr/>
              <a:t>5/2/12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95961A-A913-A64C-A153-958F4DEACEF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DD6DEB-0FC6-084E-A561-F294DAB523B2}" type="datetime1">
              <a:rPr lang="en-US" smtClean="0"/>
              <a:pPr/>
              <a:t>5/2/12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95961A-A913-A64C-A153-958F4DEACEF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C2202E-B3AF-6D40-8E91-57EC3CEFEA2D}" type="datetime1">
              <a:rPr lang="en-US" smtClean="0"/>
              <a:pPr/>
              <a:t>5/2/12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5961A-A913-A64C-A153-958F4DEACEF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9E020-9FB7-5546-AD21-E136D7E160AE}" type="datetime1">
              <a:rPr lang="en-US" smtClean="0"/>
              <a:pPr/>
              <a:t>5/2/12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5961A-A913-A64C-A153-958F4DEACEF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4076" y="165391"/>
            <a:ext cx="842052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14076" y="1319993"/>
            <a:ext cx="8420520" cy="434506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144415" y="6447355"/>
            <a:ext cx="886947" cy="365125"/>
          </a:xfrm>
          <a:prstGeom prst="rect">
            <a:avLst/>
          </a:prstGeom>
        </p:spPr>
        <p:txBody>
          <a:bodyPr vert="horz" lIns="91440" tIns="45720" rIns="91440" bIns="45720" rtlCol="0" anchor="ctr"/>
          <a:lstStyle>
            <a:lvl1pPr algn="ctr">
              <a:defRPr sz="1200">
                <a:solidFill>
                  <a:schemeClr val="tx1">
                    <a:tint val="75000"/>
                  </a:schemeClr>
                </a:solidFill>
                <a:latin typeface="Helvetica"/>
                <a:cs typeface="Helvetica"/>
              </a:defRPr>
            </a:lvl1pPr>
          </a:lstStyle>
          <a:p>
            <a:fld id="{FB50B32E-937E-F440-95E8-CF6EF637A9C2}" type="datetime1">
              <a:rPr lang="en-US" smtClean="0"/>
              <a:pPr/>
              <a:t>5/2/12</a:t>
            </a:fld>
            <a:endParaRPr lang="en-US"/>
          </a:p>
        </p:txBody>
      </p:sp>
      <p:sp>
        <p:nvSpPr>
          <p:cNvPr id="5" name="Footer Placeholder 4"/>
          <p:cNvSpPr>
            <a:spLocks noGrp="1"/>
          </p:cNvSpPr>
          <p:nvPr>
            <p:ph type="ftr" sz="quarter" idx="3"/>
          </p:nvPr>
        </p:nvSpPr>
        <p:spPr>
          <a:xfrm>
            <a:off x="5400058" y="6447355"/>
            <a:ext cx="2895600" cy="365125"/>
          </a:xfrm>
          <a:prstGeom prst="rect">
            <a:avLst/>
          </a:prstGeom>
        </p:spPr>
        <p:txBody>
          <a:bodyPr vert="horz" lIns="91440" tIns="45720" rIns="91440" bIns="45720" rtlCol="0" anchor="ctr"/>
          <a:lstStyle>
            <a:lvl1pPr algn="r">
              <a:defRPr sz="1000">
                <a:solidFill>
                  <a:srgbClr val="000000"/>
                </a:solidFill>
                <a:latin typeface="Helvetica"/>
                <a:cs typeface="Helvetica"/>
              </a:defRPr>
            </a:lvl1pPr>
          </a:lstStyle>
          <a:p>
            <a:r>
              <a:rPr lang="en-US" dirty="0" smtClean="0"/>
              <a:t>ORCA Status and Roadmap, GEC8</a:t>
            </a:r>
            <a:endParaRPr lang="en-US" dirty="0"/>
          </a:p>
        </p:txBody>
      </p:sp>
      <p:sp>
        <p:nvSpPr>
          <p:cNvPr id="6" name="Slide Number Placeholder 5"/>
          <p:cNvSpPr>
            <a:spLocks noGrp="1"/>
          </p:cNvSpPr>
          <p:nvPr>
            <p:ph type="sldNum" sz="quarter" idx="4"/>
          </p:nvPr>
        </p:nvSpPr>
        <p:spPr>
          <a:xfrm>
            <a:off x="8295658" y="6447355"/>
            <a:ext cx="425282" cy="365125"/>
          </a:xfrm>
          <a:prstGeom prst="rect">
            <a:avLst/>
          </a:prstGeom>
        </p:spPr>
        <p:txBody>
          <a:bodyPr vert="horz" lIns="91440" tIns="45720" rIns="91440" bIns="45720" rtlCol="0" anchor="ctr"/>
          <a:lstStyle>
            <a:lvl1pPr algn="r">
              <a:defRPr sz="1000" b="1" i="0">
                <a:solidFill>
                  <a:schemeClr val="tx1">
                    <a:tint val="75000"/>
                  </a:schemeClr>
                </a:solidFill>
                <a:latin typeface="Helvetica"/>
                <a:cs typeface="Helvetica"/>
              </a:defRPr>
            </a:lvl1pPr>
          </a:lstStyle>
          <a:p>
            <a:fld id="{E495961A-A913-A64C-A153-958F4DEACE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hf hdr="0" dt="0"/>
  <p:txStyles>
    <p:titleStyle>
      <a:lvl1pPr algn="l" defTabSz="457200" rtl="0" eaLnBrk="1" latinLnBrk="0" hangingPunct="1">
        <a:spcBef>
          <a:spcPct val="0"/>
        </a:spcBef>
        <a:buNone/>
        <a:defRPr sz="3600" b="1" i="0"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000" kern="1200">
          <a:solidFill>
            <a:srgbClr val="008DA4"/>
          </a:solidFill>
          <a:latin typeface="Helvetica"/>
          <a:ea typeface="+mn-ea"/>
          <a:cs typeface="Helvetica"/>
        </a:defRPr>
      </a:lvl1pPr>
      <a:lvl2pPr marL="742950" indent="-285750" algn="l" defTabSz="457200" rtl="0" eaLnBrk="1" latinLnBrk="0" hangingPunct="1">
        <a:spcBef>
          <a:spcPct val="20000"/>
        </a:spcBef>
        <a:buFont typeface="Arial"/>
        <a:buChar char="–"/>
        <a:defRPr sz="26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1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6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4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png"/><Relationship Id="rId5" Type="http://schemas.openxmlformats.org/officeDocument/2006/relationships/image" Target="../media/image22.emf"/><Relationship Id="rId6" Type="http://schemas.openxmlformats.org/officeDocument/2006/relationships/image" Target="../media/image23.emf"/><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30.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31.emf"/><Relationship Id="rId5" Type="http://schemas.openxmlformats.org/officeDocument/2006/relationships/image" Target="../media/image32.wmf"/><Relationship Id="rId6" Type="http://schemas.openxmlformats.org/officeDocument/2006/relationships/image" Target="../media/image24.png"/><Relationship Id="rId7" Type="http://schemas.openxmlformats.org/officeDocument/2006/relationships/image" Target="../media/image25.png"/><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3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3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1.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2.png"/><Relationship Id="rId3" Type="http://schemas.openxmlformats.org/officeDocument/2006/relationships/image" Target="../media/image4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wmf"/><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1.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15.png"/><Relationship Id="rId7" Type="http://schemas.openxmlformats.org/officeDocument/2006/relationships/image" Target="../media/image9.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0.png"/><Relationship Id="rId11"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3682" y="1088889"/>
            <a:ext cx="5425975" cy="1388067"/>
          </a:xfrm>
        </p:spPr>
        <p:txBody>
          <a:bodyPr>
            <a:normAutofit/>
          </a:bodyPr>
          <a:lstStyle/>
          <a:p>
            <a:r>
              <a:rPr lang="en-US" dirty="0" smtClean="0"/>
              <a:t>Condor in Networked Clouds</a:t>
            </a:r>
            <a:endParaRPr lang="en-US" i="1" dirty="0"/>
          </a:p>
        </p:txBody>
      </p:sp>
      <p:sp>
        <p:nvSpPr>
          <p:cNvPr id="3" name="Subtitle 2"/>
          <p:cNvSpPr>
            <a:spLocks noGrp="1"/>
          </p:cNvSpPr>
          <p:nvPr>
            <p:ph type="subTitle" idx="1"/>
          </p:nvPr>
        </p:nvSpPr>
        <p:spPr>
          <a:xfrm>
            <a:off x="4299386" y="3450625"/>
            <a:ext cx="4220272" cy="1588118"/>
          </a:xfrm>
        </p:spPr>
        <p:txBody>
          <a:bodyPr>
            <a:normAutofit lnSpcReduction="10000"/>
          </a:bodyPr>
          <a:lstStyle/>
          <a:p>
            <a:r>
              <a:rPr lang="en-US" sz="1600" dirty="0"/>
              <a:t>Ilia </a:t>
            </a:r>
            <a:r>
              <a:rPr lang="en-US" sz="1600" dirty="0" err="1"/>
              <a:t>Baldine</a:t>
            </a:r>
            <a:r>
              <a:rPr lang="en-US" sz="1600" dirty="0"/>
              <a:t>, </a:t>
            </a:r>
            <a:r>
              <a:rPr lang="en-US" sz="1600" dirty="0" err="1"/>
              <a:t>Yufeng</a:t>
            </a:r>
            <a:r>
              <a:rPr lang="en-US" sz="1600" dirty="0"/>
              <a:t> </a:t>
            </a:r>
            <a:r>
              <a:rPr lang="en-US" sz="1600" dirty="0" err="1"/>
              <a:t>Xin</a:t>
            </a:r>
            <a:r>
              <a:rPr lang="en-US" sz="1600" dirty="0"/>
              <a:t>,, </a:t>
            </a:r>
            <a:r>
              <a:rPr lang="en-US" sz="1600" dirty="0" err="1"/>
              <a:t>Anirban</a:t>
            </a:r>
            <a:r>
              <a:rPr lang="en-US" sz="1600" dirty="0"/>
              <a:t> </a:t>
            </a:r>
            <a:r>
              <a:rPr lang="en-US" sz="1600" dirty="0" err="1"/>
              <a:t>Mandal</a:t>
            </a:r>
            <a:r>
              <a:rPr lang="en-US" sz="1600" dirty="0"/>
              <a:t>, Chris </a:t>
            </a:r>
            <a:r>
              <a:rPr lang="en-US" sz="1600" dirty="0" err="1" smtClean="0"/>
              <a:t>Heermann</a:t>
            </a:r>
            <a:r>
              <a:rPr lang="en-US" sz="1600" dirty="0" smtClean="0"/>
              <a:t>, Paul Ruth, Jeffery </a:t>
            </a:r>
            <a:r>
              <a:rPr lang="en-US" sz="1600" dirty="0" err="1" smtClean="0"/>
              <a:t>L.Tilson</a:t>
            </a:r>
            <a:endParaRPr lang="en-US" sz="1600" dirty="0"/>
          </a:p>
          <a:p>
            <a:r>
              <a:rPr lang="en-US" sz="1600" dirty="0"/>
              <a:t>RENCI, UNC-CH</a:t>
            </a:r>
          </a:p>
          <a:p>
            <a:r>
              <a:rPr lang="en-US" sz="1600" dirty="0"/>
              <a:t>Jeff Chase, Victor J. </a:t>
            </a:r>
            <a:r>
              <a:rPr lang="en-US" sz="1600" dirty="0" err="1" smtClean="0"/>
              <a:t>Orlikowski</a:t>
            </a:r>
            <a:r>
              <a:rPr lang="en-US" sz="1600" dirty="0" smtClean="0"/>
              <a:t>, </a:t>
            </a:r>
            <a:r>
              <a:rPr lang="en-US" sz="1600" dirty="0" err="1" smtClean="0"/>
              <a:t>Aydan</a:t>
            </a:r>
            <a:r>
              <a:rPr lang="en-US" sz="1600" dirty="0" smtClean="0"/>
              <a:t> </a:t>
            </a:r>
            <a:r>
              <a:rPr lang="en-US" sz="1600" dirty="0" err="1"/>
              <a:t>Yumerefendi</a:t>
            </a:r>
            <a:r>
              <a:rPr lang="en-US" sz="1600" dirty="0"/>
              <a:t>, </a:t>
            </a:r>
            <a:r>
              <a:rPr lang="en-US" sz="1600" dirty="0" err="1"/>
              <a:t>Prateek</a:t>
            </a:r>
            <a:r>
              <a:rPr lang="en-US" sz="1600" dirty="0"/>
              <a:t> </a:t>
            </a:r>
            <a:r>
              <a:rPr lang="en-US" sz="1600" dirty="0" err="1"/>
              <a:t>Jaipuria</a:t>
            </a:r>
            <a:endParaRPr lang="en-US" sz="1600" dirty="0"/>
          </a:p>
          <a:p>
            <a:r>
              <a:rPr lang="en-US" sz="1600" dirty="0"/>
              <a:t>Duke University</a:t>
            </a:r>
          </a:p>
        </p:txBody>
      </p:sp>
      <p:sp>
        <p:nvSpPr>
          <p:cNvPr id="4" name="Subtitle 2"/>
          <p:cNvSpPr txBox="1">
            <a:spLocks/>
          </p:cNvSpPr>
          <p:nvPr/>
        </p:nvSpPr>
        <p:spPr>
          <a:xfrm>
            <a:off x="4299386" y="1982114"/>
            <a:ext cx="4220272" cy="820353"/>
          </a:xfrm>
          <a:prstGeom prst="rect">
            <a:avLst/>
          </a:prstGeom>
        </p:spPr>
        <p:txBody>
          <a:bodyPr vert="horz" lIns="91440" tIns="45720" rIns="91440" bIns="45720" rtlCol="0">
            <a:normAutofit/>
          </a:bodyPr>
          <a:lstStyle>
            <a:lvl1pPr marL="0" indent="0" algn="r" defTabSz="457200" rtl="0" eaLnBrk="1" latinLnBrk="0" hangingPunct="1">
              <a:spcBef>
                <a:spcPct val="20000"/>
              </a:spcBef>
              <a:buFont typeface="Arial"/>
              <a:buNone/>
              <a:defRPr sz="1100" i="1" kern="1200">
                <a:solidFill>
                  <a:schemeClr val="bg1">
                    <a:lumMod val="85000"/>
                  </a:schemeClr>
                </a:solidFill>
                <a:latin typeface="Helvetica"/>
                <a:ea typeface="+mn-ea"/>
                <a:cs typeface="Helvetica"/>
              </a:defRPr>
            </a:lvl1pPr>
            <a:lvl2pPr marL="457200" indent="0" algn="ctr" defTabSz="457200" rtl="0" eaLnBrk="1" latinLnBrk="0" hangingPunct="1">
              <a:spcBef>
                <a:spcPct val="20000"/>
              </a:spcBef>
              <a:buFont typeface="Arial"/>
              <a:buNone/>
              <a:defRPr sz="2600" kern="1200">
                <a:solidFill>
                  <a:schemeClr val="tx1">
                    <a:tint val="75000"/>
                  </a:schemeClr>
                </a:solidFill>
                <a:latin typeface="Helvetica"/>
                <a:ea typeface="+mn-ea"/>
                <a:cs typeface="Helvetica"/>
              </a:defRPr>
            </a:lvl2pPr>
            <a:lvl3pPr marL="914400" indent="0" algn="ctr" defTabSz="457200" rtl="0" eaLnBrk="1" latinLnBrk="0" hangingPunct="1">
              <a:spcBef>
                <a:spcPct val="20000"/>
              </a:spcBef>
              <a:buFont typeface="Arial"/>
              <a:buNone/>
              <a:defRPr sz="2100" kern="1200">
                <a:solidFill>
                  <a:schemeClr val="tx1">
                    <a:tint val="75000"/>
                  </a:schemeClr>
                </a:solidFill>
                <a:latin typeface="Helvetica"/>
                <a:ea typeface="+mn-ea"/>
                <a:cs typeface="Helvetica"/>
              </a:defRPr>
            </a:lvl3pPr>
            <a:lvl4pPr marL="1371600" indent="0" algn="ctr" defTabSz="457200" rtl="0" eaLnBrk="1" latinLnBrk="0" hangingPunct="1">
              <a:spcBef>
                <a:spcPct val="20000"/>
              </a:spcBef>
              <a:buFont typeface="Arial"/>
              <a:buNone/>
              <a:defRPr sz="1600" kern="1200">
                <a:solidFill>
                  <a:schemeClr val="tx1">
                    <a:tint val="75000"/>
                  </a:schemeClr>
                </a:solidFill>
                <a:latin typeface="Helvetica"/>
                <a:ea typeface="+mn-ea"/>
                <a:cs typeface="Helvetica"/>
              </a:defRPr>
            </a:lvl4pPr>
            <a:lvl5pPr marL="1828800" indent="0" algn="ctr" defTabSz="457200" rtl="0" eaLnBrk="1" latinLnBrk="0" hangingPunct="1">
              <a:spcBef>
                <a:spcPct val="20000"/>
              </a:spcBef>
              <a:buFont typeface="Arial"/>
              <a:buNone/>
              <a:defRPr sz="1400" kern="1200">
                <a:solidFill>
                  <a:schemeClr val="tx1">
                    <a:tint val="75000"/>
                  </a:schemeClr>
                </a:solidFill>
                <a:latin typeface="Helvetica"/>
                <a:ea typeface="+mn-ea"/>
                <a:cs typeface="Helvetic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dirty="0" smtClean="0"/>
              <a:t>A brief presentation for Condor Week 2012</a:t>
            </a:r>
          </a:p>
          <a:p>
            <a:r>
              <a:rPr lang="en-US" sz="1600" dirty="0" smtClean="0"/>
              <a:t>Presenter: Jonathan Mills</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pic>
        <p:nvPicPr>
          <p:cNvPr id="6" name="Content Placeholder 5" descr="Overview.pdf"/>
          <p:cNvPicPr>
            <a:picLocks noGrp="1" noChangeAspect="1"/>
          </p:cNvPicPr>
          <p:nvPr>
            <p:ph idx="1"/>
          </p:nvPr>
        </p:nvPicPr>
        <p:blipFill>
          <a:blip r:embed="rId3"/>
          <a:srcRect l="-29482" r="-29482"/>
          <a:stretch>
            <a:fillRect/>
          </a:stretch>
        </p:blipFill>
        <p:spPr>
          <a:xfrm>
            <a:off x="-1023306" y="970073"/>
            <a:ext cx="11663597" cy="5841619"/>
          </a:xfrm>
        </p:spPr>
      </p:pic>
      <p:sp>
        <p:nvSpPr>
          <p:cNvPr id="5" name="Slide Number Placeholder 4"/>
          <p:cNvSpPr>
            <a:spLocks noGrp="1"/>
          </p:cNvSpPr>
          <p:nvPr>
            <p:ph type="sldNum" sz="quarter" idx="12"/>
          </p:nvPr>
        </p:nvSpPr>
        <p:spPr/>
        <p:txBody>
          <a:bodyPr/>
          <a:lstStyle/>
          <a:p>
            <a:fld id="{E495961A-A913-A64C-A153-958F4DEACEF4}" type="slidenum">
              <a:rPr lang="en-US" smtClean="0"/>
              <a:pPr/>
              <a:t>10</a:t>
            </a:fld>
            <a:endParaRPr lang="en-US"/>
          </a:p>
        </p:txBody>
      </p:sp>
    </p:spTree>
    <p:extLst>
      <p:ext uri="{BB962C8B-B14F-4D97-AF65-F5344CB8AC3E}">
        <p14:creationId xmlns:p14="http://schemas.microsoft.com/office/powerpoint/2010/main" val="2996335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p:nvPr/>
        </p:nvCxnSpPr>
        <p:spPr bwMode="auto">
          <a:xfrm flipV="1">
            <a:off x="2819400" y="1608385"/>
            <a:ext cx="3493860" cy="38100"/>
          </a:xfrm>
          <a:prstGeom prst="line">
            <a:avLst/>
          </a:prstGeom>
          <a:solidFill>
            <a:srgbClr val="00B8FF"/>
          </a:solidFill>
          <a:ln w="63500" cap="flat" cmpd="sng" algn="ctr">
            <a:solidFill>
              <a:schemeClr val="accent4">
                <a:lumMod val="75000"/>
              </a:schemeClr>
            </a:solidFill>
            <a:prstDash val="solid"/>
            <a:round/>
            <a:headEnd type="none" w="med" len="med"/>
            <a:tailEnd type="none" w="med" len="med"/>
          </a:ln>
          <a:effectLst/>
        </p:spPr>
      </p:cxnSp>
      <p:sp>
        <p:nvSpPr>
          <p:cNvPr id="16" name="Rounded Rectangle 15"/>
          <p:cNvSpPr/>
          <p:nvPr/>
        </p:nvSpPr>
        <p:spPr>
          <a:xfrm>
            <a:off x="2661440" y="2957861"/>
            <a:ext cx="3970980" cy="737117"/>
          </a:xfrm>
          <a:prstGeom prst="roundRect">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634" name="Freeform 87"/>
          <p:cNvSpPr>
            <a:spLocks noChangeArrowheads="1"/>
          </p:cNvSpPr>
          <p:nvPr/>
        </p:nvSpPr>
        <p:spPr bwMode="auto">
          <a:xfrm flipV="1">
            <a:off x="4141560" y="3056184"/>
            <a:ext cx="1180451" cy="595369"/>
          </a:xfrm>
          <a:custGeom>
            <a:avLst/>
            <a:gdLst>
              <a:gd name="T0" fmla="*/ 866697 w 976"/>
              <a:gd name="T1" fmla="*/ 0 h 829"/>
              <a:gd name="T2" fmla="*/ 1733394 w 976"/>
              <a:gd name="T3" fmla="*/ 760392 h 829"/>
              <a:gd name="T4" fmla="*/ 0 w 976"/>
              <a:gd name="T5" fmla="*/ 760392 h 829"/>
              <a:gd name="T6" fmla="*/ 866697 w 976"/>
              <a:gd name="T7" fmla="*/ 0 h 829"/>
              <a:gd name="T8" fmla="*/ 0 60000 65536"/>
              <a:gd name="T9" fmla="*/ 0 60000 65536"/>
              <a:gd name="T10" fmla="*/ 0 60000 65536"/>
              <a:gd name="T11" fmla="*/ 0 60000 65536"/>
              <a:gd name="T12" fmla="*/ 0 w 976"/>
              <a:gd name="T13" fmla="*/ 0 h 829"/>
              <a:gd name="T14" fmla="*/ 976 w 976"/>
              <a:gd name="T15" fmla="*/ 829 h 829"/>
            </a:gdLst>
            <a:ahLst/>
            <a:cxnLst>
              <a:cxn ang="T8">
                <a:pos x="T0" y="T1"/>
              </a:cxn>
              <a:cxn ang="T9">
                <a:pos x="T2" y="T3"/>
              </a:cxn>
              <a:cxn ang="T10">
                <a:pos x="T4" y="T5"/>
              </a:cxn>
              <a:cxn ang="T11">
                <a:pos x="T6" y="T7"/>
              </a:cxn>
            </a:cxnLst>
            <a:rect l="T12" t="T13" r="T14" b="T15"/>
            <a:pathLst>
              <a:path w="976" h="829">
                <a:moveTo>
                  <a:pt x="487" y="0"/>
                </a:moveTo>
                <a:lnTo>
                  <a:pt x="975" y="828"/>
                </a:lnTo>
                <a:lnTo>
                  <a:pt x="0" y="828"/>
                </a:lnTo>
                <a:lnTo>
                  <a:pt x="487" y="0"/>
                </a:lnTo>
              </a:path>
            </a:pathLst>
          </a:custGeom>
          <a:solidFill>
            <a:schemeClr val="accent2">
              <a:lumMod val="75000"/>
            </a:schemeClr>
          </a:solidFill>
          <a:ln w="28575">
            <a:solidFill>
              <a:srgbClr val="000000"/>
            </a:solidFill>
            <a:round/>
            <a:headEnd/>
            <a:tailEnd/>
          </a:ln>
        </p:spPr>
        <p:txBody>
          <a:bodyPr wrap="none" anchor="ctr"/>
          <a:lstStyle/>
          <a:p>
            <a:endParaRPr lang="en-US"/>
          </a:p>
        </p:txBody>
      </p:sp>
      <p:grpSp>
        <p:nvGrpSpPr>
          <p:cNvPr id="69635" name="Group 15"/>
          <p:cNvGrpSpPr>
            <a:grpSpLocks noChangeAspect="1"/>
          </p:cNvGrpSpPr>
          <p:nvPr/>
        </p:nvGrpSpPr>
        <p:grpSpPr bwMode="auto">
          <a:xfrm>
            <a:off x="766268" y="998785"/>
            <a:ext cx="2233612" cy="1524000"/>
            <a:chOff x="2496" y="1435"/>
            <a:chExt cx="1394" cy="952"/>
          </a:xfrm>
        </p:grpSpPr>
        <p:sp>
          <p:nvSpPr>
            <p:cNvPr id="69678" name="AutoShape 14"/>
            <p:cNvSpPr>
              <a:spLocks noChangeAspect="1" noChangeArrowheads="1" noTextEdit="1"/>
            </p:cNvSpPr>
            <p:nvPr/>
          </p:nvSpPr>
          <p:spPr bwMode="auto">
            <a:xfrm>
              <a:off x="2496" y="1435"/>
              <a:ext cx="1394" cy="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679" name="Freeform 16"/>
            <p:cNvSpPr>
              <a:spLocks/>
            </p:cNvSpPr>
            <p:nvPr/>
          </p:nvSpPr>
          <p:spPr bwMode="auto">
            <a:xfrm>
              <a:off x="2513" y="1440"/>
              <a:ext cx="1362" cy="938"/>
            </a:xfrm>
            <a:custGeom>
              <a:avLst/>
              <a:gdLst>
                <a:gd name="T0" fmla="*/ 13 w 1892"/>
                <a:gd name="T1" fmla="*/ 84 h 1303"/>
                <a:gd name="T2" fmla="*/ 12 w 1892"/>
                <a:gd name="T3" fmla="*/ 122 h 1303"/>
                <a:gd name="T4" fmla="*/ 29 w 1892"/>
                <a:gd name="T5" fmla="*/ 130 h 1303"/>
                <a:gd name="T6" fmla="*/ 67 w 1892"/>
                <a:gd name="T7" fmla="*/ 163 h 1303"/>
                <a:gd name="T8" fmla="*/ 89 w 1892"/>
                <a:gd name="T9" fmla="*/ 158 h 1303"/>
                <a:gd name="T10" fmla="*/ 142 w 1892"/>
                <a:gd name="T11" fmla="*/ 173 h 1303"/>
                <a:gd name="T12" fmla="*/ 158 w 1892"/>
                <a:gd name="T13" fmla="*/ 161 h 1303"/>
                <a:gd name="T14" fmla="*/ 224 w 1892"/>
                <a:gd name="T15" fmla="*/ 150 h 1303"/>
                <a:gd name="T16" fmla="*/ 232 w 1892"/>
                <a:gd name="T17" fmla="*/ 128 h 1303"/>
                <a:gd name="T18" fmla="*/ 259 w 1892"/>
                <a:gd name="T19" fmla="*/ 91 h 1303"/>
                <a:gd name="T20" fmla="*/ 248 w 1892"/>
                <a:gd name="T21" fmla="*/ 76 h 1303"/>
                <a:gd name="T22" fmla="*/ 241 w 1892"/>
                <a:gd name="T23" fmla="*/ 43 h 1303"/>
                <a:gd name="T24" fmla="*/ 226 w 1892"/>
                <a:gd name="T25" fmla="*/ 38 h 1303"/>
                <a:gd name="T26" fmla="*/ 166 w 1892"/>
                <a:gd name="T27" fmla="*/ 12 h 1303"/>
                <a:gd name="T28" fmla="*/ 142 w 1892"/>
                <a:gd name="T29" fmla="*/ 25 h 1303"/>
                <a:gd name="T30" fmla="*/ 75 w 1892"/>
                <a:gd name="T31" fmla="*/ 12 h 1303"/>
                <a:gd name="T32" fmla="*/ 57 w 1892"/>
                <a:gd name="T33" fmla="*/ 29 h 1303"/>
                <a:gd name="T34" fmla="*/ 9 w 1892"/>
                <a:gd name="T35" fmla="*/ 63 h 1303"/>
                <a:gd name="T36" fmla="*/ 13 w 1892"/>
                <a:gd name="T37" fmla="*/ 84 h 13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92"/>
                <a:gd name="T58" fmla="*/ 0 h 1303"/>
                <a:gd name="T59" fmla="*/ 1892 w 1892"/>
                <a:gd name="T60" fmla="*/ 1303 h 13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92" h="1303">
                  <a:moveTo>
                    <a:pt x="94" y="604"/>
                  </a:moveTo>
                  <a:cubicBezTo>
                    <a:pt x="2" y="678"/>
                    <a:pt x="0" y="799"/>
                    <a:pt x="88" y="876"/>
                  </a:cubicBezTo>
                  <a:cubicBezTo>
                    <a:pt x="120" y="903"/>
                    <a:pt x="160" y="922"/>
                    <a:pt x="205" y="930"/>
                  </a:cubicBezTo>
                  <a:cubicBezTo>
                    <a:pt x="201" y="1059"/>
                    <a:pt x="324" y="1167"/>
                    <a:pt x="479" y="1170"/>
                  </a:cubicBezTo>
                  <a:cubicBezTo>
                    <a:pt x="535" y="1171"/>
                    <a:pt x="590" y="1159"/>
                    <a:pt x="637" y="1134"/>
                  </a:cubicBezTo>
                  <a:cubicBezTo>
                    <a:pt x="704" y="1252"/>
                    <a:pt x="873" y="1303"/>
                    <a:pt x="1015" y="1247"/>
                  </a:cubicBezTo>
                  <a:cubicBezTo>
                    <a:pt x="1066" y="1226"/>
                    <a:pt x="1109" y="1194"/>
                    <a:pt x="1138" y="1154"/>
                  </a:cubicBezTo>
                  <a:cubicBezTo>
                    <a:pt x="1294" y="1240"/>
                    <a:pt x="1503" y="1205"/>
                    <a:pt x="1607" y="1075"/>
                  </a:cubicBezTo>
                  <a:cubicBezTo>
                    <a:pt x="1644" y="1028"/>
                    <a:pt x="1664" y="974"/>
                    <a:pt x="1663" y="918"/>
                  </a:cubicBezTo>
                  <a:cubicBezTo>
                    <a:pt x="1804" y="891"/>
                    <a:pt x="1892" y="774"/>
                    <a:pt x="1860" y="657"/>
                  </a:cubicBezTo>
                  <a:cubicBezTo>
                    <a:pt x="1849" y="615"/>
                    <a:pt x="1822" y="576"/>
                    <a:pt x="1785" y="547"/>
                  </a:cubicBezTo>
                  <a:cubicBezTo>
                    <a:pt x="1850" y="470"/>
                    <a:pt x="1829" y="363"/>
                    <a:pt x="1736" y="309"/>
                  </a:cubicBezTo>
                  <a:cubicBezTo>
                    <a:pt x="1703" y="289"/>
                    <a:pt x="1664" y="278"/>
                    <a:pt x="1623" y="277"/>
                  </a:cubicBezTo>
                  <a:cubicBezTo>
                    <a:pt x="1567" y="123"/>
                    <a:pt x="1372" y="35"/>
                    <a:pt x="1187" y="82"/>
                  </a:cubicBezTo>
                  <a:cubicBezTo>
                    <a:pt x="1120" y="98"/>
                    <a:pt x="1061" y="131"/>
                    <a:pt x="1017" y="176"/>
                  </a:cubicBezTo>
                  <a:cubicBezTo>
                    <a:pt x="916" y="41"/>
                    <a:pt x="704" y="0"/>
                    <a:pt x="542" y="84"/>
                  </a:cubicBezTo>
                  <a:cubicBezTo>
                    <a:pt x="484" y="114"/>
                    <a:pt x="438" y="158"/>
                    <a:pt x="410" y="210"/>
                  </a:cubicBezTo>
                  <a:cubicBezTo>
                    <a:pt x="233" y="195"/>
                    <a:pt x="75" y="303"/>
                    <a:pt x="57" y="451"/>
                  </a:cubicBezTo>
                  <a:cubicBezTo>
                    <a:pt x="51" y="504"/>
                    <a:pt x="64" y="557"/>
                    <a:pt x="94" y="604"/>
                  </a:cubicBezTo>
                </a:path>
              </a:pathLst>
            </a:custGeom>
            <a:solidFill>
              <a:srgbClr val="DDDDDD"/>
            </a:solidFill>
            <a:ln w="0">
              <a:solidFill>
                <a:srgbClr val="000000"/>
              </a:solidFill>
              <a:round/>
              <a:headEnd/>
              <a:tailEnd/>
            </a:ln>
          </p:spPr>
          <p:txBody>
            <a:bodyPr/>
            <a:lstStyle/>
            <a:p>
              <a:endParaRPr lang="en-US" sz="1800"/>
            </a:p>
          </p:txBody>
        </p:sp>
        <p:sp>
          <p:nvSpPr>
            <p:cNvPr id="69680" name="Freeform 17"/>
            <p:cNvSpPr>
              <a:spLocks/>
            </p:cNvSpPr>
            <p:nvPr/>
          </p:nvSpPr>
          <p:spPr bwMode="auto">
            <a:xfrm>
              <a:off x="2513" y="1440"/>
              <a:ext cx="1362" cy="938"/>
            </a:xfrm>
            <a:custGeom>
              <a:avLst/>
              <a:gdLst>
                <a:gd name="T0" fmla="*/ 68 w 1362"/>
                <a:gd name="T1" fmla="*/ 435 h 938"/>
                <a:gd name="T2" fmla="*/ 64 w 1362"/>
                <a:gd name="T3" fmla="*/ 630 h 938"/>
                <a:gd name="T4" fmla="*/ 148 w 1362"/>
                <a:gd name="T5" fmla="*/ 669 h 938"/>
                <a:gd name="T6" fmla="*/ 345 w 1362"/>
                <a:gd name="T7" fmla="*/ 842 h 938"/>
                <a:gd name="T8" fmla="*/ 459 w 1362"/>
                <a:gd name="T9" fmla="*/ 816 h 938"/>
                <a:gd name="T10" fmla="*/ 731 w 1362"/>
                <a:gd name="T11" fmla="*/ 897 h 938"/>
                <a:gd name="T12" fmla="*/ 819 w 1362"/>
                <a:gd name="T13" fmla="*/ 830 h 938"/>
                <a:gd name="T14" fmla="*/ 1157 w 1362"/>
                <a:gd name="T15" fmla="*/ 774 h 938"/>
                <a:gd name="T16" fmla="*/ 1197 w 1362"/>
                <a:gd name="T17" fmla="*/ 661 h 938"/>
                <a:gd name="T18" fmla="*/ 1339 w 1362"/>
                <a:gd name="T19" fmla="*/ 473 h 938"/>
                <a:gd name="T20" fmla="*/ 1285 w 1362"/>
                <a:gd name="T21" fmla="*/ 394 h 938"/>
                <a:gd name="T22" fmla="*/ 1249 w 1362"/>
                <a:gd name="T23" fmla="*/ 222 h 938"/>
                <a:gd name="T24" fmla="*/ 1168 w 1362"/>
                <a:gd name="T25" fmla="*/ 199 h 938"/>
                <a:gd name="T26" fmla="*/ 854 w 1362"/>
                <a:gd name="T27" fmla="*/ 59 h 938"/>
                <a:gd name="T28" fmla="*/ 732 w 1362"/>
                <a:gd name="T29" fmla="*/ 127 h 938"/>
                <a:gd name="T30" fmla="*/ 390 w 1362"/>
                <a:gd name="T31" fmla="*/ 60 h 938"/>
                <a:gd name="T32" fmla="*/ 295 w 1362"/>
                <a:gd name="T33" fmla="*/ 151 h 938"/>
                <a:gd name="T34" fmla="*/ 41 w 1362"/>
                <a:gd name="T35" fmla="*/ 325 h 938"/>
                <a:gd name="T36" fmla="*/ 68 w 1362"/>
                <a:gd name="T37" fmla="*/ 435 h 9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2"/>
                <a:gd name="T58" fmla="*/ 0 h 938"/>
                <a:gd name="T59" fmla="*/ 1362 w 1362"/>
                <a:gd name="T60" fmla="*/ 938 h 9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2" h="938">
                  <a:moveTo>
                    <a:pt x="68" y="435"/>
                  </a:moveTo>
                  <a:cubicBezTo>
                    <a:pt x="2" y="488"/>
                    <a:pt x="0" y="575"/>
                    <a:pt x="64" y="630"/>
                  </a:cubicBezTo>
                  <a:cubicBezTo>
                    <a:pt x="87" y="650"/>
                    <a:pt x="115" y="663"/>
                    <a:pt x="148" y="669"/>
                  </a:cubicBezTo>
                  <a:cubicBezTo>
                    <a:pt x="145" y="762"/>
                    <a:pt x="233" y="840"/>
                    <a:pt x="345" y="842"/>
                  </a:cubicBezTo>
                  <a:cubicBezTo>
                    <a:pt x="385" y="843"/>
                    <a:pt x="425" y="834"/>
                    <a:pt x="459" y="816"/>
                  </a:cubicBezTo>
                  <a:cubicBezTo>
                    <a:pt x="507" y="901"/>
                    <a:pt x="628" y="938"/>
                    <a:pt x="731" y="897"/>
                  </a:cubicBezTo>
                  <a:cubicBezTo>
                    <a:pt x="767" y="882"/>
                    <a:pt x="798" y="859"/>
                    <a:pt x="819" y="830"/>
                  </a:cubicBezTo>
                  <a:cubicBezTo>
                    <a:pt x="931" y="892"/>
                    <a:pt x="1082" y="867"/>
                    <a:pt x="1157" y="774"/>
                  </a:cubicBezTo>
                  <a:cubicBezTo>
                    <a:pt x="1183" y="740"/>
                    <a:pt x="1198" y="701"/>
                    <a:pt x="1197" y="661"/>
                  </a:cubicBezTo>
                  <a:cubicBezTo>
                    <a:pt x="1298" y="641"/>
                    <a:pt x="1362" y="557"/>
                    <a:pt x="1339" y="473"/>
                  </a:cubicBezTo>
                  <a:cubicBezTo>
                    <a:pt x="1331" y="443"/>
                    <a:pt x="1311" y="415"/>
                    <a:pt x="1285" y="394"/>
                  </a:cubicBezTo>
                  <a:cubicBezTo>
                    <a:pt x="1331" y="338"/>
                    <a:pt x="1316" y="261"/>
                    <a:pt x="1249" y="222"/>
                  </a:cubicBezTo>
                  <a:cubicBezTo>
                    <a:pt x="1226" y="208"/>
                    <a:pt x="1198" y="200"/>
                    <a:pt x="1168" y="199"/>
                  </a:cubicBezTo>
                  <a:cubicBezTo>
                    <a:pt x="1128" y="89"/>
                    <a:pt x="987" y="25"/>
                    <a:pt x="854" y="59"/>
                  </a:cubicBezTo>
                  <a:cubicBezTo>
                    <a:pt x="806" y="71"/>
                    <a:pt x="764" y="94"/>
                    <a:pt x="732" y="127"/>
                  </a:cubicBezTo>
                  <a:cubicBezTo>
                    <a:pt x="659" y="30"/>
                    <a:pt x="507" y="0"/>
                    <a:pt x="390" y="60"/>
                  </a:cubicBezTo>
                  <a:cubicBezTo>
                    <a:pt x="349" y="82"/>
                    <a:pt x="315" y="114"/>
                    <a:pt x="295" y="151"/>
                  </a:cubicBezTo>
                  <a:cubicBezTo>
                    <a:pt x="168" y="140"/>
                    <a:pt x="54" y="218"/>
                    <a:pt x="41" y="325"/>
                  </a:cubicBezTo>
                  <a:cubicBezTo>
                    <a:pt x="37" y="363"/>
                    <a:pt x="46" y="401"/>
                    <a:pt x="68" y="435"/>
                  </a:cubicBezTo>
                </a:path>
              </a:pathLst>
            </a:custGeom>
            <a:noFill/>
            <a:ln w="523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800"/>
            </a:p>
          </p:txBody>
        </p:sp>
      </p:grpSp>
      <p:grpSp>
        <p:nvGrpSpPr>
          <p:cNvPr id="69636" name="Group 15"/>
          <p:cNvGrpSpPr>
            <a:grpSpLocks noChangeAspect="1"/>
          </p:cNvGrpSpPr>
          <p:nvPr/>
        </p:nvGrpSpPr>
        <p:grpSpPr bwMode="auto">
          <a:xfrm>
            <a:off x="6160440" y="998785"/>
            <a:ext cx="2233613" cy="1524000"/>
            <a:chOff x="2496" y="1435"/>
            <a:chExt cx="1394" cy="952"/>
          </a:xfrm>
        </p:grpSpPr>
        <p:sp>
          <p:nvSpPr>
            <p:cNvPr id="69675" name="AutoShape 14"/>
            <p:cNvSpPr>
              <a:spLocks noChangeAspect="1" noChangeArrowheads="1" noTextEdit="1"/>
            </p:cNvSpPr>
            <p:nvPr/>
          </p:nvSpPr>
          <p:spPr bwMode="auto">
            <a:xfrm>
              <a:off x="2496" y="1435"/>
              <a:ext cx="1394" cy="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676" name="Freeform 16"/>
            <p:cNvSpPr>
              <a:spLocks/>
            </p:cNvSpPr>
            <p:nvPr/>
          </p:nvSpPr>
          <p:spPr bwMode="auto">
            <a:xfrm>
              <a:off x="2513" y="1440"/>
              <a:ext cx="1362" cy="938"/>
            </a:xfrm>
            <a:custGeom>
              <a:avLst/>
              <a:gdLst>
                <a:gd name="T0" fmla="*/ 13 w 1892"/>
                <a:gd name="T1" fmla="*/ 84 h 1303"/>
                <a:gd name="T2" fmla="*/ 12 w 1892"/>
                <a:gd name="T3" fmla="*/ 122 h 1303"/>
                <a:gd name="T4" fmla="*/ 29 w 1892"/>
                <a:gd name="T5" fmla="*/ 130 h 1303"/>
                <a:gd name="T6" fmla="*/ 67 w 1892"/>
                <a:gd name="T7" fmla="*/ 163 h 1303"/>
                <a:gd name="T8" fmla="*/ 89 w 1892"/>
                <a:gd name="T9" fmla="*/ 158 h 1303"/>
                <a:gd name="T10" fmla="*/ 142 w 1892"/>
                <a:gd name="T11" fmla="*/ 173 h 1303"/>
                <a:gd name="T12" fmla="*/ 158 w 1892"/>
                <a:gd name="T13" fmla="*/ 161 h 1303"/>
                <a:gd name="T14" fmla="*/ 224 w 1892"/>
                <a:gd name="T15" fmla="*/ 150 h 1303"/>
                <a:gd name="T16" fmla="*/ 232 w 1892"/>
                <a:gd name="T17" fmla="*/ 128 h 1303"/>
                <a:gd name="T18" fmla="*/ 259 w 1892"/>
                <a:gd name="T19" fmla="*/ 91 h 1303"/>
                <a:gd name="T20" fmla="*/ 248 w 1892"/>
                <a:gd name="T21" fmla="*/ 76 h 1303"/>
                <a:gd name="T22" fmla="*/ 241 w 1892"/>
                <a:gd name="T23" fmla="*/ 43 h 1303"/>
                <a:gd name="T24" fmla="*/ 226 w 1892"/>
                <a:gd name="T25" fmla="*/ 38 h 1303"/>
                <a:gd name="T26" fmla="*/ 166 w 1892"/>
                <a:gd name="T27" fmla="*/ 12 h 1303"/>
                <a:gd name="T28" fmla="*/ 142 w 1892"/>
                <a:gd name="T29" fmla="*/ 25 h 1303"/>
                <a:gd name="T30" fmla="*/ 75 w 1892"/>
                <a:gd name="T31" fmla="*/ 12 h 1303"/>
                <a:gd name="T32" fmla="*/ 57 w 1892"/>
                <a:gd name="T33" fmla="*/ 29 h 1303"/>
                <a:gd name="T34" fmla="*/ 9 w 1892"/>
                <a:gd name="T35" fmla="*/ 63 h 1303"/>
                <a:gd name="T36" fmla="*/ 13 w 1892"/>
                <a:gd name="T37" fmla="*/ 84 h 13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92"/>
                <a:gd name="T58" fmla="*/ 0 h 1303"/>
                <a:gd name="T59" fmla="*/ 1892 w 1892"/>
                <a:gd name="T60" fmla="*/ 1303 h 13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92" h="1303">
                  <a:moveTo>
                    <a:pt x="94" y="604"/>
                  </a:moveTo>
                  <a:cubicBezTo>
                    <a:pt x="2" y="678"/>
                    <a:pt x="0" y="799"/>
                    <a:pt x="88" y="876"/>
                  </a:cubicBezTo>
                  <a:cubicBezTo>
                    <a:pt x="120" y="903"/>
                    <a:pt x="160" y="922"/>
                    <a:pt x="205" y="930"/>
                  </a:cubicBezTo>
                  <a:cubicBezTo>
                    <a:pt x="201" y="1059"/>
                    <a:pt x="324" y="1167"/>
                    <a:pt x="479" y="1170"/>
                  </a:cubicBezTo>
                  <a:cubicBezTo>
                    <a:pt x="535" y="1171"/>
                    <a:pt x="590" y="1159"/>
                    <a:pt x="637" y="1134"/>
                  </a:cubicBezTo>
                  <a:cubicBezTo>
                    <a:pt x="704" y="1252"/>
                    <a:pt x="873" y="1303"/>
                    <a:pt x="1015" y="1247"/>
                  </a:cubicBezTo>
                  <a:cubicBezTo>
                    <a:pt x="1066" y="1226"/>
                    <a:pt x="1109" y="1194"/>
                    <a:pt x="1138" y="1154"/>
                  </a:cubicBezTo>
                  <a:cubicBezTo>
                    <a:pt x="1294" y="1240"/>
                    <a:pt x="1503" y="1205"/>
                    <a:pt x="1607" y="1075"/>
                  </a:cubicBezTo>
                  <a:cubicBezTo>
                    <a:pt x="1644" y="1028"/>
                    <a:pt x="1664" y="974"/>
                    <a:pt x="1663" y="918"/>
                  </a:cubicBezTo>
                  <a:cubicBezTo>
                    <a:pt x="1804" y="891"/>
                    <a:pt x="1892" y="774"/>
                    <a:pt x="1860" y="657"/>
                  </a:cubicBezTo>
                  <a:cubicBezTo>
                    <a:pt x="1849" y="615"/>
                    <a:pt x="1822" y="576"/>
                    <a:pt x="1785" y="547"/>
                  </a:cubicBezTo>
                  <a:cubicBezTo>
                    <a:pt x="1850" y="470"/>
                    <a:pt x="1829" y="363"/>
                    <a:pt x="1736" y="309"/>
                  </a:cubicBezTo>
                  <a:cubicBezTo>
                    <a:pt x="1703" y="289"/>
                    <a:pt x="1664" y="278"/>
                    <a:pt x="1623" y="277"/>
                  </a:cubicBezTo>
                  <a:cubicBezTo>
                    <a:pt x="1567" y="123"/>
                    <a:pt x="1372" y="35"/>
                    <a:pt x="1187" y="82"/>
                  </a:cubicBezTo>
                  <a:cubicBezTo>
                    <a:pt x="1120" y="98"/>
                    <a:pt x="1061" y="131"/>
                    <a:pt x="1017" y="176"/>
                  </a:cubicBezTo>
                  <a:cubicBezTo>
                    <a:pt x="916" y="41"/>
                    <a:pt x="704" y="0"/>
                    <a:pt x="542" y="84"/>
                  </a:cubicBezTo>
                  <a:cubicBezTo>
                    <a:pt x="484" y="114"/>
                    <a:pt x="438" y="158"/>
                    <a:pt x="410" y="210"/>
                  </a:cubicBezTo>
                  <a:cubicBezTo>
                    <a:pt x="233" y="195"/>
                    <a:pt x="75" y="303"/>
                    <a:pt x="57" y="451"/>
                  </a:cubicBezTo>
                  <a:cubicBezTo>
                    <a:pt x="51" y="504"/>
                    <a:pt x="64" y="557"/>
                    <a:pt x="94" y="604"/>
                  </a:cubicBezTo>
                </a:path>
              </a:pathLst>
            </a:custGeom>
            <a:solidFill>
              <a:srgbClr val="DDDDDD"/>
            </a:solidFill>
            <a:ln w="0">
              <a:solidFill>
                <a:srgbClr val="000000"/>
              </a:solidFill>
              <a:round/>
              <a:headEnd/>
              <a:tailEnd/>
            </a:ln>
          </p:spPr>
          <p:txBody>
            <a:bodyPr/>
            <a:lstStyle/>
            <a:p>
              <a:endParaRPr lang="en-US" sz="1800"/>
            </a:p>
          </p:txBody>
        </p:sp>
        <p:sp>
          <p:nvSpPr>
            <p:cNvPr id="69677" name="Freeform 17"/>
            <p:cNvSpPr>
              <a:spLocks/>
            </p:cNvSpPr>
            <p:nvPr/>
          </p:nvSpPr>
          <p:spPr bwMode="auto">
            <a:xfrm>
              <a:off x="2513" y="1440"/>
              <a:ext cx="1362" cy="938"/>
            </a:xfrm>
            <a:custGeom>
              <a:avLst/>
              <a:gdLst>
                <a:gd name="T0" fmla="*/ 68 w 1362"/>
                <a:gd name="T1" fmla="*/ 435 h 938"/>
                <a:gd name="T2" fmla="*/ 64 w 1362"/>
                <a:gd name="T3" fmla="*/ 630 h 938"/>
                <a:gd name="T4" fmla="*/ 148 w 1362"/>
                <a:gd name="T5" fmla="*/ 669 h 938"/>
                <a:gd name="T6" fmla="*/ 345 w 1362"/>
                <a:gd name="T7" fmla="*/ 842 h 938"/>
                <a:gd name="T8" fmla="*/ 459 w 1362"/>
                <a:gd name="T9" fmla="*/ 816 h 938"/>
                <a:gd name="T10" fmla="*/ 731 w 1362"/>
                <a:gd name="T11" fmla="*/ 897 h 938"/>
                <a:gd name="T12" fmla="*/ 819 w 1362"/>
                <a:gd name="T13" fmla="*/ 830 h 938"/>
                <a:gd name="T14" fmla="*/ 1157 w 1362"/>
                <a:gd name="T15" fmla="*/ 774 h 938"/>
                <a:gd name="T16" fmla="*/ 1197 w 1362"/>
                <a:gd name="T17" fmla="*/ 661 h 938"/>
                <a:gd name="T18" fmla="*/ 1339 w 1362"/>
                <a:gd name="T19" fmla="*/ 473 h 938"/>
                <a:gd name="T20" fmla="*/ 1285 w 1362"/>
                <a:gd name="T21" fmla="*/ 394 h 938"/>
                <a:gd name="T22" fmla="*/ 1249 w 1362"/>
                <a:gd name="T23" fmla="*/ 222 h 938"/>
                <a:gd name="T24" fmla="*/ 1168 w 1362"/>
                <a:gd name="T25" fmla="*/ 199 h 938"/>
                <a:gd name="T26" fmla="*/ 854 w 1362"/>
                <a:gd name="T27" fmla="*/ 59 h 938"/>
                <a:gd name="T28" fmla="*/ 732 w 1362"/>
                <a:gd name="T29" fmla="*/ 127 h 938"/>
                <a:gd name="T30" fmla="*/ 390 w 1362"/>
                <a:gd name="T31" fmla="*/ 60 h 938"/>
                <a:gd name="T32" fmla="*/ 295 w 1362"/>
                <a:gd name="T33" fmla="*/ 151 h 938"/>
                <a:gd name="T34" fmla="*/ 41 w 1362"/>
                <a:gd name="T35" fmla="*/ 325 h 938"/>
                <a:gd name="T36" fmla="*/ 68 w 1362"/>
                <a:gd name="T37" fmla="*/ 435 h 9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2"/>
                <a:gd name="T58" fmla="*/ 0 h 938"/>
                <a:gd name="T59" fmla="*/ 1362 w 1362"/>
                <a:gd name="T60" fmla="*/ 938 h 9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2" h="938">
                  <a:moveTo>
                    <a:pt x="68" y="435"/>
                  </a:moveTo>
                  <a:cubicBezTo>
                    <a:pt x="2" y="488"/>
                    <a:pt x="0" y="575"/>
                    <a:pt x="64" y="630"/>
                  </a:cubicBezTo>
                  <a:cubicBezTo>
                    <a:pt x="87" y="650"/>
                    <a:pt x="115" y="663"/>
                    <a:pt x="148" y="669"/>
                  </a:cubicBezTo>
                  <a:cubicBezTo>
                    <a:pt x="145" y="762"/>
                    <a:pt x="233" y="840"/>
                    <a:pt x="345" y="842"/>
                  </a:cubicBezTo>
                  <a:cubicBezTo>
                    <a:pt x="385" y="843"/>
                    <a:pt x="425" y="834"/>
                    <a:pt x="459" y="816"/>
                  </a:cubicBezTo>
                  <a:cubicBezTo>
                    <a:pt x="507" y="901"/>
                    <a:pt x="628" y="938"/>
                    <a:pt x="731" y="897"/>
                  </a:cubicBezTo>
                  <a:cubicBezTo>
                    <a:pt x="767" y="882"/>
                    <a:pt x="798" y="859"/>
                    <a:pt x="819" y="830"/>
                  </a:cubicBezTo>
                  <a:cubicBezTo>
                    <a:pt x="931" y="892"/>
                    <a:pt x="1082" y="867"/>
                    <a:pt x="1157" y="774"/>
                  </a:cubicBezTo>
                  <a:cubicBezTo>
                    <a:pt x="1183" y="740"/>
                    <a:pt x="1198" y="701"/>
                    <a:pt x="1197" y="661"/>
                  </a:cubicBezTo>
                  <a:cubicBezTo>
                    <a:pt x="1298" y="641"/>
                    <a:pt x="1362" y="557"/>
                    <a:pt x="1339" y="473"/>
                  </a:cubicBezTo>
                  <a:cubicBezTo>
                    <a:pt x="1331" y="443"/>
                    <a:pt x="1311" y="415"/>
                    <a:pt x="1285" y="394"/>
                  </a:cubicBezTo>
                  <a:cubicBezTo>
                    <a:pt x="1331" y="338"/>
                    <a:pt x="1316" y="261"/>
                    <a:pt x="1249" y="222"/>
                  </a:cubicBezTo>
                  <a:cubicBezTo>
                    <a:pt x="1226" y="208"/>
                    <a:pt x="1198" y="200"/>
                    <a:pt x="1168" y="199"/>
                  </a:cubicBezTo>
                  <a:cubicBezTo>
                    <a:pt x="1128" y="89"/>
                    <a:pt x="987" y="25"/>
                    <a:pt x="854" y="59"/>
                  </a:cubicBezTo>
                  <a:cubicBezTo>
                    <a:pt x="806" y="71"/>
                    <a:pt x="764" y="94"/>
                    <a:pt x="732" y="127"/>
                  </a:cubicBezTo>
                  <a:cubicBezTo>
                    <a:pt x="659" y="30"/>
                    <a:pt x="507" y="0"/>
                    <a:pt x="390" y="60"/>
                  </a:cubicBezTo>
                  <a:cubicBezTo>
                    <a:pt x="349" y="82"/>
                    <a:pt x="315" y="114"/>
                    <a:pt x="295" y="151"/>
                  </a:cubicBezTo>
                  <a:cubicBezTo>
                    <a:pt x="168" y="140"/>
                    <a:pt x="54" y="218"/>
                    <a:pt x="41" y="325"/>
                  </a:cubicBezTo>
                  <a:cubicBezTo>
                    <a:pt x="37" y="363"/>
                    <a:pt x="46" y="401"/>
                    <a:pt x="68" y="435"/>
                  </a:cubicBezTo>
                </a:path>
              </a:pathLst>
            </a:custGeom>
            <a:noFill/>
            <a:ln w="523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800"/>
            </a:p>
          </p:txBody>
        </p:sp>
      </p:grpSp>
      <p:cxnSp>
        <p:nvCxnSpPr>
          <p:cNvPr id="66" name="Straight Arrow Connector 65"/>
          <p:cNvCxnSpPr>
            <a:endCxn id="69650" idx="0"/>
          </p:cNvCxnSpPr>
          <p:nvPr/>
        </p:nvCxnSpPr>
        <p:spPr bwMode="auto">
          <a:xfrm rot="16200000" flipV="1">
            <a:off x="4057423" y="2297360"/>
            <a:ext cx="881062" cy="636588"/>
          </a:xfrm>
          <a:prstGeom prst="straightConnector1">
            <a:avLst/>
          </a:prstGeom>
          <a:solidFill>
            <a:srgbClr val="00B8FF"/>
          </a:solidFill>
          <a:ln w="34925" cap="flat" cmpd="sng" algn="ctr">
            <a:solidFill>
              <a:schemeClr val="tx1">
                <a:lumMod val="75000"/>
              </a:schemeClr>
            </a:solidFill>
            <a:prstDash val="solid"/>
            <a:round/>
            <a:headEnd type="none" w="med" len="med"/>
            <a:tailEnd type="arrow"/>
          </a:ln>
          <a:effectLst/>
        </p:spPr>
      </p:cxnSp>
      <p:cxnSp>
        <p:nvCxnSpPr>
          <p:cNvPr id="64" name="Straight Arrow Connector 63"/>
          <p:cNvCxnSpPr>
            <a:endCxn id="69648" idx="0"/>
          </p:cNvCxnSpPr>
          <p:nvPr/>
        </p:nvCxnSpPr>
        <p:spPr bwMode="auto">
          <a:xfrm flipV="1">
            <a:off x="4816250" y="1548854"/>
            <a:ext cx="1496590" cy="1507331"/>
          </a:xfrm>
          <a:prstGeom prst="straightConnector1">
            <a:avLst/>
          </a:prstGeom>
          <a:solidFill>
            <a:srgbClr val="00B8FF"/>
          </a:solidFill>
          <a:ln w="34925" cap="flat" cmpd="sng" algn="ctr">
            <a:solidFill>
              <a:schemeClr val="tx1">
                <a:lumMod val="75000"/>
              </a:schemeClr>
            </a:solidFill>
            <a:prstDash val="solid"/>
            <a:round/>
            <a:headEnd type="none" w="med" len="med"/>
            <a:tailEnd type="arrow"/>
          </a:ln>
          <a:effectLst/>
        </p:spPr>
      </p:cxnSp>
      <p:cxnSp>
        <p:nvCxnSpPr>
          <p:cNvPr id="67" name="Straight Arrow Connector 66"/>
          <p:cNvCxnSpPr>
            <a:endCxn id="69649" idx="0"/>
          </p:cNvCxnSpPr>
          <p:nvPr/>
        </p:nvCxnSpPr>
        <p:spPr bwMode="auto">
          <a:xfrm rot="5400000" flipH="1" flipV="1">
            <a:off x="4514623" y="2476748"/>
            <a:ext cx="881062" cy="277812"/>
          </a:xfrm>
          <a:prstGeom prst="straightConnector1">
            <a:avLst/>
          </a:prstGeom>
          <a:solidFill>
            <a:srgbClr val="00B8FF"/>
          </a:solidFill>
          <a:ln w="34925" cap="flat" cmpd="sng" algn="ctr">
            <a:solidFill>
              <a:schemeClr val="tx1">
                <a:lumMod val="75000"/>
              </a:schemeClr>
            </a:solidFill>
            <a:prstDash val="solid"/>
            <a:round/>
            <a:headEnd type="none" w="med" len="med"/>
            <a:tailEnd type="arrow"/>
          </a:ln>
          <a:effectLst/>
        </p:spPr>
      </p:cxnSp>
      <p:grpSp>
        <p:nvGrpSpPr>
          <p:cNvPr id="69641" name="Group 15"/>
          <p:cNvGrpSpPr>
            <a:grpSpLocks noChangeAspect="1"/>
          </p:cNvGrpSpPr>
          <p:nvPr/>
        </p:nvGrpSpPr>
        <p:grpSpPr bwMode="auto">
          <a:xfrm>
            <a:off x="1780680" y="1455985"/>
            <a:ext cx="781050" cy="533400"/>
            <a:chOff x="2496" y="1435"/>
            <a:chExt cx="1394" cy="952"/>
          </a:xfrm>
        </p:grpSpPr>
        <p:sp>
          <p:nvSpPr>
            <p:cNvPr id="69672" name="AutoShape 14"/>
            <p:cNvSpPr>
              <a:spLocks noChangeAspect="1" noChangeArrowheads="1" noTextEdit="1"/>
            </p:cNvSpPr>
            <p:nvPr/>
          </p:nvSpPr>
          <p:spPr bwMode="auto">
            <a:xfrm>
              <a:off x="2496" y="1435"/>
              <a:ext cx="1394" cy="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 name="Freeform 16"/>
            <p:cNvSpPr>
              <a:spLocks/>
            </p:cNvSpPr>
            <p:nvPr/>
          </p:nvSpPr>
          <p:spPr bwMode="auto">
            <a:xfrm>
              <a:off x="2513" y="1441"/>
              <a:ext cx="1363" cy="938"/>
            </a:xfrm>
            <a:custGeom>
              <a:avLst/>
              <a:gdLst>
                <a:gd name="T0" fmla="*/ 18 w 1892"/>
                <a:gd name="T1" fmla="*/ 117 h 1303"/>
                <a:gd name="T2" fmla="*/ 17 w 1892"/>
                <a:gd name="T3" fmla="*/ 169 h 1303"/>
                <a:gd name="T4" fmla="*/ 40 w 1892"/>
                <a:gd name="T5" fmla="*/ 180 h 1303"/>
                <a:gd name="T6" fmla="*/ 93 w 1892"/>
                <a:gd name="T7" fmla="*/ 226 h 1303"/>
                <a:gd name="T8" fmla="*/ 123 w 1892"/>
                <a:gd name="T9" fmla="*/ 220 h 1303"/>
                <a:gd name="T10" fmla="*/ 197 w 1892"/>
                <a:gd name="T11" fmla="*/ 241 h 1303"/>
                <a:gd name="T12" fmla="*/ 220 w 1892"/>
                <a:gd name="T13" fmla="*/ 223 h 1303"/>
                <a:gd name="T14" fmla="*/ 311 w 1892"/>
                <a:gd name="T15" fmla="*/ 208 h 1303"/>
                <a:gd name="T16" fmla="*/ 322 w 1892"/>
                <a:gd name="T17" fmla="*/ 178 h 1303"/>
                <a:gd name="T18" fmla="*/ 360 w 1892"/>
                <a:gd name="T19" fmla="*/ 127 h 1303"/>
                <a:gd name="T20" fmla="*/ 345 w 1892"/>
                <a:gd name="T21" fmla="*/ 106 h 1303"/>
                <a:gd name="T22" fmla="*/ 335 w 1892"/>
                <a:gd name="T23" fmla="*/ 60 h 1303"/>
                <a:gd name="T24" fmla="*/ 314 w 1892"/>
                <a:gd name="T25" fmla="*/ 53 h 1303"/>
                <a:gd name="T26" fmla="*/ 230 w 1892"/>
                <a:gd name="T27" fmla="*/ 16 h 1303"/>
                <a:gd name="T28" fmla="*/ 197 w 1892"/>
                <a:gd name="T29" fmla="*/ 35 h 1303"/>
                <a:gd name="T30" fmla="*/ 104 w 1892"/>
                <a:gd name="T31" fmla="*/ 16 h 1303"/>
                <a:gd name="T32" fmla="*/ 79 w 1892"/>
                <a:gd name="T33" fmla="*/ 40 h 1303"/>
                <a:gd name="T34" fmla="*/ 12 w 1892"/>
                <a:gd name="T35" fmla="*/ 87 h 1303"/>
                <a:gd name="T36" fmla="*/ 18 w 1892"/>
                <a:gd name="T37" fmla="*/ 117 h 13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92"/>
                <a:gd name="T58" fmla="*/ 0 h 1303"/>
                <a:gd name="T59" fmla="*/ 1892 w 1892"/>
                <a:gd name="T60" fmla="*/ 1303 h 13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92" h="1303">
                  <a:moveTo>
                    <a:pt x="94" y="604"/>
                  </a:moveTo>
                  <a:cubicBezTo>
                    <a:pt x="2" y="678"/>
                    <a:pt x="0" y="799"/>
                    <a:pt x="88" y="876"/>
                  </a:cubicBezTo>
                  <a:cubicBezTo>
                    <a:pt x="120" y="903"/>
                    <a:pt x="160" y="922"/>
                    <a:pt x="205" y="930"/>
                  </a:cubicBezTo>
                  <a:cubicBezTo>
                    <a:pt x="201" y="1059"/>
                    <a:pt x="324" y="1167"/>
                    <a:pt x="479" y="1170"/>
                  </a:cubicBezTo>
                  <a:cubicBezTo>
                    <a:pt x="535" y="1171"/>
                    <a:pt x="590" y="1159"/>
                    <a:pt x="637" y="1134"/>
                  </a:cubicBezTo>
                  <a:cubicBezTo>
                    <a:pt x="704" y="1252"/>
                    <a:pt x="873" y="1303"/>
                    <a:pt x="1015" y="1247"/>
                  </a:cubicBezTo>
                  <a:cubicBezTo>
                    <a:pt x="1066" y="1226"/>
                    <a:pt x="1109" y="1194"/>
                    <a:pt x="1138" y="1154"/>
                  </a:cubicBezTo>
                  <a:cubicBezTo>
                    <a:pt x="1294" y="1240"/>
                    <a:pt x="1503" y="1205"/>
                    <a:pt x="1607" y="1075"/>
                  </a:cubicBezTo>
                  <a:cubicBezTo>
                    <a:pt x="1644" y="1028"/>
                    <a:pt x="1664" y="974"/>
                    <a:pt x="1663" y="918"/>
                  </a:cubicBezTo>
                  <a:cubicBezTo>
                    <a:pt x="1804" y="891"/>
                    <a:pt x="1892" y="774"/>
                    <a:pt x="1860" y="657"/>
                  </a:cubicBezTo>
                  <a:cubicBezTo>
                    <a:pt x="1849" y="615"/>
                    <a:pt x="1822" y="576"/>
                    <a:pt x="1785" y="547"/>
                  </a:cubicBezTo>
                  <a:cubicBezTo>
                    <a:pt x="1850" y="470"/>
                    <a:pt x="1829" y="363"/>
                    <a:pt x="1736" y="309"/>
                  </a:cubicBezTo>
                  <a:cubicBezTo>
                    <a:pt x="1703" y="289"/>
                    <a:pt x="1664" y="278"/>
                    <a:pt x="1623" y="277"/>
                  </a:cubicBezTo>
                  <a:cubicBezTo>
                    <a:pt x="1567" y="123"/>
                    <a:pt x="1372" y="35"/>
                    <a:pt x="1187" y="82"/>
                  </a:cubicBezTo>
                  <a:cubicBezTo>
                    <a:pt x="1120" y="98"/>
                    <a:pt x="1061" y="131"/>
                    <a:pt x="1017" y="176"/>
                  </a:cubicBezTo>
                  <a:cubicBezTo>
                    <a:pt x="916" y="41"/>
                    <a:pt x="704" y="0"/>
                    <a:pt x="542" y="84"/>
                  </a:cubicBezTo>
                  <a:cubicBezTo>
                    <a:pt x="484" y="114"/>
                    <a:pt x="438" y="158"/>
                    <a:pt x="410" y="210"/>
                  </a:cubicBezTo>
                  <a:cubicBezTo>
                    <a:pt x="233" y="195"/>
                    <a:pt x="75" y="303"/>
                    <a:pt x="57" y="451"/>
                  </a:cubicBezTo>
                  <a:cubicBezTo>
                    <a:pt x="51" y="504"/>
                    <a:pt x="64" y="557"/>
                    <a:pt x="94" y="604"/>
                  </a:cubicBezTo>
                </a:path>
              </a:pathLst>
            </a:custGeom>
            <a:solidFill>
              <a:schemeClr val="accent4">
                <a:lumMod val="75000"/>
              </a:schemeClr>
            </a:solidFill>
            <a:ln w="0">
              <a:solidFill>
                <a:srgbClr val="000000"/>
              </a:solidFill>
              <a:round/>
              <a:headEnd/>
              <a:tailEnd/>
            </a:ln>
          </p:spPr>
          <p:txBody>
            <a:bodyPr/>
            <a:lstStyle/>
            <a:p>
              <a:pPr>
                <a:defRPr/>
              </a:pPr>
              <a:endParaRPr lang="en-US" sz="1800">
                <a:ea typeface="ＭＳ Ｐゴシック" charset="-128"/>
                <a:cs typeface="ＭＳ Ｐゴシック" charset="-128"/>
              </a:endParaRPr>
            </a:p>
          </p:txBody>
        </p:sp>
        <p:sp>
          <p:nvSpPr>
            <p:cNvPr id="69674" name="Freeform 17"/>
            <p:cNvSpPr>
              <a:spLocks/>
            </p:cNvSpPr>
            <p:nvPr/>
          </p:nvSpPr>
          <p:spPr bwMode="auto">
            <a:xfrm>
              <a:off x="2513" y="1440"/>
              <a:ext cx="1362" cy="938"/>
            </a:xfrm>
            <a:custGeom>
              <a:avLst/>
              <a:gdLst>
                <a:gd name="T0" fmla="*/ 68 w 1362"/>
                <a:gd name="T1" fmla="*/ 435 h 938"/>
                <a:gd name="T2" fmla="*/ 64 w 1362"/>
                <a:gd name="T3" fmla="*/ 630 h 938"/>
                <a:gd name="T4" fmla="*/ 148 w 1362"/>
                <a:gd name="T5" fmla="*/ 669 h 938"/>
                <a:gd name="T6" fmla="*/ 345 w 1362"/>
                <a:gd name="T7" fmla="*/ 842 h 938"/>
                <a:gd name="T8" fmla="*/ 459 w 1362"/>
                <a:gd name="T9" fmla="*/ 816 h 938"/>
                <a:gd name="T10" fmla="*/ 731 w 1362"/>
                <a:gd name="T11" fmla="*/ 897 h 938"/>
                <a:gd name="T12" fmla="*/ 819 w 1362"/>
                <a:gd name="T13" fmla="*/ 830 h 938"/>
                <a:gd name="T14" fmla="*/ 1157 w 1362"/>
                <a:gd name="T15" fmla="*/ 774 h 938"/>
                <a:gd name="T16" fmla="*/ 1197 w 1362"/>
                <a:gd name="T17" fmla="*/ 661 h 938"/>
                <a:gd name="T18" fmla="*/ 1339 w 1362"/>
                <a:gd name="T19" fmla="*/ 473 h 938"/>
                <a:gd name="T20" fmla="*/ 1285 w 1362"/>
                <a:gd name="T21" fmla="*/ 394 h 938"/>
                <a:gd name="T22" fmla="*/ 1249 w 1362"/>
                <a:gd name="T23" fmla="*/ 222 h 938"/>
                <a:gd name="T24" fmla="*/ 1168 w 1362"/>
                <a:gd name="T25" fmla="*/ 199 h 938"/>
                <a:gd name="T26" fmla="*/ 854 w 1362"/>
                <a:gd name="T27" fmla="*/ 59 h 938"/>
                <a:gd name="T28" fmla="*/ 732 w 1362"/>
                <a:gd name="T29" fmla="*/ 127 h 938"/>
                <a:gd name="T30" fmla="*/ 390 w 1362"/>
                <a:gd name="T31" fmla="*/ 60 h 938"/>
                <a:gd name="T32" fmla="*/ 295 w 1362"/>
                <a:gd name="T33" fmla="*/ 151 h 938"/>
                <a:gd name="T34" fmla="*/ 41 w 1362"/>
                <a:gd name="T35" fmla="*/ 325 h 938"/>
                <a:gd name="T36" fmla="*/ 68 w 1362"/>
                <a:gd name="T37" fmla="*/ 435 h 9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2"/>
                <a:gd name="T58" fmla="*/ 0 h 938"/>
                <a:gd name="T59" fmla="*/ 1362 w 1362"/>
                <a:gd name="T60" fmla="*/ 938 h 9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2" h="938">
                  <a:moveTo>
                    <a:pt x="68" y="435"/>
                  </a:moveTo>
                  <a:cubicBezTo>
                    <a:pt x="2" y="488"/>
                    <a:pt x="0" y="575"/>
                    <a:pt x="64" y="630"/>
                  </a:cubicBezTo>
                  <a:cubicBezTo>
                    <a:pt x="87" y="650"/>
                    <a:pt x="115" y="663"/>
                    <a:pt x="148" y="669"/>
                  </a:cubicBezTo>
                  <a:cubicBezTo>
                    <a:pt x="145" y="762"/>
                    <a:pt x="233" y="840"/>
                    <a:pt x="345" y="842"/>
                  </a:cubicBezTo>
                  <a:cubicBezTo>
                    <a:pt x="385" y="843"/>
                    <a:pt x="425" y="834"/>
                    <a:pt x="459" y="816"/>
                  </a:cubicBezTo>
                  <a:cubicBezTo>
                    <a:pt x="507" y="901"/>
                    <a:pt x="628" y="938"/>
                    <a:pt x="731" y="897"/>
                  </a:cubicBezTo>
                  <a:cubicBezTo>
                    <a:pt x="767" y="882"/>
                    <a:pt x="798" y="859"/>
                    <a:pt x="819" y="830"/>
                  </a:cubicBezTo>
                  <a:cubicBezTo>
                    <a:pt x="931" y="892"/>
                    <a:pt x="1082" y="867"/>
                    <a:pt x="1157" y="774"/>
                  </a:cubicBezTo>
                  <a:cubicBezTo>
                    <a:pt x="1183" y="740"/>
                    <a:pt x="1198" y="701"/>
                    <a:pt x="1197" y="661"/>
                  </a:cubicBezTo>
                  <a:cubicBezTo>
                    <a:pt x="1298" y="641"/>
                    <a:pt x="1362" y="557"/>
                    <a:pt x="1339" y="473"/>
                  </a:cubicBezTo>
                  <a:cubicBezTo>
                    <a:pt x="1331" y="443"/>
                    <a:pt x="1311" y="415"/>
                    <a:pt x="1285" y="394"/>
                  </a:cubicBezTo>
                  <a:cubicBezTo>
                    <a:pt x="1331" y="338"/>
                    <a:pt x="1316" y="261"/>
                    <a:pt x="1249" y="222"/>
                  </a:cubicBezTo>
                  <a:cubicBezTo>
                    <a:pt x="1226" y="208"/>
                    <a:pt x="1198" y="200"/>
                    <a:pt x="1168" y="199"/>
                  </a:cubicBezTo>
                  <a:cubicBezTo>
                    <a:pt x="1128" y="89"/>
                    <a:pt x="987" y="25"/>
                    <a:pt x="854" y="59"/>
                  </a:cubicBezTo>
                  <a:cubicBezTo>
                    <a:pt x="806" y="71"/>
                    <a:pt x="764" y="94"/>
                    <a:pt x="732" y="127"/>
                  </a:cubicBezTo>
                  <a:cubicBezTo>
                    <a:pt x="659" y="30"/>
                    <a:pt x="507" y="0"/>
                    <a:pt x="390" y="60"/>
                  </a:cubicBezTo>
                  <a:cubicBezTo>
                    <a:pt x="349" y="82"/>
                    <a:pt x="315" y="114"/>
                    <a:pt x="295" y="151"/>
                  </a:cubicBezTo>
                  <a:cubicBezTo>
                    <a:pt x="168" y="140"/>
                    <a:pt x="54" y="218"/>
                    <a:pt x="41" y="325"/>
                  </a:cubicBezTo>
                  <a:cubicBezTo>
                    <a:pt x="37" y="363"/>
                    <a:pt x="46" y="401"/>
                    <a:pt x="68" y="435"/>
                  </a:cubicBezTo>
                </a:path>
              </a:pathLst>
            </a:custGeom>
            <a:noFill/>
            <a:ln w="523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800"/>
            </a:p>
          </p:txBody>
        </p:sp>
      </p:grpSp>
      <p:grpSp>
        <p:nvGrpSpPr>
          <p:cNvPr id="69642" name="Group 15"/>
          <p:cNvGrpSpPr>
            <a:grpSpLocks noChangeAspect="1"/>
          </p:cNvGrpSpPr>
          <p:nvPr/>
        </p:nvGrpSpPr>
        <p:grpSpPr bwMode="auto">
          <a:xfrm>
            <a:off x="6522390" y="1455985"/>
            <a:ext cx="781050" cy="533400"/>
            <a:chOff x="2496" y="1435"/>
            <a:chExt cx="1394" cy="952"/>
          </a:xfrm>
        </p:grpSpPr>
        <p:sp>
          <p:nvSpPr>
            <p:cNvPr id="69669" name="AutoShape 14"/>
            <p:cNvSpPr>
              <a:spLocks noChangeAspect="1" noChangeArrowheads="1" noTextEdit="1"/>
            </p:cNvSpPr>
            <p:nvPr/>
          </p:nvSpPr>
          <p:spPr bwMode="auto">
            <a:xfrm>
              <a:off x="2496" y="1435"/>
              <a:ext cx="1394" cy="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 name="Freeform 21"/>
            <p:cNvSpPr>
              <a:spLocks/>
            </p:cNvSpPr>
            <p:nvPr/>
          </p:nvSpPr>
          <p:spPr bwMode="auto">
            <a:xfrm>
              <a:off x="2513" y="1441"/>
              <a:ext cx="1363" cy="938"/>
            </a:xfrm>
            <a:custGeom>
              <a:avLst/>
              <a:gdLst>
                <a:gd name="T0" fmla="*/ 18 w 1892"/>
                <a:gd name="T1" fmla="*/ 117 h 1303"/>
                <a:gd name="T2" fmla="*/ 17 w 1892"/>
                <a:gd name="T3" fmla="*/ 169 h 1303"/>
                <a:gd name="T4" fmla="*/ 40 w 1892"/>
                <a:gd name="T5" fmla="*/ 180 h 1303"/>
                <a:gd name="T6" fmla="*/ 93 w 1892"/>
                <a:gd name="T7" fmla="*/ 226 h 1303"/>
                <a:gd name="T8" fmla="*/ 123 w 1892"/>
                <a:gd name="T9" fmla="*/ 220 h 1303"/>
                <a:gd name="T10" fmla="*/ 197 w 1892"/>
                <a:gd name="T11" fmla="*/ 241 h 1303"/>
                <a:gd name="T12" fmla="*/ 220 w 1892"/>
                <a:gd name="T13" fmla="*/ 223 h 1303"/>
                <a:gd name="T14" fmla="*/ 311 w 1892"/>
                <a:gd name="T15" fmla="*/ 208 h 1303"/>
                <a:gd name="T16" fmla="*/ 322 w 1892"/>
                <a:gd name="T17" fmla="*/ 178 h 1303"/>
                <a:gd name="T18" fmla="*/ 360 w 1892"/>
                <a:gd name="T19" fmla="*/ 127 h 1303"/>
                <a:gd name="T20" fmla="*/ 345 w 1892"/>
                <a:gd name="T21" fmla="*/ 106 h 1303"/>
                <a:gd name="T22" fmla="*/ 335 w 1892"/>
                <a:gd name="T23" fmla="*/ 60 h 1303"/>
                <a:gd name="T24" fmla="*/ 314 w 1892"/>
                <a:gd name="T25" fmla="*/ 53 h 1303"/>
                <a:gd name="T26" fmla="*/ 230 w 1892"/>
                <a:gd name="T27" fmla="*/ 16 h 1303"/>
                <a:gd name="T28" fmla="*/ 197 w 1892"/>
                <a:gd name="T29" fmla="*/ 35 h 1303"/>
                <a:gd name="T30" fmla="*/ 104 w 1892"/>
                <a:gd name="T31" fmla="*/ 16 h 1303"/>
                <a:gd name="T32" fmla="*/ 79 w 1892"/>
                <a:gd name="T33" fmla="*/ 40 h 1303"/>
                <a:gd name="T34" fmla="*/ 12 w 1892"/>
                <a:gd name="T35" fmla="*/ 87 h 1303"/>
                <a:gd name="T36" fmla="*/ 18 w 1892"/>
                <a:gd name="T37" fmla="*/ 117 h 13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92"/>
                <a:gd name="T58" fmla="*/ 0 h 1303"/>
                <a:gd name="T59" fmla="*/ 1892 w 1892"/>
                <a:gd name="T60" fmla="*/ 1303 h 13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92" h="1303">
                  <a:moveTo>
                    <a:pt x="94" y="604"/>
                  </a:moveTo>
                  <a:cubicBezTo>
                    <a:pt x="2" y="678"/>
                    <a:pt x="0" y="799"/>
                    <a:pt x="88" y="876"/>
                  </a:cubicBezTo>
                  <a:cubicBezTo>
                    <a:pt x="120" y="903"/>
                    <a:pt x="160" y="922"/>
                    <a:pt x="205" y="930"/>
                  </a:cubicBezTo>
                  <a:cubicBezTo>
                    <a:pt x="201" y="1059"/>
                    <a:pt x="324" y="1167"/>
                    <a:pt x="479" y="1170"/>
                  </a:cubicBezTo>
                  <a:cubicBezTo>
                    <a:pt x="535" y="1171"/>
                    <a:pt x="590" y="1159"/>
                    <a:pt x="637" y="1134"/>
                  </a:cubicBezTo>
                  <a:cubicBezTo>
                    <a:pt x="704" y="1252"/>
                    <a:pt x="873" y="1303"/>
                    <a:pt x="1015" y="1247"/>
                  </a:cubicBezTo>
                  <a:cubicBezTo>
                    <a:pt x="1066" y="1226"/>
                    <a:pt x="1109" y="1194"/>
                    <a:pt x="1138" y="1154"/>
                  </a:cubicBezTo>
                  <a:cubicBezTo>
                    <a:pt x="1294" y="1240"/>
                    <a:pt x="1503" y="1205"/>
                    <a:pt x="1607" y="1075"/>
                  </a:cubicBezTo>
                  <a:cubicBezTo>
                    <a:pt x="1644" y="1028"/>
                    <a:pt x="1664" y="974"/>
                    <a:pt x="1663" y="918"/>
                  </a:cubicBezTo>
                  <a:cubicBezTo>
                    <a:pt x="1804" y="891"/>
                    <a:pt x="1892" y="774"/>
                    <a:pt x="1860" y="657"/>
                  </a:cubicBezTo>
                  <a:cubicBezTo>
                    <a:pt x="1849" y="615"/>
                    <a:pt x="1822" y="576"/>
                    <a:pt x="1785" y="547"/>
                  </a:cubicBezTo>
                  <a:cubicBezTo>
                    <a:pt x="1850" y="470"/>
                    <a:pt x="1829" y="363"/>
                    <a:pt x="1736" y="309"/>
                  </a:cubicBezTo>
                  <a:cubicBezTo>
                    <a:pt x="1703" y="289"/>
                    <a:pt x="1664" y="278"/>
                    <a:pt x="1623" y="277"/>
                  </a:cubicBezTo>
                  <a:cubicBezTo>
                    <a:pt x="1567" y="123"/>
                    <a:pt x="1372" y="35"/>
                    <a:pt x="1187" y="82"/>
                  </a:cubicBezTo>
                  <a:cubicBezTo>
                    <a:pt x="1120" y="98"/>
                    <a:pt x="1061" y="131"/>
                    <a:pt x="1017" y="176"/>
                  </a:cubicBezTo>
                  <a:cubicBezTo>
                    <a:pt x="916" y="41"/>
                    <a:pt x="704" y="0"/>
                    <a:pt x="542" y="84"/>
                  </a:cubicBezTo>
                  <a:cubicBezTo>
                    <a:pt x="484" y="114"/>
                    <a:pt x="438" y="158"/>
                    <a:pt x="410" y="210"/>
                  </a:cubicBezTo>
                  <a:cubicBezTo>
                    <a:pt x="233" y="195"/>
                    <a:pt x="75" y="303"/>
                    <a:pt x="57" y="451"/>
                  </a:cubicBezTo>
                  <a:cubicBezTo>
                    <a:pt x="51" y="504"/>
                    <a:pt x="64" y="557"/>
                    <a:pt x="94" y="604"/>
                  </a:cubicBezTo>
                </a:path>
              </a:pathLst>
            </a:custGeom>
            <a:solidFill>
              <a:schemeClr val="accent4">
                <a:lumMod val="75000"/>
              </a:schemeClr>
            </a:solidFill>
            <a:ln w="0">
              <a:solidFill>
                <a:srgbClr val="000000"/>
              </a:solidFill>
              <a:round/>
              <a:headEnd/>
              <a:tailEnd/>
            </a:ln>
          </p:spPr>
          <p:txBody>
            <a:bodyPr/>
            <a:lstStyle/>
            <a:p>
              <a:pPr>
                <a:defRPr/>
              </a:pPr>
              <a:endParaRPr lang="en-US" sz="1800">
                <a:ea typeface="ＭＳ Ｐゴシック" charset="-128"/>
                <a:cs typeface="ＭＳ Ｐゴシック" charset="-128"/>
              </a:endParaRPr>
            </a:p>
          </p:txBody>
        </p:sp>
        <p:sp>
          <p:nvSpPr>
            <p:cNvPr id="69671" name="Freeform 22"/>
            <p:cNvSpPr>
              <a:spLocks/>
            </p:cNvSpPr>
            <p:nvPr/>
          </p:nvSpPr>
          <p:spPr bwMode="auto">
            <a:xfrm>
              <a:off x="2513" y="1440"/>
              <a:ext cx="1362" cy="938"/>
            </a:xfrm>
            <a:custGeom>
              <a:avLst/>
              <a:gdLst>
                <a:gd name="T0" fmla="*/ 68 w 1362"/>
                <a:gd name="T1" fmla="*/ 435 h 938"/>
                <a:gd name="T2" fmla="*/ 64 w 1362"/>
                <a:gd name="T3" fmla="*/ 630 h 938"/>
                <a:gd name="T4" fmla="*/ 148 w 1362"/>
                <a:gd name="T5" fmla="*/ 669 h 938"/>
                <a:gd name="T6" fmla="*/ 345 w 1362"/>
                <a:gd name="T7" fmla="*/ 842 h 938"/>
                <a:gd name="T8" fmla="*/ 459 w 1362"/>
                <a:gd name="T9" fmla="*/ 816 h 938"/>
                <a:gd name="T10" fmla="*/ 731 w 1362"/>
                <a:gd name="T11" fmla="*/ 897 h 938"/>
                <a:gd name="T12" fmla="*/ 819 w 1362"/>
                <a:gd name="T13" fmla="*/ 830 h 938"/>
                <a:gd name="T14" fmla="*/ 1157 w 1362"/>
                <a:gd name="T15" fmla="*/ 774 h 938"/>
                <a:gd name="T16" fmla="*/ 1197 w 1362"/>
                <a:gd name="T17" fmla="*/ 661 h 938"/>
                <a:gd name="T18" fmla="*/ 1339 w 1362"/>
                <a:gd name="T19" fmla="*/ 473 h 938"/>
                <a:gd name="T20" fmla="*/ 1285 w 1362"/>
                <a:gd name="T21" fmla="*/ 394 h 938"/>
                <a:gd name="T22" fmla="*/ 1249 w 1362"/>
                <a:gd name="T23" fmla="*/ 222 h 938"/>
                <a:gd name="T24" fmla="*/ 1168 w 1362"/>
                <a:gd name="T25" fmla="*/ 199 h 938"/>
                <a:gd name="T26" fmla="*/ 854 w 1362"/>
                <a:gd name="T27" fmla="*/ 59 h 938"/>
                <a:gd name="T28" fmla="*/ 732 w 1362"/>
                <a:gd name="T29" fmla="*/ 127 h 938"/>
                <a:gd name="T30" fmla="*/ 390 w 1362"/>
                <a:gd name="T31" fmla="*/ 60 h 938"/>
                <a:gd name="T32" fmla="*/ 295 w 1362"/>
                <a:gd name="T33" fmla="*/ 151 h 938"/>
                <a:gd name="T34" fmla="*/ 41 w 1362"/>
                <a:gd name="T35" fmla="*/ 325 h 938"/>
                <a:gd name="T36" fmla="*/ 68 w 1362"/>
                <a:gd name="T37" fmla="*/ 435 h 9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2"/>
                <a:gd name="T58" fmla="*/ 0 h 938"/>
                <a:gd name="T59" fmla="*/ 1362 w 1362"/>
                <a:gd name="T60" fmla="*/ 938 h 9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2" h="938">
                  <a:moveTo>
                    <a:pt x="68" y="435"/>
                  </a:moveTo>
                  <a:cubicBezTo>
                    <a:pt x="2" y="488"/>
                    <a:pt x="0" y="575"/>
                    <a:pt x="64" y="630"/>
                  </a:cubicBezTo>
                  <a:cubicBezTo>
                    <a:pt x="87" y="650"/>
                    <a:pt x="115" y="663"/>
                    <a:pt x="148" y="669"/>
                  </a:cubicBezTo>
                  <a:cubicBezTo>
                    <a:pt x="145" y="762"/>
                    <a:pt x="233" y="840"/>
                    <a:pt x="345" y="842"/>
                  </a:cubicBezTo>
                  <a:cubicBezTo>
                    <a:pt x="385" y="843"/>
                    <a:pt x="425" y="834"/>
                    <a:pt x="459" y="816"/>
                  </a:cubicBezTo>
                  <a:cubicBezTo>
                    <a:pt x="507" y="901"/>
                    <a:pt x="628" y="938"/>
                    <a:pt x="731" y="897"/>
                  </a:cubicBezTo>
                  <a:cubicBezTo>
                    <a:pt x="767" y="882"/>
                    <a:pt x="798" y="859"/>
                    <a:pt x="819" y="830"/>
                  </a:cubicBezTo>
                  <a:cubicBezTo>
                    <a:pt x="931" y="892"/>
                    <a:pt x="1082" y="867"/>
                    <a:pt x="1157" y="774"/>
                  </a:cubicBezTo>
                  <a:cubicBezTo>
                    <a:pt x="1183" y="740"/>
                    <a:pt x="1198" y="701"/>
                    <a:pt x="1197" y="661"/>
                  </a:cubicBezTo>
                  <a:cubicBezTo>
                    <a:pt x="1298" y="641"/>
                    <a:pt x="1362" y="557"/>
                    <a:pt x="1339" y="473"/>
                  </a:cubicBezTo>
                  <a:cubicBezTo>
                    <a:pt x="1331" y="443"/>
                    <a:pt x="1311" y="415"/>
                    <a:pt x="1285" y="394"/>
                  </a:cubicBezTo>
                  <a:cubicBezTo>
                    <a:pt x="1331" y="338"/>
                    <a:pt x="1316" y="261"/>
                    <a:pt x="1249" y="222"/>
                  </a:cubicBezTo>
                  <a:cubicBezTo>
                    <a:pt x="1226" y="208"/>
                    <a:pt x="1198" y="200"/>
                    <a:pt x="1168" y="199"/>
                  </a:cubicBezTo>
                  <a:cubicBezTo>
                    <a:pt x="1128" y="89"/>
                    <a:pt x="987" y="25"/>
                    <a:pt x="854" y="59"/>
                  </a:cubicBezTo>
                  <a:cubicBezTo>
                    <a:pt x="806" y="71"/>
                    <a:pt x="764" y="94"/>
                    <a:pt x="732" y="127"/>
                  </a:cubicBezTo>
                  <a:cubicBezTo>
                    <a:pt x="659" y="30"/>
                    <a:pt x="507" y="0"/>
                    <a:pt x="390" y="60"/>
                  </a:cubicBezTo>
                  <a:cubicBezTo>
                    <a:pt x="349" y="82"/>
                    <a:pt x="315" y="114"/>
                    <a:pt x="295" y="151"/>
                  </a:cubicBezTo>
                  <a:cubicBezTo>
                    <a:pt x="168" y="140"/>
                    <a:pt x="54" y="218"/>
                    <a:pt x="41" y="325"/>
                  </a:cubicBezTo>
                  <a:cubicBezTo>
                    <a:pt x="37" y="363"/>
                    <a:pt x="46" y="401"/>
                    <a:pt x="68" y="435"/>
                  </a:cubicBezTo>
                </a:path>
              </a:pathLst>
            </a:custGeom>
            <a:noFill/>
            <a:ln w="523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800"/>
            </a:p>
          </p:txBody>
        </p:sp>
      </p:grpSp>
      <p:grpSp>
        <p:nvGrpSpPr>
          <p:cNvPr id="69644" name="Group 15"/>
          <p:cNvGrpSpPr>
            <a:grpSpLocks noChangeAspect="1"/>
          </p:cNvGrpSpPr>
          <p:nvPr/>
        </p:nvGrpSpPr>
        <p:grpSpPr bwMode="auto">
          <a:xfrm>
            <a:off x="3798660" y="1379785"/>
            <a:ext cx="762000" cy="519113"/>
            <a:chOff x="2496" y="1435"/>
            <a:chExt cx="1394" cy="952"/>
          </a:xfrm>
        </p:grpSpPr>
        <p:sp>
          <p:nvSpPr>
            <p:cNvPr id="69666" name="AutoShape 14"/>
            <p:cNvSpPr>
              <a:spLocks noChangeAspect="1" noChangeArrowheads="1" noTextEdit="1"/>
            </p:cNvSpPr>
            <p:nvPr/>
          </p:nvSpPr>
          <p:spPr bwMode="auto">
            <a:xfrm>
              <a:off x="2496" y="1435"/>
              <a:ext cx="1394" cy="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667" name="Freeform 16"/>
            <p:cNvSpPr>
              <a:spLocks/>
            </p:cNvSpPr>
            <p:nvPr/>
          </p:nvSpPr>
          <p:spPr bwMode="auto">
            <a:xfrm>
              <a:off x="2513" y="1440"/>
              <a:ext cx="1362" cy="938"/>
            </a:xfrm>
            <a:custGeom>
              <a:avLst/>
              <a:gdLst>
                <a:gd name="T0" fmla="*/ 13 w 1892"/>
                <a:gd name="T1" fmla="*/ 84 h 1303"/>
                <a:gd name="T2" fmla="*/ 12 w 1892"/>
                <a:gd name="T3" fmla="*/ 122 h 1303"/>
                <a:gd name="T4" fmla="*/ 29 w 1892"/>
                <a:gd name="T5" fmla="*/ 130 h 1303"/>
                <a:gd name="T6" fmla="*/ 67 w 1892"/>
                <a:gd name="T7" fmla="*/ 163 h 1303"/>
                <a:gd name="T8" fmla="*/ 89 w 1892"/>
                <a:gd name="T9" fmla="*/ 158 h 1303"/>
                <a:gd name="T10" fmla="*/ 142 w 1892"/>
                <a:gd name="T11" fmla="*/ 173 h 1303"/>
                <a:gd name="T12" fmla="*/ 158 w 1892"/>
                <a:gd name="T13" fmla="*/ 161 h 1303"/>
                <a:gd name="T14" fmla="*/ 224 w 1892"/>
                <a:gd name="T15" fmla="*/ 150 h 1303"/>
                <a:gd name="T16" fmla="*/ 232 w 1892"/>
                <a:gd name="T17" fmla="*/ 128 h 1303"/>
                <a:gd name="T18" fmla="*/ 259 w 1892"/>
                <a:gd name="T19" fmla="*/ 91 h 1303"/>
                <a:gd name="T20" fmla="*/ 248 w 1892"/>
                <a:gd name="T21" fmla="*/ 76 h 1303"/>
                <a:gd name="T22" fmla="*/ 241 w 1892"/>
                <a:gd name="T23" fmla="*/ 43 h 1303"/>
                <a:gd name="T24" fmla="*/ 226 w 1892"/>
                <a:gd name="T25" fmla="*/ 38 h 1303"/>
                <a:gd name="T26" fmla="*/ 166 w 1892"/>
                <a:gd name="T27" fmla="*/ 12 h 1303"/>
                <a:gd name="T28" fmla="*/ 142 w 1892"/>
                <a:gd name="T29" fmla="*/ 25 h 1303"/>
                <a:gd name="T30" fmla="*/ 75 w 1892"/>
                <a:gd name="T31" fmla="*/ 12 h 1303"/>
                <a:gd name="T32" fmla="*/ 57 w 1892"/>
                <a:gd name="T33" fmla="*/ 29 h 1303"/>
                <a:gd name="T34" fmla="*/ 9 w 1892"/>
                <a:gd name="T35" fmla="*/ 63 h 1303"/>
                <a:gd name="T36" fmla="*/ 13 w 1892"/>
                <a:gd name="T37" fmla="*/ 84 h 13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92"/>
                <a:gd name="T58" fmla="*/ 0 h 1303"/>
                <a:gd name="T59" fmla="*/ 1892 w 1892"/>
                <a:gd name="T60" fmla="*/ 1303 h 13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92" h="1303">
                  <a:moveTo>
                    <a:pt x="94" y="604"/>
                  </a:moveTo>
                  <a:cubicBezTo>
                    <a:pt x="2" y="678"/>
                    <a:pt x="0" y="799"/>
                    <a:pt x="88" y="876"/>
                  </a:cubicBezTo>
                  <a:cubicBezTo>
                    <a:pt x="120" y="903"/>
                    <a:pt x="160" y="922"/>
                    <a:pt x="205" y="930"/>
                  </a:cubicBezTo>
                  <a:cubicBezTo>
                    <a:pt x="201" y="1059"/>
                    <a:pt x="324" y="1167"/>
                    <a:pt x="479" y="1170"/>
                  </a:cubicBezTo>
                  <a:cubicBezTo>
                    <a:pt x="535" y="1171"/>
                    <a:pt x="590" y="1159"/>
                    <a:pt x="637" y="1134"/>
                  </a:cubicBezTo>
                  <a:cubicBezTo>
                    <a:pt x="704" y="1252"/>
                    <a:pt x="873" y="1303"/>
                    <a:pt x="1015" y="1247"/>
                  </a:cubicBezTo>
                  <a:cubicBezTo>
                    <a:pt x="1066" y="1226"/>
                    <a:pt x="1109" y="1194"/>
                    <a:pt x="1138" y="1154"/>
                  </a:cubicBezTo>
                  <a:cubicBezTo>
                    <a:pt x="1294" y="1240"/>
                    <a:pt x="1503" y="1205"/>
                    <a:pt x="1607" y="1075"/>
                  </a:cubicBezTo>
                  <a:cubicBezTo>
                    <a:pt x="1644" y="1028"/>
                    <a:pt x="1664" y="974"/>
                    <a:pt x="1663" y="918"/>
                  </a:cubicBezTo>
                  <a:cubicBezTo>
                    <a:pt x="1804" y="891"/>
                    <a:pt x="1892" y="774"/>
                    <a:pt x="1860" y="657"/>
                  </a:cubicBezTo>
                  <a:cubicBezTo>
                    <a:pt x="1849" y="615"/>
                    <a:pt x="1822" y="576"/>
                    <a:pt x="1785" y="547"/>
                  </a:cubicBezTo>
                  <a:cubicBezTo>
                    <a:pt x="1850" y="470"/>
                    <a:pt x="1829" y="363"/>
                    <a:pt x="1736" y="309"/>
                  </a:cubicBezTo>
                  <a:cubicBezTo>
                    <a:pt x="1703" y="289"/>
                    <a:pt x="1664" y="278"/>
                    <a:pt x="1623" y="277"/>
                  </a:cubicBezTo>
                  <a:cubicBezTo>
                    <a:pt x="1567" y="123"/>
                    <a:pt x="1372" y="35"/>
                    <a:pt x="1187" y="82"/>
                  </a:cubicBezTo>
                  <a:cubicBezTo>
                    <a:pt x="1120" y="98"/>
                    <a:pt x="1061" y="131"/>
                    <a:pt x="1017" y="176"/>
                  </a:cubicBezTo>
                  <a:cubicBezTo>
                    <a:pt x="916" y="41"/>
                    <a:pt x="704" y="0"/>
                    <a:pt x="542" y="84"/>
                  </a:cubicBezTo>
                  <a:cubicBezTo>
                    <a:pt x="484" y="114"/>
                    <a:pt x="438" y="158"/>
                    <a:pt x="410" y="210"/>
                  </a:cubicBezTo>
                  <a:cubicBezTo>
                    <a:pt x="233" y="195"/>
                    <a:pt x="75" y="303"/>
                    <a:pt x="57" y="451"/>
                  </a:cubicBezTo>
                  <a:cubicBezTo>
                    <a:pt x="51" y="504"/>
                    <a:pt x="64" y="557"/>
                    <a:pt x="94" y="604"/>
                  </a:cubicBezTo>
                </a:path>
              </a:pathLst>
            </a:custGeom>
            <a:solidFill>
              <a:srgbClr val="DDDDDD"/>
            </a:solidFill>
            <a:ln w="0">
              <a:solidFill>
                <a:srgbClr val="000000"/>
              </a:solidFill>
              <a:round/>
              <a:headEnd/>
              <a:tailEnd/>
            </a:ln>
          </p:spPr>
          <p:txBody>
            <a:bodyPr/>
            <a:lstStyle/>
            <a:p>
              <a:endParaRPr lang="en-US" sz="1800"/>
            </a:p>
          </p:txBody>
        </p:sp>
        <p:sp>
          <p:nvSpPr>
            <p:cNvPr id="69668" name="Freeform 17"/>
            <p:cNvSpPr>
              <a:spLocks/>
            </p:cNvSpPr>
            <p:nvPr/>
          </p:nvSpPr>
          <p:spPr bwMode="auto">
            <a:xfrm>
              <a:off x="2513" y="1440"/>
              <a:ext cx="1362" cy="938"/>
            </a:xfrm>
            <a:custGeom>
              <a:avLst/>
              <a:gdLst>
                <a:gd name="T0" fmla="*/ 68 w 1362"/>
                <a:gd name="T1" fmla="*/ 435 h 938"/>
                <a:gd name="T2" fmla="*/ 64 w 1362"/>
                <a:gd name="T3" fmla="*/ 630 h 938"/>
                <a:gd name="T4" fmla="*/ 148 w 1362"/>
                <a:gd name="T5" fmla="*/ 669 h 938"/>
                <a:gd name="T6" fmla="*/ 345 w 1362"/>
                <a:gd name="T7" fmla="*/ 842 h 938"/>
                <a:gd name="T8" fmla="*/ 459 w 1362"/>
                <a:gd name="T9" fmla="*/ 816 h 938"/>
                <a:gd name="T10" fmla="*/ 731 w 1362"/>
                <a:gd name="T11" fmla="*/ 897 h 938"/>
                <a:gd name="T12" fmla="*/ 819 w 1362"/>
                <a:gd name="T13" fmla="*/ 830 h 938"/>
                <a:gd name="T14" fmla="*/ 1157 w 1362"/>
                <a:gd name="T15" fmla="*/ 774 h 938"/>
                <a:gd name="T16" fmla="*/ 1197 w 1362"/>
                <a:gd name="T17" fmla="*/ 661 h 938"/>
                <a:gd name="T18" fmla="*/ 1339 w 1362"/>
                <a:gd name="T19" fmla="*/ 473 h 938"/>
                <a:gd name="T20" fmla="*/ 1285 w 1362"/>
                <a:gd name="T21" fmla="*/ 394 h 938"/>
                <a:gd name="T22" fmla="*/ 1249 w 1362"/>
                <a:gd name="T23" fmla="*/ 222 h 938"/>
                <a:gd name="T24" fmla="*/ 1168 w 1362"/>
                <a:gd name="T25" fmla="*/ 199 h 938"/>
                <a:gd name="T26" fmla="*/ 854 w 1362"/>
                <a:gd name="T27" fmla="*/ 59 h 938"/>
                <a:gd name="T28" fmla="*/ 732 w 1362"/>
                <a:gd name="T29" fmla="*/ 127 h 938"/>
                <a:gd name="T30" fmla="*/ 390 w 1362"/>
                <a:gd name="T31" fmla="*/ 60 h 938"/>
                <a:gd name="T32" fmla="*/ 295 w 1362"/>
                <a:gd name="T33" fmla="*/ 151 h 938"/>
                <a:gd name="T34" fmla="*/ 41 w 1362"/>
                <a:gd name="T35" fmla="*/ 325 h 938"/>
                <a:gd name="T36" fmla="*/ 68 w 1362"/>
                <a:gd name="T37" fmla="*/ 435 h 9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2"/>
                <a:gd name="T58" fmla="*/ 0 h 938"/>
                <a:gd name="T59" fmla="*/ 1362 w 1362"/>
                <a:gd name="T60" fmla="*/ 938 h 9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2" h="938">
                  <a:moveTo>
                    <a:pt x="68" y="435"/>
                  </a:moveTo>
                  <a:cubicBezTo>
                    <a:pt x="2" y="488"/>
                    <a:pt x="0" y="575"/>
                    <a:pt x="64" y="630"/>
                  </a:cubicBezTo>
                  <a:cubicBezTo>
                    <a:pt x="87" y="650"/>
                    <a:pt x="115" y="663"/>
                    <a:pt x="148" y="669"/>
                  </a:cubicBezTo>
                  <a:cubicBezTo>
                    <a:pt x="145" y="762"/>
                    <a:pt x="233" y="840"/>
                    <a:pt x="345" y="842"/>
                  </a:cubicBezTo>
                  <a:cubicBezTo>
                    <a:pt x="385" y="843"/>
                    <a:pt x="425" y="834"/>
                    <a:pt x="459" y="816"/>
                  </a:cubicBezTo>
                  <a:cubicBezTo>
                    <a:pt x="507" y="901"/>
                    <a:pt x="628" y="938"/>
                    <a:pt x="731" y="897"/>
                  </a:cubicBezTo>
                  <a:cubicBezTo>
                    <a:pt x="767" y="882"/>
                    <a:pt x="798" y="859"/>
                    <a:pt x="819" y="830"/>
                  </a:cubicBezTo>
                  <a:cubicBezTo>
                    <a:pt x="931" y="892"/>
                    <a:pt x="1082" y="867"/>
                    <a:pt x="1157" y="774"/>
                  </a:cubicBezTo>
                  <a:cubicBezTo>
                    <a:pt x="1183" y="740"/>
                    <a:pt x="1198" y="701"/>
                    <a:pt x="1197" y="661"/>
                  </a:cubicBezTo>
                  <a:cubicBezTo>
                    <a:pt x="1298" y="641"/>
                    <a:pt x="1362" y="557"/>
                    <a:pt x="1339" y="473"/>
                  </a:cubicBezTo>
                  <a:cubicBezTo>
                    <a:pt x="1331" y="443"/>
                    <a:pt x="1311" y="415"/>
                    <a:pt x="1285" y="394"/>
                  </a:cubicBezTo>
                  <a:cubicBezTo>
                    <a:pt x="1331" y="338"/>
                    <a:pt x="1316" y="261"/>
                    <a:pt x="1249" y="222"/>
                  </a:cubicBezTo>
                  <a:cubicBezTo>
                    <a:pt x="1226" y="208"/>
                    <a:pt x="1198" y="200"/>
                    <a:pt x="1168" y="199"/>
                  </a:cubicBezTo>
                  <a:cubicBezTo>
                    <a:pt x="1128" y="89"/>
                    <a:pt x="987" y="25"/>
                    <a:pt x="854" y="59"/>
                  </a:cubicBezTo>
                  <a:cubicBezTo>
                    <a:pt x="806" y="71"/>
                    <a:pt x="764" y="94"/>
                    <a:pt x="732" y="127"/>
                  </a:cubicBezTo>
                  <a:cubicBezTo>
                    <a:pt x="659" y="30"/>
                    <a:pt x="507" y="0"/>
                    <a:pt x="390" y="60"/>
                  </a:cubicBezTo>
                  <a:cubicBezTo>
                    <a:pt x="349" y="82"/>
                    <a:pt x="315" y="114"/>
                    <a:pt x="295" y="151"/>
                  </a:cubicBezTo>
                  <a:cubicBezTo>
                    <a:pt x="168" y="140"/>
                    <a:pt x="54" y="218"/>
                    <a:pt x="41" y="325"/>
                  </a:cubicBezTo>
                  <a:cubicBezTo>
                    <a:pt x="37" y="363"/>
                    <a:pt x="46" y="401"/>
                    <a:pt x="68" y="435"/>
                  </a:cubicBezTo>
                </a:path>
              </a:pathLst>
            </a:custGeom>
            <a:noFill/>
            <a:ln w="523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800"/>
            </a:p>
          </p:txBody>
        </p:sp>
      </p:grpSp>
      <p:grpSp>
        <p:nvGrpSpPr>
          <p:cNvPr id="69645" name="Group 15"/>
          <p:cNvGrpSpPr>
            <a:grpSpLocks noChangeAspect="1"/>
          </p:cNvGrpSpPr>
          <p:nvPr/>
        </p:nvGrpSpPr>
        <p:grpSpPr bwMode="auto">
          <a:xfrm>
            <a:off x="4713060" y="1379785"/>
            <a:ext cx="762000" cy="519113"/>
            <a:chOff x="2496" y="1435"/>
            <a:chExt cx="1394" cy="952"/>
          </a:xfrm>
        </p:grpSpPr>
        <p:sp>
          <p:nvSpPr>
            <p:cNvPr id="69663" name="AutoShape 14"/>
            <p:cNvSpPr>
              <a:spLocks noChangeAspect="1" noChangeArrowheads="1" noTextEdit="1"/>
            </p:cNvSpPr>
            <p:nvPr/>
          </p:nvSpPr>
          <p:spPr bwMode="auto">
            <a:xfrm>
              <a:off x="2496" y="1435"/>
              <a:ext cx="1394" cy="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9664" name="Freeform 16"/>
            <p:cNvSpPr>
              <a:spLocks/>
            </p:cNvSpPr>
            <p:nvPr/>
          </p:nvSpPr>
          <p:spPr bwMode="auto">
            <a:xfrm>
              <a:off x="2513" y="1440"/>
              <a:ext cx="1362" cy="938"/>
            </a:xfrm>
            <a:custGeom>
              <a:avLst/>
              <a:gdLst>
                <a:gd name="T0" fmla="*/ 13 w 1892"/>
                <a:gd name="T1" fmla="*/ 84 h 1303"/>
                <a:gd name="T2" fmla="*/ 12 w 1892"/>
                <a:gd name="T3" fmla="*/ 122 h 1303"/>
                <a:gd name="T4" fmla="*/ 29 w 1892"/>
                <a:gd name="T5" fmla="*/ 130 h 1303"/>
                <a:gd name="T6" fmla="*/ 67 w 1892"/>
                <a:gd name="T7" fmla="*/ 163 h 1303"/>
                <a:gd name="T8" fmla="*/ 89 w 1892"/>
                <a:gd name="T9" fmla="*/ 158 h 1303"/>
                <a:gd name="T10" fmla="*/ 142 w 1892"/>
                <a:gd name="T11" fmla="*/ 173 h 1303"/>
                <a:gd name="T12" fmla="*/ 158 w 1892"/>
                <a:gd name="T13" fmla="*/ 161 h 1303"/>
                <a:gd name="T14" fmla="*/ 224 w 1892"/>
                <a:gd name="T15" fmla="*/ 150 h 1303"/>
                <a:gd name="T16" fmla="*/ 232 w 1892"/>
                <a:gd name="T17" fmla="*/ 128 h 1303"/>
                <a:gd name="T18" fmla="*/ 259 w 1892"/>
                <a:gd name="T19" fmla="*/ 91 h 1303"/>
                <a:gd name="T20" fmla="*/ 248 w 1892"/>
                <a:gd name="T21" fmla="*/ 76 h 1303"/>
                <a:gd name="T22" fmla="*/ 241 w 1892"/>
                <a:gd name="T23" fmla="*/ 43 h 1303"/>
                <a:gd name="T24" fmla="*/ 226 w 1892"/>
                <a:gd name="T25" fmla="*/ 38 h 1303"/>
                <a:gd name="T26" fmla="*/ 166 w 1892"/>
                <a:gd name="T27" fmla="*/ 12 h 1303"/>
                <a:gd name="T28" fmla="*/ 142 w 1892"/>
                <a:gd name="T29" fmla="*/ 25 h 1303"/>
                <a:gd name="T30" fmla="*/ 75 w 1892"/>
                <a:gd name="T31" fmla="*/ 12 h 1303"/>
                <a:gd name="T32" fmla="*/ 57 w 1892"/>
                <a:gd name="T33" fmla="*/ 29 h 1303"/>
                <a:gd name="T34" fmla="*/ 9 w 1892"/>
                <a:gd name="T35" fmla="*/ 63 h 1303"/>
                <a:gd name="T36" fmla="*/ 13 w 1892"/>
                <a:gd name="T37" fmla="*/ 84 h 13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92"/>
                <a:gd name="T58" fmla="*/ 0 h 1303"/>
                <a:gd name="T59" fmla="*/ 1892 w 1892"/>
                <a:gd name="T60" fmla="*/ 1303 h 13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92" h="1303">
                  <a:moveTo>
                    <a:pt x="94" y="604"/>
                  </a:moveTo>
                  <a:cubicBezTo>
                    <a:pt x="2" y="678"/>
                    <a:pt x="0" y="799"/>
                    <a:pt x="88" y="876"/>
                  </a:cubicBezTo>
                  <a:cubicBezTo>
                    <a:pt x="120" y="903"/>
                    <a:pt x="160" y="922"/>
                    <a:pt x="205" y="930"/>
                  </a:cubicBezTo>
                  <a:cubicBezTo>
                    <a:pt x="201" y="1059"/>
                    <a:pt x="324" y="1167"/>
                    <a:pt x="479" y="1170"/>
                  </a:cubicBezTo>
                  <a:cubicBezTo>
                    <a:pt x="535" y="1171"/>
                    <a:pt x="590" y="1159"/>
                    <a:pt x="637" y="1134"/>
                  </a:cubicBezTo>
                  <a:cubicBezTo>
                    <a:pt x="704" y="1252"/>
                    <a:pt x="873" y="1303"/>
                    <a:pt x="1015" y="1247"/>
                  </a:cubicBezTo>
                  <a:cubicBezTo>
                    <a:pt x="1066" y="1226"/>
                    <a:pt x="1109" y="1194"/>
                    <a:pt x="1138" y="1154"/>
                  </a:cubicBezTo>
                  <a:cubicBezTo>
                    <a:pt x="1294" y="1240"/>
                    <a:pt x="1503" y="1205"/>
                    <a:pt x="1607" y="1075"/>
                  </a:cubicBezTo>
                  <a:cubicBezTo>
                    <a:pt x="1644" y="1028"/>
                    <a:pt x="1664" y="974"/>
                    <a:pt x="1663" y="918"/>
                  </a:cubicBezTo>
                  <a:cubicBezTo>
                    <a:pt x="1804" y="891"/>
                    <a:pt x="1892" y="774"/>
                    <a:pt x="1860" y="657"/>
                  </a:cubicBezTo>
                  <a:cubicBezTo>
                    <a:pt x="1849" y="615"/>
                    <a:pt x="1822" y="576"/>
                    <a:pt x="1785" y="547"/>
                  </a:cubicBezTo>
                  <a:cubicBezTo>
                    <a:pt x="1850" y="470"/>
                    <a:pt x="1829" y="363"/>
                    <a:pt x="1736" y="309"/>
                  </a:cubicBezTo>
                  <a:cubicBezTo>
                    <a:pt x="1703" y="289"/>
                    <a:pt x="1664" y="278"/>
                    <a:pt x="1623" y="277"/>
                  </a:cubicBezTo>
                  <a:cubicBezTo>
                    <a:pt x="1567" y="123"/>
                    <a:pt x="1372" y="35"/>
                    <a:pt x="1187" y="82"/>
                  </a:cubicBezTo>
                  <a:cubicBezTo>
                    <a:pt x="1120" y="98"/>
                    <a:pt x="1061" y="131"/>
                    <a:pt x="1017" y="176"/>
                  </a:cubicBezTo>
                  <a:cubicBezTo>
                    <a:pt x="916" y="41"/>
                    <a:pt x="704" y="0"/>
                    <a:pt x="542" y="84"/>
                  </a:cubicBezTo>
                  <a:cubicBezTo>
                    <a:pt x="484" y="114"/>
                    <a:pt x="438" y="158"/>
                    <a:pt x="410" y="210"/>
                  </a:cubicBezTo>
                  <a:cubicBezTo>
                    <a:pt x="233" y="195"/>
                    <a:pt x="75" y="303"/>
                    <a:pt x="57" y="451"/>
                  </a:cubicBezTo>
                  <a:cubicBezTo>
                    <a:pt x="51" y="504"/>
                    <a:pt x="64" y="557"/>
                    <a:pt x="94" y="604"/>
                  </a:cubicBezTo>
                </a:path>
              </a:pathLst>
            </a:custGeom>
            <a:solidFill>
              <a:srgbClr val="DDDDDD"/>
            </a:solidFill>
            <a:ln w="0">
              <a:solidFill>
                <a:srgbClr val="000000"/>
              </a:solidFill>
              <a:round/>
              <a:headEnd/>
              <a:tailEnd/>
            </a:ln>
          </p:spPr>
          <p:txBody>
            <a:bodyPr/>
            <a:lstStyle/>
            <a:p>
              <a:endParaRPr lang="en-US" sz="1800"/>
            </a:p>
          </p:txBody>
        </p:sp>
        <p:sp>
          <p:nvSpPr>
            <p:cNvPr id="69665" name="Freeform 17"/>
            <p:cNvSpPr>
              <a:spLocks/>
            </p:cNvSpPr>
            <p:nvPr/>
          </p:nvSpPr>
          <p:spPr bwMode="auto">
            <a:xfrm>
              <a:off x="2513" y="1440"/>
              <a:ext cx="1362" cy="938"/>
            </a:xfrm>
            <a:custGeom>
              <a:avLst/>
              <a:gdLst>
                <a:gd name="T0" fmla="*/ 68 w 1362"/>
                <a:gd name="T1" fmla="*/ 435 h 938"/>
                <a:gd name="T2" fmla="*/ 64 w 1362"/>
                <a:gd name="T3" fmla="*/ 630 h 938"/>
                <a:gd name="T4" fmla="*/ 148 w 1362"/>
                <a:gd name="T5" fmla="*/ 669 h 938"/>
                <a:gd name="T6" fmla="*/ 345 w 1362"/>
                <a:gd name="T7" fmla="*/ 842 h 938"/>
                <a:gd name="T8" fmla="*/ 459 w 1362"/>
                <a:gd name="T9" fmla="*/ 816 h 938"/>
                <a:gd name="T10" fmla="*/ 731 w 1362"/>
                <a:gd name="T11" fmla="*/ 897 h 938"/>
                <a:gd name="T12" fmla="*/ 819 w 1362"/>
                <a:gd name="T13" fmla="*/ 830 h 938"/>
                <a:gd name="T14" fmla="*/ 1157 w 1362"/>
                <a:gd name="T15" fmla="*/ 774 h 938"/>
                <a:gd name="T16" fmla="*/ 1197 w 1362"/>
                <a:gd name="T17" fmla="*/ 661 h 938"/>
                <a:gd name="T18" fmla="*/ 1339 w 1362"/>
                <a:gd name="T19" fmla="*/ 473 h 938"/>
                <a:gd name="T20" fmla="*/ 1285 w 1362"/>
                <a:gd name="T21" fmla="*/ 394 h 938"/>
                <a:gd name="T22" fmla="*/ 1249 w 1362"/>
                <a:gd name="T23" fmla="*/ 222 h 938"/>
                <a:gd name="T24" fmla="*/ 1168 w 1362"/>
                <a:gd name="T25" fmla="*/ 199 h 938"/>
                <a:gd name="T26" fmla="*/ 854 w 1362"/>
                <a:gd name="T27" fmla="*/ 59 h 938"/>
                <a:gd name="T28" fmla="*/ 732 w 1362"/>
                <a:gd name="T29" fmla="*/ 127 h 938"/>
                <a:gd name="T30" fmla="*/ 390 w 1362"/>
                <a:gd name="T31" fmla="*/ 60 h 938"/>
                <a:gd name="T32" fmla="*/ 295 w 1362"/>
                <a:gd name="T33" fmla="*/ 151 h 938"/>
                <a:gd name="T34" fmla="*/ 41 w 1362"/>
                <a:gd name="T35" fmla="*/ 325 h 938"/>
                <a:gd name="T36" fmla="*/ 68 w 1362"/>
                <a:gd name="T37" fmla="*/ 435 h 9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2"/>
                <a:gd name="T58" fmla="*/ 0 h 938"/>
                <a:gd name="T59" fmla="*/ 1362 w 1362"/>
                <a:gd name="T60" fmla="*/ 938 h 9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2" h="938">
                  <a:moveTo>
                    <a:pt x="68" y="435"/>
                  </a:moveTo>
                  <a:cubicBezTo>
                    <a:pt x="2" y="488"/>
                    <a:pt x="0" y="575"/>
                    <a:pt x="64" y="630"/>
                  </a:cubicBezTo>
                  <a:cubicBezTo>
                    <a:pt x="87" y="650"/>
                    <a:pt x="115" y="663"/>
                    <a:pt x="148" y="669"/>
                  </a:cubicBezTo>
                  <a:cubicBezTo>
                    <a:pt x="145" y="762"/>
                    <a:pt x="233" y="840"/>
                    <a:pt x="345" y="842"/>
                  </a:cubicBezTo>
                  <a:cubicBezTo>
                    <a:pt x="385" y="843"/>
                    <a:pt x="425" y="834"/>
                    <a:pt x="459" y="816"/>
                  </a:cubicBezTo>
                  <a:cubicBezTo>
                    <a:pt x="507" y="901"/>
                    <a:pt x="628" y="938"/>
                    <a:pt x="731" y="897"/>
                  </a:cubicBezTo>
                  <a:cubicBezTo>
                    <a:pt x="767" y="882"/>
                    <a:pt x="798" y="859"/>
                    <a:pt x="819" y="830"/>
                  </a:cubicBezTo>
                  <a:cubicBezTo>
                    <a:pt x="931" y="892"/>
                    <a:pt x="1082" y="867"/>
                    <a:pt x="1157" y="774"/>
                  </a:cubicBezTo>
                  <a:cubicBezTo>
                    <a:pt x="1183" y="740"/>
                    <a:pt x="1198" y="701"/>
                    <a:pt x="1197" y="661"/>
                  </a:cubicBezTo>
                  <a:cubicBezTo>
                    <a:pt x="1298" y="641"/>
                    <a:pt x="1362" y="557"/>
                    <a:pt x="1339" y="473"/>
                  </a:cubicBezTo>
                  <a:cubicBezTo>
                    <a:pt x="1331" y="443"/>
                    <a:pt x="1311" y="415"/>
                    <a:pt x="1285" y="394"/>
                  </a:cubicBezTo>
                  <a:cubicBezTo>
                    <a:pt x="1331" y="338"/>
                    <a:pt x="1316" y="261"/>
                    <a:pt x="1249" y="222"/>
                  </a:cubicBezTo>
                  <a:cubicBezTo>
                    <a:pt x="1226" y="208"/>
                    <a:pt x="1198" y="200"/>
                    <a:pt x="1168" y="199"/>
                  </a:cubicBezTo>
                  <a:cubicBezTo>
                    <a:pt x="1128" y="89"/>
                    <a:pt x="987" y="25"/>
                    <a:pt x="854" y="59"/>
                  </a:cubicBezTo>
                  <a:cubicBezTo>
                    <a:pt x="806" y="71"/>
                    <a:pt x="764" y="94"/>
                    <a:pt x="732" y="127"/>
                  </a:cubicBezTo>
                  <a:cubicBezTo>
                    <a:pt x="659" y="30"/>
                    <a:pt x="507" y="0"/>
                    <a:pt x="390" y="60"/>
                  </a:cubicBezTo>
                  <a:cubicBezTo>
                    <a:pt x="349" y="82"/>
                    <a:pt x="315" y="114"/>
                    <a:pt x="295" y="151"/>
                  </a:cubicBezTo>
                  <a:cubicBezTo>
                    <a:pt x="168" y="140"/>
                    <a:pt x="54" y="218"/>
                    <a:pt x="41" y="325"/>
                  </a:cubicBezTo>
                  <a:cubicBezTo>
                    <a:pt x="37" y="363"/>
                    <a:pt x="46" y="401"/>
                    <a:pt x="68" y="435"/>
                  </a:cubicBezTo>
                </a:path>
              </a:pathLst>
            </a:custGeom>
            <a:noFill/>
            <a:ln w="52388"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800"/>
            </a:p>
          </p:txBody>
        </p:sp>
      </p:grpSp>
      <p:cxnSp>
        <p:nvCxnSpPr>
          <p:cNvPr id="61" name="Straight Connector 60"/>
          <p:cNvCxnSpPr/>
          <p:nvPr/>
        </p:nvCxnSpPr>
        <p:spPr bwMode="auto">
          <a:xfrm flipV="1">
            <a:off x="3874860" y="1624260"/>
            <a:ext cx="609600" cy="6350"/>
          </a:xfrm>
          <a:prstGeom prst="line">
            <a:avLst/>
          </a:prstGeom>
          <a:solidFill>
            <a:srgbClr val="00B8FF"/>
          </a:solidFill>
          <a:ln w="63500" cap="flat" cmpd="sng" algn="ctr">
            <a:solidFill>
              <a:schemeClr val="accent4">
                <a:lumMod val="75000"/>
              </a:schemeClr>
            </a:solidFill>
            <a:prstDash val="sysDash"/>
            <a:round/>
            <a:headEnd type="none" w="med" len="med"/>
            <a:tailEnd type="none" w="med" len="med"/>
          </a:ln>
          <a:effectLst/>
        </p:spPr>
      </p:cxnSp>
      <p:cxnSp>
        <p:nvCxnSpPr>
          <p:cNvPr id="62" name="Straight Connector 61"/>
          <p:cNvCxnSpPr/>
          <p:nvPr/>
        </p:nvCxnSpPr>
        <p:spPr bwMode="auto">
          <a:xfrm flipV="1">
            <a:off x="4789260" y="1624260"/>
            <a:ext cx="609600" cy="6350"/>
          </a:xfrm>
          <a:prstGeom prst="line">
            <a:avLst/>
          </a:prstGeom>
          <a:solidFill>
            <a:srgbClr val="00B8FF"/>
          </a:solidFill>
          <a:ln w="63500" cap="flat" cmpd="sng" algn="ctr">
            <a:solidFill>
              <a:schemeClr val="accent4">
                <a:lumMod val="75000"/>
              </a:schemeClr>
            </a:solidFill>
            <a:prstDash val="sysDash"/>
            <a:round/>
            <a:headEnd type="none" w="med" len="med"/>
            <a:tailEnd type="none" w="med" len="med"/>
          </a:ln>
          <a:effectLst/>
        </p:spPr>
      </p:cxnSp>
      <p:sp>
        <p:nvSpPr>
          <p:cNvPr id="69648" name="Rectangle 91"/>
          <p:cNvSpPr>
            <a:spLocks noChangeArrowheads="1"/>
          </p:cNvSpPr>
          <p:nvPr/>
        </p:nvSpPr>
        <p:spPr bwMode="auto">
          <a:xfrm flipH="1" flipV="1">
            <a:off x="6160440" y="1210716"/>
            <a:ext cx="304800" cy="338138"/>
          </a:xfrm>
          <a:prstGeom prst="rect">
            <a:avLst/>
          </a:prstGeom>
          <a:solidFill>
            <a:srgbClr val="33CC66"/>
          </a:solidFill>
          <a:ln w="28575">
            <a:solidFill>
              <a:schemeClr val="tx1"/>
            </a:solidFill>
            <a:miter lim="800000"/>
            <a:headEnd/>
            <a:tailEnd/>
          </a:ln>
        </p:spPr>
        <p:txBody>
          <a:bodyPr wrap="none" anchor="ctr"/>
          <a:lstStyle/>
          <a:p>
            <a:pPr algn="ctr"/>
            <a:endParaRPr lang="en-US" sz="2000"/>
          </a:p>
          <a:p>
            <a:pPr algn="ctr"/>
            <a:endParaRPr lang="en-US" sz="2000"/>
          </a:p>
          <a:p>
            <a:pPr algn="ctr"/>
            <a:endParaRPr lang="en-US" sz="2000"/>
          </a:p>
          <a:p>
            <a:pPr algn="ctr"/>
            <a:endParaRPr lang="en-US" sz="1600"/>
          </a:p>
        </p:txBody>
      </p:sp>
      <p:sp>
        <p:nvSpPr>
          <p:cNvPr id="69649" name="Rectangle 91"/>
          <p:cNvSpPr>
            <a:spLocks noChangeArrowheads="1"/>
          </p:cNvSpPr>
          <p:nvPr/>
        </p:nvSpPr>
        <p:spPr bwMode="auto">
          <a:xfrm flipH="1" flipV="1">
            <a:off x="4941660" y="1836985"/>
            <a:ext cx="304800" cy="338138"/>
          </a:xfrm>
          <a:prstGeom prst="rect">
            <a:avLst/>
          </a:prstGeom>
          <a:solidFill>
            <a:srgbClr val="33CC66"/>
          </a:solidFill>
          <a:ln w="28575">
            <a:solidFill>
              <a:schemeClr val="tx1"/>
            </a:solidFill>
            <a:miter lim="800000"/>
            <a:headEnd/>
            <a:tailEnd/>
          </a:ln>
        </p:spPr>
        <p:txBody>
          <a:bodyPr wrap="none" anchor="ctr"/>
          <a:lstStyle/>
          <a:p>
            <a:pPr algn="ctr"/>
            <a:endParaRPr lang="en-US" sz="2000"/>
          </a:p>
          <a:p>
            <a:pPr algn="ctr"/>
            <a:endParaRPr lang="en-US" sz="2000"/>
          </a:p>
          <a:p>
            <a:pPr algn="ctr"/>
            <a:endParaRPr lang="en-US" sz="2000"/>
          </a:p>
          <a:p>
            <a:pPr algn="ctr"/>
            <a:endParaRPr lang="en-US" sz="1600"/>
          </a:p>
        </p:txBody>
      </p:sp>
      <p:sp>
        <p:nvSpPr>
          <p:cNvPr id="69650" name="Rectangle 91"/>
          <p:cNvSpPr>
            <a:spLocks noChangeArrowheads="1"/>
          </p:cNvSpPr>
          <p:nvPr/>
        </p:nvSpPr>
        <p:spPr bwMode="auto">
          <a:xfrm flipH="1" flipV="1">
            <a:off x="4027260" y="1836985"/>
            <a:ext cx="304800" cy="338138"/>
          </a:xfrm>
          <a:prstGeom prst="rect">
            <a:avLst/>
          </a:prstGeom>
          <a:solidFill>
            <a:srgbClr val="33CC66"/>
          </a:solidFill>
          <a:ln w="28575">
            <a:solidFill>
              <a:schemeClr val="tx1"/>
            </a:solidFill>
            <a:miter lim="800000"/>
            <a:headEnd/>
            <a:tailEnd/>
          </a:ln>
        </p:spPr>
        <p:txBody>
          <a:bodyPr wrap="none" anchor="ctr"/>
          <a:lstStyle/>
          <a:p>
            <a:pPr algn="ctr"/>
            <a:endParaRPr lang="en-US" sz="2000"/>
          </a:p>
          <a:p>
            <a:pPr algn="ctr"/>
            <a:endParaRPr lang="en-US" sz="2000"/>
          </a:p>
          <a:p>
            <a:pPr algn="ctr"/>
            <a:endParaRPr lang="en-US" sz="2000"/>
          </a:p>
          <a:p>
            <a:pPr algn="ctr"/>
            <a:endParaRPr lang="en-US" sz="1600"/>
          </a:p>
        </p:txBody>
      </p:sp>
      <p:sp>
        <p:nvSpPr>
          <p:cNvPr id="69651" name="Rectangle 91"/>
          <p:cNvSpPr>
            <a:spLocks noChangeArrowheads="1"/>
          </p:cNvSpPr>
          <p:nvPr/>
        </p:nvSpPr>
        <p:spPr bwMode="auto">
          <a:xfrm flipH="1" flipV="1">
            <a:off x="2661439" y="1219276"/>
            <a:ext cx="304800" cy="338137"/>
          </a:xfrm>
          <a:prstGeom prst="rect">
            <a:avLst/>
          </a:prstGeom>
          <a:solidFill>
            <a:srgbClr val="33CC66"/>
          </a:solidFill>
          <a:ln w="28575">
            <a:solidFill>
              <a:schemeClr val="tx1"/>
            </a:solidFill>
            <a:miter lim="800000"/>
            <a:headEnd/>
            <a:tailEnd/>
          </a:ln>
        </p:spPr>
        <p:txBody>
          <a:bodyPr wrap="none" anchor="ctr"/>
          <a:lstStyle/>
          <a:p>
            <a:pPr algn="ctr"/>
            <a:endParaRPr lang="en-US" sz="2000"/>
          </a:p>
          <a:p>
            <a:pPr algn="ctr"/>
            <a:endParaRPr lang="en-US" sz="2000"/>
          </a:p>
          <a:p>
            <a:pPr algn="ctr"/>
            <a:endParaRPr lang="en-US" sz="2000"/>
          </a:p>
          <a:p>
            <a:pPr algn="ctr"/>
            <a:endParaRPr lang="en-US" sz="1600"/>
          </a:p>
        </p:txBody>
      </p:sp>
      <p:cxnSp>
        <p:nvCxnSpPr>
          <p:cNvPr id="65" name="Straight Arrow Connector 64"/>
          <p:cNvCxnSpPr>
            <a:endCxn id="69651" idx="0"/>
          </p:cNvCxnSpPr>
          <p:nvPr/>
        </p:nvCxnSpPr>
        <p:spPr bwMode="auto">
          <a:xfrm flipH="1" flipV="1">
            <a:off x="2813839" y="1557413"/>
            <a:ext cx="1975424" cy="1498777"/>
          </a:xfrm>
          <a:prstGeom prst="straightConnector1">
            <a:avLst/>
          </a:prstGeom>
          <a:solidFill>
            <a:srgbClr val="00B8FF"/>
          </a:solidFill>
          <a:ln w="34925" cap="flat" cmpd="sng" algn="ctr">
            <a:solidFill>
              <a:schemeClr val="tx1">
                <a:lumMod val="75000"/>
              </a:schemeClr>
            </a:solidFill>
            <a:prstDash val="solid"/>
            <a:round/>
            <a:headEnd type="none" w="med" len="med"/>
            <a:tailEnd type="arrow"/>
          </a:ln>
          <a:effectLst/>
        </p:spPr>
      </p:cxnSp>
      <p:sp>
        <p:nvSpPr>
          <p:cNvPr id="69653" name="Rectangle 50"/>
          <p:cNvSpPr>
            <a:spLocks noChangeArrowheads="1"/>
          </p:cNvSpPr>
          <p:nvPr/>
        </p:nvSpPr>
        <p:spPr bwMode="auto">
          <a:xfrm>
            <a:off x="2316840" y="77242"/>
            <a:ext cx="4724400" cy="381000"/>
          </a:xfrm>
          <a:prstGeom prst="rect">
            <a:avLst/>
          </a:prstGeom>
          <a:solidFill>
            <a:srgbClr val="A35EC7"/>
          </a:solidFill>
          <a:ln w="9525">
            <a:solidFill>
              <a:schemeClr val="tx1"/>
            </a:solidFill>
            <a:round/>
            <a:headEnd/>
            <a:tailEnd/>
          </a:ln>
        </p:spPr>
        <p:txBody>
          <a:bodyPr/>
          <a:lstStyle/>
          <a:p>
            <a:pPr>
              <a:buClr>
                <a:srgbClr val="000000"/>
              </a:buClr>
              <a:buSzPct val="100000"/>
              <a:buFont typeface="Times New Roman" charset="0"/>
              <a:buNone/>
            </a:pPr>
            <a:endParaRPr lang="en-US" sz="1800">
              <a:cs typeface="Arial" charset="0"/>
            </a:endParaRPr>
          </a:p>
        </p:txBody>
      </p:sp>
      <p:sp>
        <p:nvSpPr>
          <p:cNvPr id="69654" name="Text Box 88"/>
          <p:cNvSpPr txBox="1">
            <a:spLocks noChangeArrowheads="1"/>
          </p:cNvSpPr>
          <p:nvPr/>
        </p:nvSpPr>
        <p:spPr bwMode="auto">
          <a:xfrm>
            <a:off x="3143110" y="1042"/>
            <a:ext cx="3886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r>
              <a:rPr lang="en-US" dirty="0" smtClean="0">
                <a:solidFill>
                  <a:schemeClr val="tx1"/>
                </a:solidFill>
              </a:rPr>
              <a:t>Brokering Services</a:t>
            </a:r>
            <a:endParaRPr lang="en-US" dirty="0">
              <a:solidFill>
                <a:schemeClr val="tx1"/>
              </a:solidFill>
            </a:endParaRPr>
          </a:p>
        </p:txBody>
      </p:sp>
      <p:sp>
        <p:nvSpPr>
          <p:cNvPr id="57" name="Down Arrow 56"/>
          <p:cNvSpPr/>
          <p:nvPr/>
        </p:nvSpPr>
        <p:spPr bwMode="auto">
          <a:xfrm flipV="1">
            <a:off x="2577306" y="544335"/>
            <a:ext cx="484188" cy="567849"/>
          </a:xfrm>
          <a:prstGeom prst="downArrow">
            <a:avLst/>
          </a:prstGeom>
          <a:solidFill>
            <a:schemeClr val="accent4">
              <a:lumMod val="50000"/>
            </a:schemeClr>
          </a:solidFill>
          <a:ln w="9525" cap="flat" cmpd="sng" algn="ctr">
            <a:no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ea typeface="ＭＳ Ｐゴシック" charset="-128"/>
              <a:cs typeface="Arial" charset="0"/>
            </a:endParaRPr>
          </a:p>
        </p:txBody>
      </p:sp>
      <p:sp>
        <p:nvSpPr>
          <p:cNvPr id="47" name="Rectangle 46"/>
          <p:cNvSpPr/>
          <p:nvPr/>
        </p:nvSpPr>
        <p:spPr>
          <a:xfrm>
            <a:off x="2910120" y="1177079"/>
            <a:ext cx="535874" cy="369332"/>
          </a:xfrm>
          <a:prstGeom prst="rect">
            <a:avLst/>
          </a:prstGeom>
        </p:spPr>
        <p:txBody>
          <a:bodyPr wrap="none">
            <a:spAutoFit/>
          </a:bodyPr>
          <a:lstStyle/>
          <a:p>
            <a:r>
              <a:rPr lang="en-US" dirty="0" smtClean="0">
                <a:solidFill>
                  <a:srgbClr val="00264D"/>
                </a:solidFill>
              </a:rPr>
              <a:t>Site </a:t>
            </a:r>
            <a:endParaRPr lang="en-US" dirty="0"/>
          </a:p>
        </p:txBody>
      </p:sp>
      <p:sp>
        <p:nvSpPr>
          <p:cNvPr id="48" name="Rectangle 47"/>
          <p:cNvSpPr/>
          <p:nvPr/>
        </p:nvSpPr>
        <p:spPr>
          <a:xfrm>
            <a:off x="5688467" y="1163490"/>
            <a:ext cx="535874" cy="369332"/>
          </a:xfrm>
          <a:prstGeom prst="rect">
            <a:avLst/>
          </a:prstGeom>
        </p:spPr>
        <p:txBody>
          <a:bodyPr wrap="none">
            <a:spAutoFit/>
          </a:bodyPr>
          <a:lstStyle/>
          <a:p>
            <a:r>
              <a:rPr lang="en-US" dirty="0" smtClean="0">
                <a:solidFill>
                  <a:srgbClr val="00264D"/>
                </a:solidFill>
              </a:rPr>
              <a:t>Site </a:t>
            </a:r>
            <a:endParaRPr lang="en-US" dirty="0"/>
          </a:p>
        </p:txBody>
      </p:sp>
      <p:sp>
        <p:nvSpPr>
          <p:cNvPr id="49" name="Rectangle 48"/>
          <p:cNvSpPr/>
          <p:nvPr/>
        </p:nvSpPr>
        <p:spPr>
          <a:xfrm>
            <a:off x="4441040" y="3078105"/>
            <a:ext cx="620683" cy="369332"/>
          </a:xfrm>
          <a:prstGeom prst="rect">
            <a:avLst/>
          </a:prstGeom>
        </p:spPr>
        <p:txBody>
          <a:bodyPr wrap="none">
            <a:spAutoFit/>
          </a:bodyPr>
          <a:lstStyle/>
          <a:p>
            <a:r>
              <a:rPr lang="en-US" dirty="0" smtClean="0">
                <a:solidFill>
                  <a:srgbClr val="00264D"/>
                </a:solidFill>
              </a:rPr>
              <a:t>User </a:t>
            </a:r>
            <a:endParaRPr lang="en-US" dirty="0"/>
          </a:p>
        </p:txBody>
      </p:sp>
      <p:sp>
        <p:nvSpPr>
          <p:cNvPr id="63" name="Down Arrow 62"/>
          <p:cNvSpPr/>
          <p:nvPr/>
        </p:nvSpPr>
        <p:spPr bwMode="auto">
          <a:xfrm flipV="1">
            <a:off x="6047727" y="544335"/>
            <a:ext cx="484188" cy="567849"/>
          </a:xfrm>
          <a:prstGeom prst="downArrow">
            <a:avLst/>
          </a:prstGeom>
          <a:solidFill>
            <a:schemeClr val="accent4">
              <a:lumMod val="50000"/>
            </a:schemeClr>
          </a:solidFill>
          <a:ln w="9525" cap="flat" cmpd="sng" algn="ctr">
            <a:no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ea typeface="ＭＳ Ｐゴシック" charset="-128"/>
              <a:cs typeface="Arial" charset="0"/>
            </a:endParaRPr>
          </a:p>
        </p:txBody>
      </p:sp>
      <p:sp>
        <p:nvSpPr>
          <p:cNvPr id="71" name="Rectangle 70"/>
          <p:cNvSpPr/>
          <p:nvPr/>
        </p:nvSpPr>
        <p:spPr bwMode="auto">
          <a:xfrm>
            <a:off x="3798874" y="4659592"/>
            <a:ext cx="1813607" cy="1449748"/>
          </a:xfrm>
          <a:prstGeom prst="rect">
            <a:avLst/>
          </a:prstGeom>
          <a:solidFill>
            <a:schemeClr val="bg1"/>
          </a:solidFill>
          <a:ln w="19050" cap="flat" cmpd="sng" algn="ctr">
            <a:solidFill>
              <a:srgbClr val="610000"/>
            </a:solidFill>
            <a:prstDash val="solid"/>
            <a:round/>
            <a:headEnd type="none" w="med" len="med"/>
            <a:tailEnd type="none" w="med" len="med"/>
          </a:ln>
          <a:effectLst>
            <a:glow rad="101600">
              <a:schemeClr val="bg2">
                <a:lumMod val="20000"/>
                <a:lumOff val="80000"/>
                <a:alpha val="75000"/>
              </a:schemeClr>
            </a:glow>
            <a:outerShdw blurRad="50800" dist="38100" dir="2700000" algn="tl" rotWithShape="0">
              <a:srgbClr val="000000">
                <a:alpha val="43000"/>
              </a:srgbClr>
            </a:outerShdw>
          </a:effectLst>
        </p:spPr>
        <p:txBody>
          <a:bodyPr>
            <a:prstTxWarp prst="textNoShape">
              <a:avLst/>
            </a:prstTxWarp>
          </a:bodyPr>
          <a:lstStyle/>
          <a:p>
            <a:pPr>
              <a:defRPr/>
            </a:pPr>
            <a:endParaRPr lang="en-US" sz="1400" dirty="0">
              <a:solidFill>
                <a:schemeClr val="tx1"/>
              </a:solidFill>
            </a:endParaRPr>
          </a:p>
          <a:p>
            <a:pPr>
              <a:defRPr/>
            </a:pPr>
            <a:endParaRPr lang="en-US" sz="1400" dirty="0">
              <a:solidFill>
                <a:schemeClr val="tx1"/>
              </a:solidFill>
            </a:endParaRPr>
          </a:p>
          <a:p>
            <a:pPr>
              <a:defRPr/>
            </a:pPr>
            <a:endParaRPr lang="en-US" sz="1400" dirty="0">
              <a:solidFill>
                <a:schemeClr val="tx1"/>
              </a:solidFill>
            </a:endParaRPr>
          </a:p>
          <a:p>
            <a:pPr>
              <a:defRPr/>
            </a:pPr>
            <a:endParaRPr lang="en-US" sz="1400" dirty="0">
              <a:solidFill>
                <a:schemeClr val="tx1"/>
              </a:solidFill>
            </a:endParaRPr>
          </a:p>
          <a:p>
            <a:pPr>
              <a:defRPr/>
            </a:pPr>
            <a:r>
              <a:rPr lang="en-US" sz="1400" dirty="0" smtClean="0"/>
              <a:t>T</a:t>
            </a:r>
            <a:r>
              <a:rPr lang="en-US" sz="1400" dirty="0" smtClean="0">
                <a:solidFill>
                  <a:schemeClr val="tx1"/>
                </a:solidFill>
              </a:rPr>
              <a:t>opology requests specified in NDL </a:t>
            </a:r>
            <a:endParaRPr lang="en-US" sz="1400" dirty="0">
              <a:solidFill>
                <a:schemeClr val="tx1"/>
              </a:solidFill>
            </a:endParaRPr>
          </a:p>
        </p:txBody>
      </p:sp>
      <p:pic>
        <p:nvPicPr>
          <p:cNvPr id="72" name="Picture 140"/>
          <p:cNvPicPr>
            <a:picLocks noChangeAspect="1"/>
          </p:cNvPicPr>
          <p:nvPr/>
        </p:nvPicPr>
        <p:blipFill>
          <a:blip r:embed="rId3"/>
          <a:srcRect/>
          <a:stretch>
            <a:fillRect/>
          </a:stretch>
        </p:blipFill>
        <p:spPr bwMode="auto">
          <a:xfrm>
            <a:off x="3935960" y="4775479"/>
            <a:ext cx="838200" cy="798513"/>
          </a:xfrm>
          <a:prstGeom prst="rect">
            <a:avLst/>
          </a:prstGeom>
          <a:noFill/>
          <a:ln w="9525">
            <a:noFill/>
            <a:miter lim="800000"/>
            <a:headEnd/>
            <a:tailEnd/>
          </a:ln>
        </p:spPr>
      </p:pic>
      <p:sp>
        <p:nvSpPr>
          <p:cNvPr id="18" name="TextBox 17"/>
          <p:cNvSpPr txBox="1"/>
          <p:nvPr/>
        </p:nvSpPr>
        <p:spPr>
          <a:xfrm>
            <a:off x="2791502" y="2940087"/>
            <a:ext cx="1417613" cy="646331"/>
          </a:xfrm>
          <a:prstGeom prst="rect">
            <a:avLst/>
          </a:prstGeom>
          <a:noFill/>
        </p:spPr>
        <p:txBody>
          <a:bodyPr wrap="none" rtlCol="0">
            <a:spAutoFit/>
          </a:bodyPr>
          <a:lstStyle/>
          <a:p>
            <a:r>
              <a:rPr lang="en-US" dirty="0" smtClean="0"/>
              <a:t>User facing</a:t>
            </a:r>
          </a:p>
          <a:p>
            <a:r>
              <a:rPr lang="en-US" dirty="0" smtClean="0"/>
              <a:t>ORCA Agents</a:t>
            </a:r>
            <a:endParaRPr lang="en-US" dirty="0"/>
          </a:p>
        </p:txBody>
      </p:sp>
      <p:sp>
        <p:nvSpPr>
          <p:cNvPr id="74" name="Down Arrow 73"/>
          <p:cNvSpPr/>
          <p:nvPr/>
        </p:nvSpPr>
        <p:spPr bwMode="auto">
          <a:xfrm flipV="1">
            <a:off x="4491706" y="3801706"/>
            <a:ext cx="484188" cy="704772"/>
          </a:xfrm>
          <a:prstGeom prst="downArrow">
            <a:avLst/>
          </a:prstGeom>
          <a:solidFill>
            <a:srgbClr val="3366FF"/>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ea typeface="ＭＳ Ｐゴシック" charset="-128"/>
              <a:cs typeface="Arial" charset="0"/>
            </a:endParaRPr>
          </a:p>
        </p:txBody>
      </p:sp>
      <p:pic>
        <p:nvPicPr>
          <p:cNvPr id="53" name="Picture 63" descr="eu-leaf.tiff"/>
          <p:cNvPicPr>
            <a:picLocks noChangeAspect="1"/>
          </p:cNvPicPr>
          <p:nvPr/>
        </p:nvPicPr>
        <p:blipFill>
          <a:blip r:embed="rId4"/>
          <a:srcRect b="10526"/>
          <a:stretch>
            <a:fillRect/>
          </a:stretch>
        </p:blipFill>
        <p:spPr bwMode="auto">
          <a:xfrm>
            <a:off x="183534" y="2370665"/>
            <a:ext cx="931777" cy="828348"/>
          </a:xfrm>
          <a:prstGeom prst="rect">
            <a:avLst/>
          </a:prstGeom>
          <a:noFill/>
          <a:ln w="9525">
            <a:noFill/>
            <a:miter lim="800000"/>
            <a:headEnd/>
            <a:tailEnd/>
          </a:ln>
        </p:spPr>
      </p:pic>
      <p:pic>
        <p:nvPicPr>
          <p:cNvPr id="54" name="Picture 63" descr="eu-leaf.tiff"/>
          <p:cNvPicPr>
            <a:picLocks noChangeAspect="1"/>
          </p:cNvPicPr>
          <p:nvPr/>
        </p:nvPicPr>
        <p:blipFill>
          <a:blip r:embed="rId4"/>
          <a:srcRect b="10526"/>
          <a:stretch>
            <a:fillRect/>
          </a:stretch>
        </p:blipFill>
        <p:spPr bwMode="auto">
          <a:xfrm>
            <a:off x="7917987" y="2364578"/>
            <a:ext cx="931777" cy="828348"/>
          </a:xfrm>
          <a:prstGeom prst="rect">
            <a:avLst/>
          </a:prstGeom>
          <a:noFill/>
          <a:ln w="9525">
            <a:noFill/>
            <a:miter lim="800000"/>
            <a:headEnd/>
            <a:tailEnd/>
          </a:ln>
        </p:spPr>
      </p:pic>
      <p:grpSp>
        <p:nvGrpSpPr>
          <p:cNvPr id="55" name="Group 54"/>
          <p:cNvGrpSpPr/>
          <p:nvPr/>
        </p:nvGrpSpPr>
        <p:grpSpPr>
          <a:xfrm>
            <a:off x="4839989" y="4753767"/>
            <a:ext cx="716039" cy="282763"/>
            <a:chOff x="5309531" y="3889697"/>
            <a:chExt cx="1279352" cy="468551"/>
          </a:xfrm>
        </p:grpSpPr>
        <p:cxnSp>
          <p:nvCxnSpPr>
            <p:cNvPr id="56" name="Straight Connector 55"/>
            <p:cNvCxnSpPr/>
            <p:nvPr/>
          </p:nvCxnSpPr>
          <p:spPr>
            <a:xfrm flipV="1">
              <a:off x="5342292" y="3889697"/>
              <a:ext cx="1200690" cy="113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58" name="Group 57"/>
            <p:cNvGrpSpPr/>
            <p:nvPr/>
          </p:nvGrpSpPr>
          <p:grpSpPr>
            <a:xfrm>
              <a:off x="6486282" y="3901037"/>
              <a:ext cx="102601" cy="442271"/>
              <a:chOff x="6157422" y="3901037"/>
              <a:chExt cx="102601" cy="442271"/>
            </a:xfrm>
          </p:grpSpPr>
          <p:cxnSp>
            <p:nvCxnSpPr>
              <p:cNvPr id="84" name="Straight Connector 83"/>
              <p:cNvCxnSpPr/>
              <p:nvPr/>
            </p:nvCxnSpPr>
            <p:spPr>
              <a:xfrm>
                <a:off x="6202782" y="3901037"/>
                <a:ext cx="0" cy="3402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5" name="Oval 84"/>
              <p:cNvSpPr/>
              <p:nvPr/>
            </p:nvSpPr>
            <p:spPr>
              <a:xfrm>
                <a:off x="6157422" y="4241246"/>
                <a:ext cx="102601" cy="10206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6264462" y="3906017"/>
              <a:ext cx="102601" cy="442271"/>
              <a:chOff x="6157422" y="3901037"/>
              <a:chExt cx="102601" cy="442271"/>
            </a:xfrm>
          </p:grpSpPr>
          <p:cxnSp>
            <p:nvCxnSpPr>
              <p:cNvPr id="82" name="Straight Connector 81"/>
              <p:cNvCxnSpPr/>
              <p:nvPr/>
            </p:nvCxnSpPr>
            <p:spPr>
              <a:xfrm>
                <a:off x="6202782" y="3901037"/>
                <a:ext cx="0" cy="3402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3" name="Oval 82"/>
              <p:cNvSpPr/>
              <p:nvPr/>
            </p:nvSpPr>
            <p:spPr>
              <a:xfrm>
                <a:off x="6157422" y="4241246"/>
                <a:ext cx="102601" cy="10206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6042642" y="3910997"/>
              <a:ext cx="102601" cy="442271"/>
              <a:chOff x="6157422" y="3901037"/>
              <a:chExt cx="102601" cy="442271"/>
            </a:xfrm>
          </p:grpSpPr>
          <p:cxnSp>
            <p:nvCxnSpPr>
              <p:cNvPr id="80" name="Straight Connector 79"/>
              <p:cNvCxnSpPr/>
              <p:nvPr/>
            </p:nvCxnSpPr>
            <p:spPr>
              <a:xfrm>
                <a:off x="6202782" y="3901037"/>
                <a:ext cx="0" cy="3402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1" name="Oval 80"/>
              <p:cNvSpPr/>
              <p:nvPr/>
            </p:nvSpPr>
            <p:spPr>
              <a:xfrm>
                <a:off x="6157422" y="4241246"/>
                <a:ext cx="102601" cy="10206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5809482" y="3915977"/>
              <a:ext cx="102601" cy="442271"/>
              <a:chOff x="6157422" y="3901037"/>
              <a:chExt cx="102601" cy="442271"/>
            </a:xfrm>
          </p:grpSpPr>
          <p:cxnSp>
            <p:nvCxnSpPr>
              <p:cNvPr id="78" name="Straight Connector 77"/>
              <p:cNvCxnSpPr/>
              <p:nvPr/>
            </p:nvCxnSpPr>
            <p:spPr>
              <a:xfrm>
                <a:off x="6202782" y="3901037"/>
                <a:ext cx="0" cy="3402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9" name="Oval 78"/>
              <p:cNvSpPr/>
              <p:nvPr/>
            </p:nvSpPr>
            <p:spPr>
              <a:xfrm>
                <a:off x="6157422" y="4241246"/>
                <a:ext cx="102601" cy="10206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5563845" y="3910997"/>
              <a:ext cx="102601" cy="442271"/>
              <a:chOff x="6157422" y="3901037"/>
              <a:chExt cx="102601" cy="442271"/>
            </a:xfrm>
          </p:grpSpPr>
          <p:cxnSp>
            <p:nvCxnSpPr>
              <p:cNvPr id="76" name="Straight Connector 75"/>
              <p:cNvCxnSpPr/>
              <p:nvPr/>
            </p:nvCxnSpPr>
            <p:spPr>
              <a:xfrm>
                <a:off x="6202782" y="3901037"/>
                <a:ext cx="0" cy="3402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7" name="Oval 76"/>
              <p:cNvSpPr/>
              <p:nvPr/>
            </p:nvSpPr>
            <p:spPr>
              <a:xfrm>
                <a:off x="6157422" y="4241246"/>
                <a:ext cx="102601" cy="10206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5309531" y="3915977"/>
              <a:ext cx="102601" cy="442271"/>
              <a:chOff x="6157422" y="3901037"/>
              <a:chExt cx="102601" cy="442271"/>
            </a:xfrm>
          </p:grpSpPr>
          <p:cxnSp>
            <p:nvCxnSpPr>
              <p:cNvPr id="73" name="Straight Connector 72"/>
              <p:cNvCxnSpPr/>
              <p:nvPr/>
            </p:nvCxnSpPr>
            <p:spPr>
              <a:xfrm>
                <a:off x="6202782" y="3901037"/>
                <a:ext cx="0" cy="3402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5" name="Oval 74"/>
              <p:cNvSpPr/>
              <p:nvPr/>
            </p:nvSpPr>
            <p:spPr>
              <a:xfrm>
                <a:off x="6157422" y="4241246"/>
                <a:ext cx="102601" cy="102062"/>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86" name="Group 85"/>
          <p:cNvGrpSpPr/>
          <p:nvPr/>
        </p:nvGrpSpPr>
        <p:grpSpPr>
          <a:xfrm>
            <a:off x="4957438" y="5080514"/>
            <a:ext cx="613740" cy="495784"/>
            <a:chOff x="6310303" y="4897607"/>
            <a:chExt cx="1213921" cy="1223342"/>
          </a:xfrm>
        </p:grpSpPr>
        <p:cxnSp>
          <p:nvCxnSpPr>
            <p:cNvPr id="87" name="Straight Connector 86"/>
            <p:cNvCxnSpPr/>
            <p:nvPr/>
          </p:nvCxnSpPr>
          <p:spPr>
            <a:xfrm flipV="1">
              <a:off x="6367063" y="4955678"/>
              <a:ext cx="640833" cy="43092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7007896" y="4955678"/>
              <a:ext cx="455487" cy="53299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6367063" y="5386606"/>
              <a:ext cx="119219" cy="66907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6486282" y="6055679"/>
              <a:ext cx="86180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H="1">
              <a:off x="7348085" y="5488668"/>
              <a:ext cx="115298" cy="56701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2" name="Oval 91"/>
            <p:cNvSpPr/>
            <p:nvPr/>
          </p:nvSpPr>
          <p:spPr>
            <a:xfrm>
              <a:off x="6953083" y="4897607"/>
              <a:ext cx="102601" cy="102062"/>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6924043" y="5560307"/>
              <a:ext cx="102601" cy="102062"/>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4" name="Straight Connector 93"/>
            <p:cNvCxnSpPr>
              <a:endCxn id="93" idx="2"/>
            </p:cNvCxnSpPr>
            <p:nvPr/>
          </p:nvCxnSpPr>
          <p:spPr>
            <a:xfrm>
              <a:off x="6367063" y="5386606"/>
              <a:ext cx="556980" cy="22473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a:stCxn id="92" idx="4"/>
              <a:endCxn id="93" idx="0"/>
            </p:cNvCxnSpPr>
            <p:nvPr/>
          </p:nvCxnSpPr>
          <p:spPr>
            <a:xfrm flipH="1">
              <a:off x="6975344" y="4999669"/>
              <a:ext cx="29040" cy="5606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a:stCxn id="93" idx="5"/>
            </p:cNvCxnSpPr>
            <p:nvPr/>
          </p:nvCxnSpPr>
          <p:spPr>
            <a:xfrm>
              <a:off x="7011618" y="5647422"/>
              <a:ext cx="336467" cy="40825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7" name="Oval 96"/>
            <p:cNvSpPr/>
            <p:nvPr/>
          </p:nvSpPr>
          <p:spPr>
            <a:xfrm>
              <a:off x="7303243" y="6007547"/>
              <a:ext cx="102601" cy="102062"/>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7421623" y="5434187"/>
              <a:ext cx="102601" cy="102062"/>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6441403" y="6018887"/>
              <a:ext cx="102601" cy="102062"/>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6310303" y="5343467"/>
              <a:ext cx="102601" cy="102062"/>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1" name="Picture 4" descr="BEN Logo Cropped.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21809" y="658322"/>
            <a:ext cx="1168871" cy="660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101" descr="orca-arch.pdf"/>
          <p:cNvPicPr>
            <a:picLocks noChangeAspect="1"/>
          </p:cNvPicPr>
          <p:nvPr/>
        </p:nvPicPr>
        <p:blipFill>
          <a:blip r:embed="rId6"/>
          <a:stretch>
            <a:fillRect/>
          </a:stretch>
        </p:blipFill>
        <p:spPr>
          <a:xfrm>
            <a:off x="6222032" y="4385655"/>
            <a:ext cx="2812267" cy="2374146"/>
          </a:xfrm>
          <a:prstGeom prst="rect">
            <a:avLst/>
          </a:prstGeom>
          <a:ln>
            <a:solidFill>
              <a:srgbClr val="3366FF"/>
            </a:solidFill>
          </a:ln>
        </p:spPr>
      </p:pic>
      <p:sp>
        <p:nvSpPr>
          <p:cNvPr id="103" name="TextBox 24"/>
          <p:cNvSpPr txBox="1">
            <a:spLocks noChangeArrowheads="1"/>
          </p:cNvSpPr>
          <p:nvPr/>
        </p:nvSpPr>
        <p:spPr bwMode="auto">
          <a:xfrm>
            <a:off x="183534" y="3702127"/>
            <a:ext cx="3615126" cy="2308324"/>
          </a:xfrm>
          <a:prstGeom prst="rect">
            <a:avLst/>
          </a:prstGeom>
          <a:noFill/>
          <a:ln w="9525">
            <a:noFill/>
            <a:miter lim="800000"/>
            <a:headEnd/>
            <a:tailEnd/>
          </a:ln>
        </p:spPr>
        <p:txBody>
          <a:bodyPr wrap="square">
            <a:prstTxWarp prst="textNoShape">
              <a:avLst/>
            </a:prstTxWarp>
            <a:spAutoFit/>
          </a:bodyPr>
          <a:lstStyle/>
          <a:p>
            <a:pPr marL="457200" indent="-457200">
              <a:buFontTx/>
              <a:buAutoNum type="arabicPeriod"/>
            </a:pPr>
            <a:r>
              <a:rPr lang="en-US" dirty="0">
                <a:solidFill>
                  <a:srgbClr val="00264D"/>
                </a:solidFill>
              </a:rPr>
              <a:t>Provision a dynamic </a:t>
            </a:r>
            <a:r>
              <a:rPr lang="en-US" dirty="0">
                <a:solidFill>
                  <a:schemeClr val="accent2"/>
                </a:solidFill>
              </a:rPr>
              <a:t>slice </a:t>
            </a:r>
            <a:r>
              <a:rPr lang="en-US" dirty="0">
                <a:solidFill>
                  <a:srgbClr val="00264D"/>
                </a:solidFill>
              </a:rPr>
              <a:t>of networked virtual infrastructure from multiple providers, built to order for a </a:t>
            </a:r>
            <a:r>
              <a:rPr lang="en-US" dirty="0" smtClean="0">
                <a:solidFill>
                  <a:srgbClr val="00264D"/>
                </a:solidFill>
              </a:rPr>
              <a:t>guest application.</a:t>
            </a:r>
            <a:endParaRPr lang="en-US" dirty="0">
              <a:solidFill>
                <a:srgbClr val="00264D"/>
              </a:solidFill>
            </a:endParaRPr>
          </a:p>
          <a:p>
            <a:pPr marL="457200" indent="-457200">
              <a:buFontTx/>
              <a:buAutoNum type="arabicPeriod"/>
            </a:pPr>
            <a:r>
              <a:rPr lang="en-US" dirty="0">
                <a:solidFill>
                  <a:srgbClr val="00264D"/>
                </a:solidFill>
              </a:rPr>
              <a:t>Stitch slice into an end-to-end execution environment.</a:t>
            </a:r>
          </a:p>
          <a:p>
            <a:pPr marL="457200" indent="-457200">
              <a:buFontTx/>
              <a:buAutoNum type="arabicPeriod"/>
            </a:pPr>
            <a:r>
              <a:rPr lang="en-US" dirty="0">
                <a:solidFill>
                  <a:srgbClr val="00264D"/>
                </a:solidFill>
              </a:rPr>
              <a:t>Deploy </a:t>
            </a:r>
            <a:r>
              <a:rPr lang="en-US" dirty="0" smtClean="0">
                <a:solidFill>
                  <a:srgbClr val="00264D"/>
                </a:solidFill>
              </a:rPr>
              <a:t>Workflow into </a:t>
            </a:r>
            <a:r>
              <a:rPr lang="en-US" dirty="0">
                <a:solidFill>
                  <a:srgbClr val="00264D"/>
                </a:solidFill>
              </a:rPr>
              <a:t>the slice</a:t>
            </a:r>
            <a:r>
              <a:rPr lang="en-US" dirty="0" smtClean="0">
                <a:solidFill>
                  <a:srgbClr val="00264D"/>
                </a:solidFill>
              </a:rPr>
              <a:t>.</a:t>
            </a:r>
            <a:endParaRPr lang="en-US" dirty="0">
              <a:solidFill>
                <a:srgbClr val="00264D"/>
              </a:solidFill>
            </a:endParaRPr>
          </a:p>
        </p:txBody>
      </p:sp>
    </p:spTree>
    <p:extLst>
      <p:ext uri="{BB962C8B-B14F-4D97-AF65-F5344CB8AC3E}">
        <p14:creationId xmlns:p14="http://schemas.microsoft.com/office/powerpoint/2010/main" val="1658600921"/>
      </p:ext>
    </p:extLst>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xmlns:p14="http://schemas.microsoft.com/office/powerpoint/2010/main" advClick="0">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endParaRPr lang="en-US">
              <a:latin typeface="Arial" charset="0"/>
            </a:endParaRPr>
          </a:p>
        </p:txBody>
      </p:sp>
      <p:pic>
        <p:nvPicPr>
          <p:cNvPr id="53251" name="Picture 1"/>
          <p:cNvPicPr>
            <a:picLocks noChangeAspect="1"/>
          </p:cNvPicPr>
          <p:nvPr/>
        </p:nvPicPr>
        <p:blipFill>
          <a:blip r:embed="rId3"/>
          <a:srcRect/>
          <a:stretch>
            <a:fillRect/>
          </a:stretch>
        </p:blipFill>
        <p:spPr bwMode="auto">
          <a:xfrm>
            <a:off x="0" y="0"/>
            <a:ext cx="9144000" cy="1524000"/>
          </a:xfrm>
          <a:prstGeom prst="rect">
            <a:avLst/>
          </a:prstGeom>
          <a:noFill/>
          <a:ln w="9525">
            <a:noFill/>
            <a:miter lim="800000"/>
            <a:headEnd/>
            <a:tailEnd/>
          </a:ln>
        </p:spPr>
      </p:pic>
      <p:grpSp>
        <p:nvGrpSpPr>
          <p:cNvPr id="2" name="Group 75"/>
          <p:cNvGrpSpPr>
            <a:grpSpLocks/>
          </p:cNvGrpSpPr>
          <p:nvPr/>
        </p:nvGrpSpPr>
        <p:grpSpPr bwMode="auto">
          <a:xfrm>
            <a:off x="1752600" y="1981200"/>
            <a:ext cx="4114800" cy="3508375"/>
            <a:chOff x="2286000" y="1579563"/>
            <a:chExt cx="3489143" cy="2975124"/>
          </a:xfrm>
        </p:grpSpPr>
        <p:sp>
          <p:nvSpPr>
            <p:cNvPr id="53259" name="Arc 74"/>
            <p:cNvSpPr>
              <a:spLocks/>
            </p:cNvSpPr>
            <p:nvPr/>
          </p:nvSpPr>
          <p:spPr bwMode="auto">
            <a:xfrm rot="1355444">
              <a:off x="4457926" y="2330409"/>
              <a:ext cx="1225307" cy="1209185"/>
            </a:xfrm>
            <a:custGeom>
              <a:avLst/>
              <a:gdLst>
                <a:gd name="T0" fmla="*/ 2147483647 w 21600"/>
                <a:gd name="T1" fmla="*/ 0 h 21528"/>
                <a:gd name="T2" fmla="*/ 2147483647 w 21600"/>
                <a:gd name="T3" fmla="*/ 2147483647 h 21528"/>
                <a:gd name="T4" fmla="*/ 0 w 21600"/>
                <a:gd name="T5" fmla="*/ 2147483647 h 21528"/>
                <a:gd name="T6" fmla="*/ 0 60000 65536"/>
                <a:gd name="T7" fmla="*/ 0 60000 65536"/>
                <a:gd name="T8" fmla="*/ 0 60000 65536"/>
                <a:gd name="T9" fmla="*/ 0 w 21600"/>
                <a:gd name="T10" fmla="*/ 0 h 21528"/>
                <a:gd name="T11" fmla="*/ 21600 w 21600"/>
                <a:gd name="T12" fmla="*/ 21528 h 21528"/>
              </a:gdLst>
              <a:ahLst/>
              <a:cxnLst>
                <a:cxn ang="T6">
                  <a:pos x="T0" y="T1"/>
                </a:cxn>
                <a:cxn ang="T7">
                  <a:pos x="T2" y="T3"/>
                </a:cxn>
                <a:cxn ang="T8">
                  <a:pos x="T4" y="T5"/>
                </a:cxn>
              </a:cxnLst>
              <a:rect l="T9" t="T10" r="T11" b="T12"/>
              <a:pathLst>
                <a:path w="21600" h="21528" fill="none" extrusionOk="0">
                  <a:moveTo>
                    <a:pt x="1759" y="-1"/>
                  </a:moveTo>
                  <a:cubicBezTo>
                    <a:pt x="12968" y="915"/>
                    <a:pt x="21600" y="10280"/>
                    <a:pt x="21600" y="21528"/>
                  </a:cubicBezTo>
                </a:path>
                <a:path w="21600" h="21528" stroke="0" extrusionOk="0">
                  <a:moveTo>
                    <a:pt x="1759" y="-1"/>
                  </a:moveTo>
                  <a:cubicBezTo>
                    <a:pt x="12968" y="915"/>
                    <a:pt x="21600" y="10280"/>
                    <a:pt x="21600" y="21528"/>
                  </a:cubicBezTo>
                  <a:lnTo>
                    <a:pt x="0" y="21528"/>
                  </a:lnTo>
                  <a:close/>
                </a:path>
              </a:pathLst>
            </a:custGeom>
            <a:noFill/>
            <a:ln w="28575">
              <a:solidFill>
                <a:schemeClr val="tx1"/>
              </a:solidFill>
              <a:round/>
              <a:headEnd/>
              <a:tailEnd/>
            </a:ln>
          </p:spPr>
          <p:txBody>
            <a:bodyPr wrap="none" anchor="ctr">
              <a:prstTxWarp prst="textNoShape">
                <a:avLst/>
              </a:prstTxWarp>
            </a:bodyPr>
            <a:lstStyle/>
            <a:p>
              <a:endParaRPr lang="en-US" sz="3200"/>
            </a:p>
          </p:txBody>
        </p:sp>
        <p:sp>
          <p:nvSpPr>
            <p:cNvPr id="53260" name="Oval 75"/>
            <p:cNvSpPr>
              <a:spLocks noChangeArrowheads="1"/>
            </p:cNvSpPr>
            <p:nvPr/>
          </p:nvSpPr>
          <p:spPr bwMode="auto">
            <a:xfrm rot="19918546" flipV="1">
              <a:off x="3017269" y="2232522"/>
              <a:ext cx="1821838" cy="763514"/>
            </a:xfrm>
            <a:prstGeom prst="ellipse">
              <a:avLst/>
            </a:prstGeom>
            <a:noFill/>
            <a:ln w="28575">
              <a:solidFill>
                <a:schemeClr val="tx1"/>
              </a:solidFill>
              <a:round/>
              <a:headEnd/>
              <a:tailEnd/>
            </a:ln>
          </p:spPr>
          <p:txBody>
            <a:bodyPr wrap="none" anchor="ctr">
              <a:prstTxWarp prst="textNoShape">
                <a:avLst/>
              </a:prstTxWarp>
            </a:bodyPr>
            <a:lstStyle/>
            <a:p>
              <a:endParaRPr lang="en-US" sz="3200"/>
            </a:p>
          </p:txBody>
        </p:sp>
        <p:sp>
          <p:nvSpPr>
            <p:cNvPr id="53261" name="Oval 76"/>
            <p:cNvSpPr>
              <a:spLocks noChangeArrowheads="1"/>
            </p:cNvSpPr>
            <p:nvPr/>
          </p:nvSpPr>
          <p:spPr bwMode="auto">
            <a:xfrm rot="1484868">
              <a:off x="3052968" y="3458981"/>
              <a:ext cx="1821838" cy="764665"/>
            </a:xfrm>
            <a:prstGeom prst="ellipse">
              <a:avLst/>
            </a:prstGeom>
            <a:noFill/>
            <a:ln w="28575">
              <a:solidFill>
                <a:schemeClr val="tx1"/>
              </a:solidFill>
              <a:round/>
              <a:headEnd/>
              <a:tailEnd/>
            </a:ln>
          </p:spPr>
          <p:txBody>
            <a:bodyPr wrap="none" anchor="ctr">
              <a:prstTxWarp prst="textNoShape">
                <a:avLst/>
              </a:prstTxWarp>
            </a:bodyPr>
            <a:lstStyle/>
            <a:p>
              <a:endParaRPr lang="en-US" sz="3200"/>
            </a:p>
          </p:txBody>
        </p:sp>
        <p:sp>
          <p:nvSpPr>
            <p:cNvPr id="53262" name="Line 77"/>
            <p:cNvSpPr>
              <a:spLocks noChangeShapeType="1"/>
            </p:cNvSpPr>
            <p:nvPr/>
          </p:nvSpPr>
          <p:spPr bwMode="auto">
            <a:xfrm rot="5312562" flipH="1">
              <a:off x="3263136" y="3808493"/>
              <a:ext cx="71399" cy="67945"/>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53263" name="Oval 79"/>
            <p:cNvSpPr>
              <a:spLocks noChangeArrowheads="1"/>
            </p:cNvSpPr>
            <p:nvPr/>
          </p:nvSpPr>
          <p:spPr bwMode="auto">
            <a:xfrm>
              <a:off x="4304763" y="1579563"/>
              <a:ext cx="1096327" cy="1085963"/>
            </a:xfrm>
            <a:prstGeom prst="ellipse">
              <a:avLst/>
            </a:prstGeom>
            <a:solidFill>
              <a:srgbClr val="E6ED8A"/>
            </a:solidFill>
            <a:ln w="28575">
              <a:solidFill>
                <a:schemeClr val="tx1"/>
              </a:solidFill>
              <a:round/>
              <a:headEnd/>
              <a:tailEnd/>
            </a:ln>
          </p:spPr>
          <p:txBody>
            <a:bodyPr wrap="none" anchor="ctr">
              <a:prstTxWarp prst="textNoShape">
                <a:avLst/>
              </a:prstTxWarp>
            </a:bodyPr>
            <a:lstStyle/>
            <a:p>
              <a:pPr algn="ctr"/>
              <a:r>
                <a:rPr lang="en-US" sz="2800" b="1">
                  <a:solidFill>
                    <a:schemeClr val="tx1"/>
                  </a:solidFill>
                </a:rPr>
                <a:t>B</a:t>
              </a:r>
            </a:p>
          </p:txBody>
        </p:sp>
        <p:sp>
          <p:nvSpPr>
            <p:cNvPr id="53264" name="Line 80"/>
            <p:cNvSpPr>
              <a:spLocks noChangeShapeType="1"/>
            </p:cNvSpPr>
            <p:nvPr/>
          </p:nvSpPr>
          <p:spPr bwMode="auto">
            <a:xfrm rot="1836317" flipV="1">
              <a:off x="4227605" y="2037902"/>
              <a:ext cx="67945" cy="71399"/>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53265" name="Line 81"/>
            <p:cNvSpPr>
              <a:spLocks noChangeShapeType="1"/>
            </p:cNvSpPr>
            <p:nvPr/>
          </p:nvSpPr>
          <p:spPr bwMode="auto">
            <a:xfrm rot="12494634" flipV="1">
              <a:off x="3438756" y="3127319"/>
              <a:ext cx="67944" cy="70248"/>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53266" name="Text Box 85"/>
            <p:cNvSpPr txBox="1">
              <a:spLocks noChangeArrowheads="1"/>
            </p:cNvSpPr>
            <p:nvPr/>
          </p:nvSpPr>
          <p:spPr bwMode="auto">
            <a:xfrm>
              <a:off x="3588465" y="4106183"/>
              <a:ext cx="604592" cy="234881"/>
            </a:xfrm>
            <a:prstGeom prst="rect">
              <a:avLst/>
            </a:prstGeom>
            <a:solidFill>
              <a:schemeClr val="bg1"/>
            </a:solidFill>
            <a:ln w="25400">
              <a:noFill/>
              <a:miter lim="800000"/>
              <a:headEnd/>
              <a:tailEnd/>
            </a:ln>
          </p:spPr>
          <p:txBody>
            <a:bodyPr lIns="0" tIns="0" rIns="0" bIns="0">
              <a:prstTxWarp prst="textNoShape">
                <a:avLst/>
              </a:prstTxWarp>
              <a:spAutoFit/>
            </a:bodyPr>
            <a:lstStyle/>
            <a:p>
              <a:pPr algn="ctr"/>
              <a:r>
                <a:rPr lang="en-US" sz="1800" b="1" i="1">
                  <a:solidFill>
                    <a:schemeClr val="tx1"/>
                  </a:solidFill>
                  <a:ea typeface="Osaka" charset="-128"/>
                  <a:cs typeface="Osaka" charset="-128"/>
                </a:rPr>
                <a:t>lease</a:t>
              </a:r>
              <a:endParaRPr lang="en-US" sz="2800">
                <a:solidFill>
                  <a:schemeClr val="tx1"/>
                </a:solidFill>
                <a:ea typeface="Osaka" charset="-128"/>
                <a:cs typeface="Osaka" charset="-128"/>
              </a:endParaRPr>
            </a:p>
          </p:txBody>
        </p:sp>
        <p:sp>
          <p:nvSpPr>
            <p:cNvPr id="53267" name="Line 89"/>
            <p:cNvSpPr>
              <a:spLocks noChangeShapeType="1"/>
            </p:cNvSpPr>
            <p:nvPr/>
          </p:nvSpPr>
          <p:spPr bwMode="auto">
            <a:xfrm rot="3963542" flipH="1">
              <a:off x="5212227" y="2521575"/>
              <a:ext cx="54125" cy="12667"/>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grpSp>
          <p:nvGrpSpPr>
            <p:cNvPr id="3" name="Group 86"/>
            <p:cNvGrpSpPr>
              <a:grpSpLocks/>
            </p:cNvGrpSpPr>
            <p:nvPr/>
          </p:nvGrpSpPr>
          <p:grpSpPr bwMode="auto">
            <a:xfrm>
              <a:off x="2286000" y="2647100"/>
              <a:ext cx="1575395" cy="1157363"/>
              <a:chOff x="1804" y="2664"/>
              <a:chExt cx="1076" cy="780"/>
            </a:xfrm>
          </p:grpSpPr>
          <p:sp>
            <p:nvSpPr>
              <p:cNvPr id="53276" name="Freeform 87"/>
              <p:cNvSpPr>
                <a:spLocks noChangeArrowheads="1"/>
              </p:cNvSpPr>
              <p:nvPr/>
            </p:nvSpPr>
            <p:spPr bwMode="auto">
              <a:xfrm>
                <a:off x="1804" y="2664"/>
                <a:ext cx="1076" cy="780"/>
              </a:xfrm>
              <a:custGeom>
                <a:avLst/>
                <a:gdLst>
                  <a:gd name="T0" fmla="*/ 4167 w 976"/>
                  <a:gd name="T1" fmla="*/ 0 h 829"/>
                  <a:gd name="T2" fmla="*/ 8335 w 976"/>
                  <a:gd name="T3" fmla="*/ 217 h 829"/>
                  <a:gd name="T4" fmla="*/ 0 w 976"/>
                  <a:gd name="T5" fmla="*/ 217 h 829"/>
                  <a:gd name="T6" fmla="*/ 4167 w 976"/>
                  <a:gd name="T7" fmla="*/ 0 h 829"/>
                  <a:gd name="T8" fmla="*/ 0 60000 65536"/>
                  <a:gd name="T9" fmla="*/ 0 60000 65536"/>
                  <a:gd name="T10" fmla="*/ 0 60000 65536"/>
                  <a:gd name="T11" fmla="*/ 0 60000 65536"/>
                  <a:gd name="T12" fmla="*/ 0 w 976"/>
                  <a:gd name="T13" fmla="*/ 0 h 829"/>
                  <a:gd name="T14" fmla="*/ 976 w 976"/>
                  <a:gd name="T15" fmla="*/ 829 h 829"/>
                </a:gdLst>
                <a:ahLst/>
                <a:cxnLst>
                  <a:cxn ang="T8">
                    <a:pos x="T0" y="T1"/>
                  </a:cxn>
                  <a:cxn ang="T9">
                    <a:pos x="T2" y="T3"/>
                  </a:cxn>
                  <a:cxn ang="T10">
                    <a:pos x="T4" y="T5"/>
                  </a:cxn>
                  <a:cxn ang="T11">
                    <a:pos x="T6" y="T7"/>
                  </a:cxn>
                </a:cxnLst>
                <a:rect l="T12" t="T13" r="T14" b="T15"/>
                <a:pathLst>
                  <a:path w="976" h="829">
                    <a:moveTo>
                      <a:pt x="487" y="0"/>
                    </a:moveTo>
                    <a:lnTo>
                      <a:pt x="975" y="828"/>
                    </a:lnTo>
                    <a:lnTo>
                      <a:pt x="0" y="828"/>
                    </a:lnTo>
                    <a:lnTo>
                      <a:pt x="487" y="0"/>
                    </a:lnTo>
                  </a:path>
                </a:pathLst>
              </a:custGeom>
              <a:solidFill>
                <a:srgbClr val="A38FD7"/>
              </a:solidFill>
              <a:ln w="28575">
                <a:solidFill>
                  <a:srgbClr val="000000"/>
                </a:solidFill>
                <a:round/>
                <a:headEnd/>
                <a:tailEnd/>
              </a:ln>
            </p:spPr>
            <p:txBody>
              <a:bodyPr wrap="none" anchor="ctr">
                <a:prstTxWarp prst="textNoShape">
                  <a:avLst/>
                </a:prstTxWarp>
              </a:bodyPr>
              <a:lstStyle/>
              <a:p>
                <a:endParaRPr lang="en-US" sz="3200"/>
              </a:p>
            </p:txBody>
          </p:sp>
          <p:sp>
            <p:nvSpPr>
              <p:cNvPr id="53277" name="Text Box 88"/>
              <p:cNvSpPr txBox="1">
                <a:spLocks noChangeArrowheads="1"/>
              </p:cNvSpPr>
              <p:nvPr/>
            </p:nvSpPr>
            <p:spPr bwMode="auto">
              <a:xfrm>
                <a:off x="1990" y="2986"/>
                <a:ext cx="682" cy="299"/>
              </a:xfrm>
              <a:prstGeom prst="rect">
                <a:avLst/>
              </a:prstGeom>
              <a:noFill/>
              <a:ln w="9525">
                <a:noFill/>
                <a:miter lim="800000"/>
                <a:headEnd/>
                <a:tailEnd/>
              </a:ln>
            </p:spPr>
            <p:txBody>
              <a:bodyPr>
                <a:prstTxWarp prst="textNoShape">
                  <a:avLst/>
                </a:prstTxWarp>
                <a:spAutoFit/>
              </a:bodyPr>
              <a:lstStyle/>
              <a:p>
                <a:pPr algn="ctr"/>
                <a:r>
                  <a:rPr lang="en-US" sz="2800" b="1">
                    <a:solidFill>
                      <a:schemeClr val="tx1"/>
                    </a:solidFill>
                  </a:rPr>
                  <a:t>SM</a:t>
                </a:r>
              </a:p>
            </p:txBody>
          </p:sp>
        </p:grpSp>
        <p:pic>
          <p:nvPicPr>
            <p:cNvPr id="53269" name="Picture 80" descr="lease.png"/>
            <p:cNvPicPr>
              <a:picLocks noChangeAspect="1"/>
            </p:cNvPicPr>
            <p:nvPr/>
          </p:nvPicPr>
          <p:blipFill>
            <a:blip r:embed="rId4"/>
            <a:srcRect/>
            <a:stretch>
              <a:fillRect/>
            </a:stretch>
          </p:blipFill>
          <p:spPr bwMode="auto">
            <a:xfrm>
              <a:off x="3557371" y="4026722"/>
              <a:ext cx="672537" cy="495190"/>
            </a:xfrm>
            <a:prstGeom prst="rect">
              <a:avLst/>
            </a:prstGeom>
            <a:noFill/>
            <a:ln w="9525">
              <a:noFill/>
              <a:miter lim="800000"/>
              <a:headEnd/>
              <a:tailEnd/>
            </a:ln>
          </p:spPr>
        </p:pic>
        <p:pic>
          <p:nvPicPr>
            <p:cNvPr id="53270" name="Picture 81" descr="ticket.png"/>
            <p:cNvPicPr>
              <a:picLocks noChangeAspect="1"/>
            </p:cNvPicPr>
            <p:nvPr/>
          </p:nvPicPr>
          <p:blipFill>
            <a:blip r:embed="rId5"/>
            <a:srcRect/>
            <a:stretch>
              <a:fillRect/>
            </a:stretch>
          </p:blipFill>
          <p:spPr bwMode="auto">
            <a:xfrm>
              <a:off x="3886200" y="2590800"/>
              <a:ext cx="596531" cy="596531"/>
            </a:xfrm>
            <a:prstGeom prst="rect">
              <a:avLst/>
            </a:prstGeom>
            <a:noFill/>
            <a:ln w="9525">
              <a:noFill/>
              <a:miter lim="800000"/>
              <a:headEnd/>
              <a:tailEnd/>
            </a:ln>
          </p:spPr>
        </p:pic>
        <p:pic>
          <p:nvPicPr>
            <p:cNvPr id="53271" name="Picture 82" descr="ticket.png"/>
            <p:cNvPicPr>
              <a:picLocks noChangeAspect="1"/>
            </p:cNvPicPr>
            <p:nvPr/>
          </p:nvPicPr>
          <p:blipFill>
            <a:blip r:embed="rId5"/>
            <a:srcRect/>
            <a:stretch>
              <a:fillRect/>
            </a:stretch>
          </p:blipFill>
          <p:spPr bwMode="auto">
            <a:xfrm>
              <a:off x="5181600" y="2819400"/>
              <a:ext cx="506811" cy="506811"/>
            </a:xfrm>
            <a:prstGeom prst="rect">
              <a:avLst/>
            </a:prstGeom>
            <a:noFill/>
            <a:ln w="9525">
              <a:noFill/>
              <a:miter lim="800000"/>
              <a:headEnd/>
              <a:tailEnd/>
            </a:ln>
          </p:spPr>
        </p:pic>
        <p:grpSp>
          <p:nvGrpSpPr>
            <p:cNvPr id="4" name="Group 72"/>
            <p:cNvGrpSpPr>
              <a:grpSpLocks/>
            </p:cNvGrpSpPr>
            <p:nvPr/>
          </p:nvGrpSpPr>
          <p:grpSpPr bwMode="auto">
            <a:xfrm>
              <a:off x="4724400" y="3733800"/>
              <a:ext cx="1050743" cy="820887"/>
              <a:chOff x="6172200" y="4495800"/>
              <a:chExt cx="1050743" cy="820887"/>
            </a:xfrm>
          </p:grpSpPr>
          <p:sp>
            <p:nvSpPr>
              <p:cNvPr id="53274" name="Rectangle 91"/>
              <p:cNvSpPr>
                <a:spLocks noChangeArrowheads="1"/>
              </p:cNvSpPr>
              <p:nvPr/>
            </p:nvSpPr>
            <p:spPr bwMode="auto">
              <a:xfrm>
                <a:off x="6172200" y="4495800"/>
                <a:ext cx="1050743" cy="820887"/>
              </a:xfrm>
              <a:prstGeom prst="rect">
                <a:avLst/>
              </a:prstGeom>
              <a:solidFill>
                <a:srgbClr val="33CC66"/>
              </a:solidFill>
              <a:ln w="28575">
                <a:solidFill>
                  <a:schemeClr val="tx1"/>
                </a:solidFill>
                <a:miter lim="800000"/>
                <a:headEnd/>
                <a:tailEnd/>
              </a:ln>
            </p:spPr>
            <p:txBody>
              <a:bodyPr wrap="none" anchor="ctr">
                <a:prstTxWarp prst="textNoShape">
                  <a:avLst/>
                </a:prstTxWarp>
              </a:bodyPr>
              <a:lstStyle/>
              <a:p>
                <a:pPr algn="ctr"/>
                <a:endParaRPr lang="en-US" sz="2800"/>
              </a:p>
              <a:p>
                <a:pPr algn="ctr"/>
                <a:endParaRPr lang="en-US" sz="2800"/>
              </a:p>
              <a:p>
                <a:pPr algn="ctr"/>
                <a:endParaRPr lang="en-US" sz="2000"/>
              </a:p>
              <a:p>
                <a:pPr algn="ctr"/>
                <a:endParaRPr lang="en-US" sz="1800" b="1">
                  <a:solidFill>
                    <a:schemeClr val="tx1"/>
                  </a:solidFill>
                </a:endParaRPr>
              </a:p>
            </p:txBody>
          </p:sp>
          <p:sp>
            <p:nvSpPr>
              <p:cNvPr id="53275" name="Text Box 88"/>
              <p:cNvSpPr txBox="1">
                <a:spLocks noChangeArrowheads="1"/>
              </p:cNvSpPr>
              <p:nvPr/>
            </p:nvSpPr>
            <p:spPr bwMode="auto">
              <a:xfrm>
                <a:off x="6172200" y="4648200"/>
                <a:ext cx="998531" cy="443664"/>
              </a:xfrm>
              <a:prstGeom prst="rect">
                <a:avLst/>
              </a:prstGeom>
              <a:noFill/>
              <a:ln w="9525">
                <a:noFill/>
                <a:miter lim="800000"/>
                <a:headEnd/>
                <a:tailEnd/>
              </a:ln>
            </p:spPr>
            <p:txBody>
              <a:bodyPr>
                <a:prstTxWarp prst="textNoShape">
                  <a:avLst/>
                </a:prstTxWarp>
                <a:spAutoFit/>
              </a:bodyPr>
              <a:lstStyle/>
              <a:p>
                <a:pPr algn="ctr"/>
                <a:r>
                  <a:rPr lang="en-US" sz="2800" b="1">
                    <a:solidFill>
                      <a:schemeClr val="tx1"/>
                    </a:solidFill>
                  </a:rPr>
                  <a:t>AM</a:t>
                </a:r>
              </a:p>
            </p:txBody>
          </p:sp>
        </p:grpSp>
        <p:pic>
          <p:nvPicPr>
            <p:cNvPr id="53273" name="Picture 81" descr="ticket.png"/>
            <p:cNvPicPr>
              <a:picLocks noChangeAspect="1"/>
            </p:cNvPicPr>
            <p:nvPr/>
          </p:nvPicPr>
          <p:blipFill>
            <a:blip r:embed="rId5"/>
            <a:srcRect/>
            <a:stretch>
              <a:fillRect/>
            </a:stretch>
          </p:blipFill>
          <p:spPr bwMode="auto">
            <a:xfrm>
              <a:off x="3962400" y="3352800"/>
              <a:ext cx="381000" cy="381000"/>
            </a:xfrm>
            <a:prstGeom prst="rect">
              <a:avLst/>
            </a:prstGeom>
            <a:noFill/>
            <a:ln w="9525">
              <a:noFill/>
              <a:miter lim="800000"/>
              <a:headEnd/>
              <a:tailEnd/>
            </a:ln>
          </p:spPr>
        </p:pic>
      </p:grpSp>
      <p:sp>
        <p:nvSpPr>
          <p:cNvPr id="24" name="TextBox 23"/>
          <p:cNvSpPr txBox="1"/>
          <p:nvPr/>
        </p:nvSpPr>
        <p:spPr>
          <a:xfrm>
            <a:off x="457200" y="6019800"/>
            <a:ext cx="8382000" cy="461963"/>
          </a:xfrm>
          <a:prstGeom prst="rect">
            <a:avLst/>
          </a:prstGeom>
          <a:noFill/>
        </p:spPr>
        <p:txBody>
          <a:bodyPr>
            <a:spAutoFit/>
          </a:bodyPr>
          <a:lstStyle/>
          <a:p>
            <a:pPr algn="ctr">
              <a:defRPr/>
            </a:pPr>
            <a:r>
              <a:rPr lang="en-US" dirty="0">
                <a:solidFill>
                  <a:schemeClr val="tx1">
                    <a:lumMod val="75000"/>
                  </a:schemeClr>
                </a:solidFill>
              </a:rPr>
              <a:t>Actor (server) roles in Open Resource Control Architecture</a:t>
            </a:r>
          </a:p>
        </p:txBody>
      </p:sp>
      <p:pic>
        <p:nvPicPr>
          <p:cNvPr id="53254" name="Picture 55"/>
          <p:cNvPicPr>
            <a:picLocks noChangeAspect="1"/>
          </p:cNvPicPr>
          <p:nvPr/>
        </p:nvPicPr>
        <p:blipFill>
          <a:blip r:embed="rId6"/>
          <a:srcRect/>
          <a:stretch>
            <a:fillRect/>
          </a:stretch>
        </p:blipFill>
        <p:spPr bwMode="auto">
          <a:xfrm>
            <a:off x="7280275" y="4419600"/>
            <a:ext cx="1101725" cy="1076325"/>
          </a:xfrm>
          <a:prstGeom prst="rect">
            <a:avLst/>
          </a:prstGeom>
          <a:noFill/>
          <a:ln w="9525">
            <a:noFill/>
            <a:miter lim="800000"/>
            <a:headEnd/>
            <a:tailEnd/>
          </a:ln>
        </p:spPr>
      </p:pic>
      <p:pic>
        <p:nvPicPr>
          <p:cNvPr id="53255" name="Picture 50"/>
          <p:cNvPicPr>
            <a:picLocks noChangeAspect="1"/>
          </p:cNvPicPr>
          <p:nvPr/>
        </p:nvPicPr>
        <p:blipFill>
          <a:blip r:embed="rId7"/>
          <a:srcRect/>
          <a:stretch>
            <a:fillRect/>
          </a:stretch>
        </p:blipFill>
        <p:spPr bwMode="auto">
          <a:xfrm>
            <a:off x="7239000" y="1981200"/>
            <a:ext cx="762000" cy="1350963"/>
          </a:xfrm>
          <a:prstGeom prst="rect">
            <a:avLst/>
          </a:prstGeom>
          <a:noFill/>
          <a:ln w="9525">
            <a:noFill/>
            <a:miter lim="800000"/>
            <a:headEnd/>
            <a:tailEnd/>
          </a:ln>
        </p:spPr>
      </p:pic>
      <p:pic>
        <p:nvPicPr>
          <p:cNvPr id="53256" name="Picture 53"/>
          <p:cNvPicPr>
            <a:picLocks noChangeAspect="1"/>
          </p:cNvPicPr>
          <p:nvPr/>
        </p:nvPicPr>
        <p:blipFill>
          <a:blip r:embed="rId8"/>
          <a:srcRect/>
          <a:stretch>
            <a:fillRect/>
          </a:stretch>
        </p:blipFill>
        <p:spPr bwMode="auto">
          <a:xfrm>
            <a:off x="5715000" y="2057400"/>
            <a:ext cx="1219200" cy="1219200"/>
          </a:xfrm>
          <a:prstGeom prst="rect">
            <a:avLst/>
          </a:prstGeom>
          <a:noFill/>
          <a:ln w="9525">
            <a:noFill/>
            <a:miter lim="800000"/>
            <a:headEnd/>
            <a:tailEnd/>
          </a:ln>
        </p:spPr>
      </p:pic>
      <p:pic>
        <p:nvPicPr>
          <p:cNvPr id="53257" name="Picture 58"/>
          <p:cNvPicPr>
            <a:picLocks noChangeAspect="1"/>
          </p:cNvPicPr>
          <p:nvPr/>
        </p:nvPicPr>
        <p:blipFill>
          <a:blip r:embed="rId9"/>
          <a:srcRect/>
          <a:stretch>
            <a:fillRect/>
          </a:stretch>
        </p:blipFill>
        <p:spPr bwMode="auto">
          <a:xfrm>
            <a:off x="914400" y="3276600"/>
            <a:ext cx="1092200" cy="1092200"/>
          </a:xfrm>
          <a:prstGeom prst="rect">
            <a:avLst/>
          </a:prstGeom>
          <a:noFill/>
          <a:ln w="9525">
            <a:noFill/>
            <a:miter lim="800000"/>
            <a:headEnd/>
            <a:tailEnd/>
          </a:ln>
        </p:spPr>
      </p:pic>
      <p:pic>
        <p:nvPicPr>
          <p:cNvPr id="53258" name="Picture 2"/>
          <p:cNvPicPr>
            <a:picLocks noChangeAspect="1"/>
          </p:cNvPicPr>
          <p:nvPr/>
        </p:nvPicPr>
        <p:blipFill>
          <a:blip r:embed="rId10"/>
          <a:srcRect/>
          <a:stretch>
            <a:fillRect/>
          </a:stretch>
        </p:blipFill>
        <p:spPr bwMode="auto">
          <a:xfrm>
            <a:off x="5943600" y="4343400"/>
            <a:ext cx="1295400" cy="1295400"/>
          </a:xfrm>
          <a:prstGeom prst="rect">
            <a:avLst/>
          </a:prstGeom>
          <a:noFill/>
          <a:ln w="9525">
            <a:noFill/>
            <a:miter lim="800000"/>
            <a:headEnd/>
            <a:tailEnd/>
          </a:ln>
        </p:spPr>
      </p:pic>
    </p:spTree>
    <p:extLst>
      <p:ext uri="{BB962C8B-B14F-4D97-AF65-F5344CB8AC3E}">
        <p14:creationId xmlns:p14="http://schemas.microsoft.com/office/powerpoint/2010/main" val="34340453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Rectangle 152"/>
          <p:cNvSpPr/>
          <p:nvPr/>
        </p:nvSpPr>
        <p:spPr bwMode="auto">
          <a:xfrm>
            <a:off x="7696200" y="1925638"/>
            <a:ext cx="1295400" cy="1198562"/>
          </a:xfrm>
          <a:prstGeom prst="rect">
            <a:avLst/>
          </a:prstGeom>
          <a:solidFill>
            <a:schemeClr val="bg1"/>
          </a:solidFill>
          <a:ln w="19050" cap="flat" cmpd="sng" algn="ctr">
            <a:solidFill>
              <a:srgbClr val="610000"/>
            </a:solidFill>
            <a:prstDash val="solid"/>
            <a:round/>
            <a:headEnd type="none" w="med" len="med"/>
            <a:tailEnd type="none" w="med" len="med"/>
          </a:ln>
          <a:effectLst>
            <a:glow rad="101600">
              <a:schemeClr val="bg2">
                <a:lumMod val="20000"/>
                <a:lumOff val="80000"/>
                <a:alpha val="75000"/>
              </a:schemeClr>
            </a:glow>
            <a:outerShdw blurRad="50800" dist="38100" dir="2700000" algn="tl" rotWithShape="0">
              <a:srgbClr val="000000">
                <a:alpha val="43000"/>
              </a:srgbClr>
            </a:outerShdw>
          </a:effectLst>
        </p:spPr>
        <p:txBody>
          <a:bodyPr>
            <a:prstTxWarp prst="textNoShape">
              <a:avLst/>
            </a:prstTxWarp>
          </a:bodyPr>
          <a:lstStyle/>
          <a:p>
            <a:endParaRPr lang="en-US" sz="1400">
              <a:solidFill>
                <a:schemeClr val="tx1"/>
              </a:solidFill>
            </a:endParaRPr>
          </a:p>
          <a:p>
            <a:endParaRPr lang="en-US" sz="1400">
              <a:solidFill>
                <a:schemeClr val="tx1"/>
              </a:solidFill>
            </a:endParaRPr>
          </a:p>
          <a:p>
            <a:endParaRPr lang="en-US" sz="1400">
              <a:solidFill>
                <a:schemeClr val="tx1"/>
              </a:solidFill>
            </a:endParaRPr>
          </a:p>
          <a:p>
            <a:endParaRPr lang="en-US" sz="1400">
              <a:solidFill>
                <a:schemeClr val="tx1"/>
              </a:solidFill>
            </a:endParaRPr>
          </a:p>
          <a:p>
            <a:r>
              <a:rPr lang="en-US" sz="1400">
                <a:solidFill>
                  <a:schemeClr val="tx1"/>
                </a:solidFill>
              </a:rPr>
              <a:t>  Operators</a:t>
            </a:r>
          </a:p>
        </p:txBody>
      </p:sp>
      <p:sp>
        <p:nvSpPr>
          <p:cNvPr id="145" name="Rectangle 144"/>
          <p:cNvSpPr/>
          <p:nvPr/>
        </p:nvSpPr>
        <p:spPr bwMode="auto">
          <a:xfrm>
            <a:off x="1905000" y="1600200"/>
            <a:ext cx="5562600" cy="4419600"/>
          </a:xfrm>
          <a:prstGeom prst="rect">
            <a:avLst/>
          </a:prstGeom>
          <a:solidFill>
            <a:schemeClr val="bg1"/>
          </a:solidFill>
          <a:ln w="19050" cap="flat" cmpd="sng" algn="ctr">
            <a:solidFill>
              <a:schemeClr val="tx1"/>
            </a:solidFill>
            <a:prstDash val="solid"/>
            <a:round/>
            <a:headEnd type="none" w="med" len="med"/>
            <a:tailEnd type="none" w="med" len="med"/>
          </a:ln>
          <a:effectLst>
            <a:glow rad="101600">
              <a:schemeClr val="bg2">
                <a:lumMod val="20000"/>
                <a:lumOff val="80000"/>
                <a:alpha val="75000"/>
              </a:schemeClr>
            </a:glow>
            <a:outerShdw blurRad="50800" dist="38100" dir="2700000" algn="tl" rotWithShape="0">
              <a:srgbClr val="000000">
                <a:alpha val="43000"/>
              </a:srgbClr>
            </a:outerShdw>
          </a:effectLst>
        </p:spPr>
        <p:txBody>
          <a:bodyPr>
            <a:prstTxWarp prst="textNoShape">
              <a:avLst/>
            </a:prstTxWarp>
          </a:bodyPr>
          <a:lstStyle/>
          <a:p>
            <a:r>
              <a:rPr lang="en-US" sz="1800">
                <a:solidFill>
                  <a:schemeClr val="tx1"/>
                </a:solidFill>
                <a:effectLst>
                  <a:outerShdw blurRad="38100" dist="38100" dir="2700000" algn="tl">
                    <a:srgbClr val="DDDDDD"/>
                  </a:outerShdw>
                </a:effectLst>
              </a:rPr>
              <a:t>ORCA Actors</a:t>
            </a:r>
          </a:p>
        </p:txBody>
      </p:sp>
      <p:sp>
        <p:nvSpPr>
          <p:cNvPr id="54280" name="Arc 74"/>
          <p:cNvSpPr>
            <a:spLocks/>
          </p:cNvSpPr>
          <p:nvPr/>
        </p:nvSpPr>
        <p:spPr bwMode="auto">
          <a:xfrm rot="1355444">
            <a:off x="5280025" y="2614613"/>
            <a:ext cx="1689100" cy="1666875"/>
          </a:xfrm>
          <a:custGeom>
            <a:avLst/>
            <a:gdLst>
              <a:gd name="T0" fmla="*/ 2147483647 w 21600"/>
              <a:gd name="T1" fmla="*/ 0 h 21528"/>
              <a:gd name="T2" fmla="*/ 2147483647 w 21600"/>
              <a:gd name="T3" fmla="*/ 2147483647 h 21528"/>
              <a:gd name="T4" fmla="*/ 0 w 21600"/>
              <a:gd name="T5" fmla="*/ 2147483647 h 21528"/>
              <a:gd name="T6" fmla="*/ 0 60000 65536"/>
              <a:gd name="T7" fmla="*/ 0 60000 65536"/>
              <a:gd name="T8" fmla="*/ 0 60000 65536"/>
              <a:gd name="T9" fmla="*/ 0 w 21600"/>
              <a:gd name="T10" fmla="*/ 0 h 21528"/>
              <a:gd name="T11" fmla="*/ 21600 w 21600"/>
              <a:gd name="T12" fmla="*/ 21528 h 21528"/>
            </a:gdLst>
            <a:ahLst/>
            <a:cxnLst>
              <a:cxn ang="T6">
                <a:pos x="T0" y="T1"/>
              </a:cxn>
              <a:cxn ang="T7">
                <a:pos x="T2" y="T3"/>
              </a:cxn>
              <a:cxn ang="T8">
                <a:pos x="T4" y="T5"/>
              </a:cxn>
            </a:cxnLst>
            <a:rect l="T9" t="T10" r="T11" b="T12"/>
            <a:pathLst>
              <a:path w="21600" h="21528" fill="none" extrusionOk="0">
                <a:moveTo>
                  <a:pt x="1759" y="-1"/>
                </a:moveTo>
                <a:cubicBezTo>
                  <a:pt x="12968" y="915"/>
                  <a:pt x="21600" y="10280"/>
                  <a:pt x="21600" y="21528"/>
                </a:cubicBezTo>
              </a:path>
              <a:path w="21600" h="21528" stroke="0" extrusionOk="0">
                <a:moveTo>
                  <a:pt x="1759" y="-1"/>
                </a:moveTo>
                <a:cubicBezTo>
                  <a:pt x="12968" y="915"/>
                  <a:pt x="21600" y="10280"/>
                  <a:pt x="21600" y="21528"/>
                </a:cubicBezTo>
                <a:lnTo>
                  <a:pt x="0" y="21528"/>
                </a:lnTo>
                <a:close/>
              </a:path>
            </a:pathLst>
          </a:custGeom>
          <a:noFill/>
          <a:ln w="28575">
            <a:solidFill>
              <a:schemeClr val="tx1"/>
            </a:solidFill>
            <a:round/>
            <a:headEnd/>
            <a:tailEnd/>
          </a:ln>
        </p:spPr>
        <p:txBody>
          <a:bodyPr wrap="none" anchor="ctr">
            <a:prstTxWarp prst="textNoShape">
              <a:avLst/>
            </a:prstTxWarp>
          </a:bodyPr>
          <a:lstStyle/>
          <a:p>
            <a:endParaRPr lang="en-US" sz="3200"/>
          </a:p>
        </p:txBody>
      </p:sp>
      <p:sp>
        <p:nvSpPr>
          <p:cNvPr id="54281" name="Oval 75"/>
          <p:cNvSpPr>
            <a:spLocks noChangeArrowheads="1"/>
          </p:cNvSpPr>
          <p:nvPr/>
        </p:nvSpPr>
        <p:spPr bwMode="auto">
          <a:xfrm rot="19918546" flipV="1">
            <a:off x="3294063" y="2479675"/>
            <a:ext cx="2511425" cy="1052513"/>
          </a:xfrm>
          <a:prstGeom prst="ellipse">
            <a:avLst/>
          </a:prstGeom>
          <a:noFill/>
          <a:ln w="28575">
            <a:solidFill>
              <a:schemeClr val="tx1"/>
            </a:solidFill>
            <a:round/>
            <a:headEnd/>
            <a:tailEnd/>
          </a:ln>
        </p:spPr>
        <p:txBody>
          <a:bodyPr wrap="none" anchor="ctr">
            <a:prstTxWarp prst="textNoShape">
              <a:avLst/>
            </a:prstTxWarp>
          </a:bodyPr>
          <a:lstStyle/>
          <a:p>
            <a:endParaRPr lang="en-US" sz="3200"/>
          </a:p>
        </p:txBody>
      </p:sp>
      <p:sp>
        <p:nvSpPr>
          <p:cNvPr id="54282" name="Oval 76"/>
          <p:cNvSpPr>
            <a:spLocks noChangeArrowheads="1"/>
          </p:cNvSpPr>
          <p:nvPr/>
        </p:nvSpPr>
        <p:spPr bwMode="auto">
          <a:xfrm rot="1484868">
            <a:off x="3343275" y="4170363"/>
            <a:ext cx="2511425" cy="1054100"/>
          </a:xfrm>
          <a:prstGeom prst="ellipse">
            <a:avLst/>
          </a:prstGeom>
          <a:noFill/>
          <a:ln w="28575">
            <a:solidFill>
              <a:schemeClr val="tx1"/>
            </a:solidFill>
            <a:round/>
            <a:headEnd/>
            <a:tailEnd/>
          </a:ln>
        </p:spPr>
        <p:txBody>
          <a:bodyPr wrap="none" anchor="ctr">
            <a:prstTxWarp prst="textNoShape">
              <a:avLst/>
            </a:prstTxWarp>
          </a:bodyPr>
          <a:lstStyle/>
          <a:p>
            <a:endParaRPr lang="en-US" sz="3200"/>
          </a:p>
        </p:txBody>
      </p:sp>
      <p:sp>
        <p:nvSpPr>
          <p:cNvPr id="54283" name="Line 77"/>
          <p:cNvSpPr>
            <a:spLocks noChangeShapeType="1"/>
          </p:cNvSpPr>
          <p:nvPr/>
        </p:nvSpPr>
        <p:spPr bwMode="auto">
          <a:xfrm rot="5312562" flipH="1">
            <a:off x="3632994" y="4652169"/>
            <a:ext cx="98425" cy="93663"/>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54284" name="Line 78"/>
          <p:cNvSpPr>
            <a:spLocks noChangeShapeType="1"/>
          </p:cNvSpPr>
          <p:nvPr/>
        </p:nvSpPr>
        <p:spPr bwMode="auto">
          <a:xfrm rot="4722226" flipV="1">
            <a:off x="5355431" y="4555332"/>
            <a:ext cx="98425" cy="93662"/>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54285" name="Oval 79"/>
          <p:cNvSpPr>
            <a:spLocks noChangeArrowheads="1"/>
          </p:cNvSpPr>
          <p:nvPr/>
        </p:nvSpPr>
        <p:spPr bwMode="auto">
          <a:xfrm>
            <a:off x="5068888" y="1579563"/>
            <a:ext cx="1511300" cy="1497012"/>
          </a:xfrm>
          <a:prstGeom prst="ellipse">
            <a:avLst/>
          </a:prstGeom>
          <a:solidFill>
            <a:srgbClr val="E6ED8A"/>
          </a:solidFill>
          <a:ln w="28575">
            <a:solidFill>
              <a:schemeClr val="tx1"/>
            </a:solidFill>
            <a:round/>
            <a:headEnd/>
            <a:tailEnd/>
          </a:ln>
        </p:spPr>
        <p:txBody>
          <a:bodyPr wrap="none" anchor="ctr">
            <a:prstTxWarp prst="textNoShape">
              <a:avLst/>
            </a:prstTxWarp>
          </a:bodyPr>
          <a:lstStyle/>
          <a:p>
            <a:pPr algn="ctr"/>
            <a:r>
              <a:rPr lang="en-US" sz="1800" b="1">
                <a:solidFill>
                  <a:schemeClr val="tx1"/>
                </a:solidFill>
              </a:rPr>
              <a:t>Broker</a:t>
            </a:r>
          </a:p>
          <a:p>
            <a:pPr algn="ctr"/>
            <a:r>
              <a:rPr lang="en-US" sz="1800" b="1">
                <a:solidFill>
                  <a:schemeClr val="tx1"/>
                </a:solidFill>
              </a:rPr>
              <a:t>(CH)</a:t>
            </a:r>
          </a:p>
        </p:txBody>
      </p:sp>
      <p:sp>
        <p:nvSpPr>
          <p:cNvPr id="54286" name="Line 80"/>
          <p:cNvSpPr>
            <a:spLocks noChangeShapeType="1"/>
          </p:cNvSpPr>
          <p:nvPr/>
        </p:nvSpPr>
        <p:spPr bwMode="auto">
          <a:xfrm rot="1836317" flipV="1">
            <a:off x="4962525" y="2211388"/>
            <a:ext cx="93663" cy="98425"/>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54287" name="Line 81"/>
          <p:cNvSpPr>
            <a:spLocks noChangeShapeType="1"/>
          </p:cNvSpPr>
          <p:nvPr/>
        </p:nvSpPr>
        <p:spPr bwMode="auto">
          <a:xfrm rot="12494634" flipV="1">
            <a:off x="3875088" y="3713163"/>
            <a:ext cx="93662" cy="96837"/>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54288" name="Text Box 83"/>
          <p:cNvSpPr txBox="1">
            <a:spLocks noChangeArrowheads="1"/>
          </p:cNvSpPr>
          <p:nvPr/>
        </p:nvSpPr>
        <p:spPr bwMode="auto">
          <a:xfrm>
            <a:off x="4022725" y="3225800"/>
            <a:ext cx="1700213" cy="277813"/>
          </a:xfrm>
          <a:prstGeom prst="rect">
            <a:avLst/>
          </a:prstGeom>
          <a:solidFill>
            <a:schemeClr val="bg1"/>
          </a:solidFill>
          <a:ln w="25400">
            <a:noFill/>
            <a:miter lim="800000"/>
            <a:headEnd/>
            <a:tailEnd/>
          </a:ln>
        </p:spPr>
        <p:txBody>
          <a:bodyPr lIns="0" tIns="0" rIns="0" bIns="0">
            <a:prstTxWarp prst="textNoShape">
              <a:avLst/>
            </a:prstTxWarp>
            <a:spAutoFit/>
          </a:bodyPr>
          <a:lstStyle/>
          <a:p>
            <a:pPr algn="ctr"/>
            <a:r>
              <a:rPr lang="en-US" sz="1800" b="1" i="1">
                <a:solidFill>
                  <a:schemeClr val="tx1"/>
                </a:solidFill>
                <a:ea typeface="Osaka" charset="-128"/>
                <a:cs typeface="Osaka" charset="-128"/>
              </a:rPr>
              <a:t>ticket</a:t>
            </a:r>
            <a:endParaRPr lang="en-US" sz="2800">
              <a:solidFill>
                <a:schemeClr val="tx1"/>
              </a:solidFill>
              <a:ea typeface="Osaka" charset="-128"/>
              <a:cs typeface="Osaka" charset="-128"/>
            </a:endParaRPr>
          </a:p>
        </p:txBody>
      </p:sp>
      <p:sp>
        <p:nvSpPr>
          <p:cNvPr id="54289" name="Text Box 84"/>
          <p:cNvSpPr txBox="1">
            <a:spLocks noChangeArrowheads="1"/>
          </p:cNvSpPr>
          <p:nvPr/>
        </p:nvSpPr>
        <p:spPr bwMode="auto">
          <a:xfrm>
            <a:off x="3925888" y="4090988"/>
            <a:ext cx="1701800" cy="277812"/>
          </a:xfrm>
          <a:prstGeom prst="rect">
            <a:avLst/>
          </a:prstGeom>
          <a:solidFill>
            <a:schemeClr val="bg1"/>
          </a:solidFill>
          <a:ln w="25400">
            <a:noFill/>
            <a:miter lim="800000"/>
            <a:headEnd/>
            <a:tailEnd/>
          </a:ln>
        </p:spPr>
        <p:txBody>
          <a:bodyPr lIns="0" tIns="0" rIns="0" bIns="0">
            <a:prstTxWarp prst="textNoShape">
              <a:avLst/>
            </a:prstTxWarp>
            <a:spAutoFit/>
          </a:bodyPr>
          <a:lstStyle/>
          <a:p>
            <a:pPr algn="ctr"/>
            <a:r>
              <a:rPr lang="en-US" sz="1800" b="1" i="1">
                <a:solidFill>
                  <a:schemeClr val="tx1"/>
                </a:solidFill>
                <a:ea typeface="Osaka" charset="-128"/>
                <a:cs typeface="Osaka" charset="-128"/>
              </a:rPr>
              <a:t>redeem</a:t>
            </a:r>
            <a:endParaRPr lang="en-US" sz="2800">
              <a:solidFill>
                <a:schemeClr val="tx1"/>
              </a:solidFill>
              <a:ea typeface="Osaka" charset="-128"/>
              <a:cs typeface="Osaka" charset="-128"/>
            </a:endParaRPr>
          </a:p>
        </p:txBody>
      </p:sp>
      <p:sp>
        <p:nvSpPr>
          <p:cNvPr id="54290" name="Text Box 85"/>
          <p:cNvSpPr txBox="1">
            <a:spLocks noChangeArrowheads="1"/>
          </p:cNvSpPr>
          <p:nvPr/>
        </p:nvSpPr>
        <p:spPr bwMode="auto">
          <a:xfrm>
            <a:off x="4081463" y="5062538"/>
            <a:ext cx="833437" cy="276225"/>
          </a:xfrm>
          <a:prstGeom prst="rect">
            <a:avLst/>
          </a:prstGeom>
          <a:solidFill>
            <a:schemeClr val="bg1"/>
          </a:solidFill>
          <a:ln w="25400">
            <a:noFill/>
            <a:miter lim="800000"/>
            <a:headEnd/>
            <a:tailEnd/>
          </a:ln>
        </p:spPr>
        <p:txBody>
          <a:bodyPr lIns="0" tIns="0" rIns="0" bIns="0">
            <a:prstTxWarp prst="textNoShape">
              <a:avLst/>
            </a:prstTxWarp>
            <a:spAutoFit/>
          </a:bodyPr>
          <a:lstStyle/>
          <a:p>
            <a:pPr algn="ctr"/>
            <a:r>
              <a:rPr lang="en-US" sz="1800" b="1" i="1">
                <a:solidFill>
                  <a:schemeClr val="tx1"/>
                </a:solidFill>
                <a:ea typeface="Osaka" charset="-128"/>
                <a:cs typeface="Osaka" charset="-128"/>
              </a:rPr>
              <a:t>lease</a:t>
            </a:r>
            <a:endParaRPr lang="en-US" sz="2800">
              <a:solidFill>
                <a:schemeClr val="tx1"/>
              </a:solidFill>
              <a:ea typeface="Osaka" charset="-128"/>
              <a:cs typeface="Osaka" charset="-128"/>
            </a:endParaRPr>
          </a:p>
        </p:txBody>
      </p:sp>
      <p:sp>
        <p:nvSpPr>
          <p:cNvPr id="54291" name="Line 89"/>
          <p:cNvSpPr>
            <a:spLocks noChangeShapeType="1"/>
          </p:cNvSpPr>
          <p:nvPr/>
        </p:nvSpPr>
        <p:spPr bwMode="auto">
          <a:xfrm rot="3963542" flipH="1">
            <a:off x="6319838" y="2878138"/>
            <a:ext cx="74612" cy="17462"/>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54292" name="Rectangle 91"/>
          <p:cNvSpPr>
            <a:spLocks noChangeArrowheads="1"/>
          </p:cNvSpPr>
          <p:nvPr/>
        </p:nvSpPr>
        <p:spPr bwMode="auto">
          <a:xfrm>
            <a:off x="5459413" y="4152900"/>
            <a:ext cx="2001837" cy="1866900"/>
          </a:xfrm>
          <a:prstGeom prst="rect">
            <a:avLst/>
          </a:prstGeom>
          <a:solidFill>
            <a:srgbClr val="33CC66"/>
          </a:solidFill>
          <a:ln w="28575">
            <a:solidFill>
              <a:schemeClr val="tx1"/>
            </a:solidFill>
            <a:miter lim="800000"/>
            <a:headEnd/>
            <a:tailEnd/>
          </a:ln>
        </p:spPr>
        <p:txBody>
          <a:bodyPr wrap="none" anchor="ctr">
            <a:prstTxWarp prst="textNoShape">
              <a:avLst/>
            </a:prstTxWarp>
          </a:bodyPr>
          <a:lstStyle/>
          <a:p>
            <a:pPr algn="ctr"/>
            <a:endParaRPr lang="en-US" sz="2800"/>
          </a:p>
          <a:p>
            <a:pPr algn="ctr"/>
            <a:endParaRPr lang="en-US" sz="2800"/>
          </a:p>
          <a:p>
            <a:pPr algn="ctr"/>
            <a:endParaRPr lang="en-US" sz="2000"/>
          </a:p>
          <a:p>
            <a:pPr algn="ctr"/>
            <a:endParaRPr lang="en-US" sz="1800" b="1">
              <a:solidFill>
                <a:schemeClr val="tx1"/>
              </a:solidFill>
            </a:endParaRPr>
          </a:p>
          <a:p>
            <a:pPr algn="ctr"/>
            <a:r>
              <a:rPr lang="en-US" sz="1800" b="1">
                <a:solidFill>
                  <a:schemeClr val="tx1"/>
                </a:solidFill>
              </a:rPr>
              <a:t>Authority/AM</a:t>
            </a:r>
          </a:p>
        </p:txBody>
      </p:sp>
      <p:sp>
        <p:nvSpPr>
          <p:cNvPr id="54293" name="Rectangle 107"/>
          <p:cNvSpPr>
            <a:spLocks noChangeArrowheads="1"/>
          </p:cNvSpPr>
          <p:nvPr/>
        </p:nvSpPr>
        <p:spPr bwMode="auto">
          <a:xfrm>
            <a:off x="5592763" y="4286250"/>
            <a:ext cx="150812" cy="1338263"/>
          </a:xfrm>
          <a:prstGeom prst="rect">
            <a:avLst/>
          </a:prstGeom>
          <a:solidFill>
            <a:schemeClr val="tx2"/>
          </a:solidFill>
          <a:ln w="19050">
            <a:noFill/>
            <a:miter lim="800000"/>
            <a:headEnd/>
            <a:tailEnd/>
          </a:ln>
        </p:spPr>
        <p:txBody>
          <a:bodyPr wrap="none" anchor="ctr">
            <a:prstTxWarp prst="textNoShape">
              <a:avLst/>
            </a:prstTxWarp>
          </a:bodyPr>
          <a:lstStyle/>
          <a:p>
            <a:endParaRPr lang="en-US" sz="3200"/>
          </a:p>
        </p:txBody>
      </p:sp>
      <p:sp>
        <p:nvSpPr>
          <p:cNvPr id="54294" name="Text Box 118"/>
          <p:cNvSpPr txBox="1">
            <a:spLocks noChangeArrowheads="1"/>
          </p:cNvSpPr>
          <p:nvPr/>
        </p:nvSpPr>
        <p:spPr bwMode="auto">
          <a:xfrm>
            <a:off x="5819775" y="3476625"/>
            <a:ext cx="1571625" cy="276225"/>
          </a:xfrm>
          <a:prstGeom prst="rect">
            <a:avLst/>
          </a:prstGeom>
          <a:solidFill>
            <a:schemeClr val="bg1"/>
          </a:solidFill>
          <a:ln w="25400">
            <a:noFill/>
            <a:miter lim="800000"/>
            <a:headEnd/>
            <a:tailEnd/>
          </a:ln>
        </p:spPr>
        <p:txBody>
          <a:bodyPr lIns="0" tIns="0" rIns="0" bIns="0">
            <a:prstTxWarp prst="textNoShape">
              <a:avLst/>
            </a:prstTxWarp>
            <a:spAutoFit/>
          </a:bodyPr>
          <a:lstStyle/>
          <a:p>
            <a:pPr algn="ctr"/>
            <a:r>
              <a:rPr lang="en-US" sz="1800" b="1" i="1">
                <a:solidFill>
                  <a:schemeClr val="tx1"/>
                </a:solidFill>
                <a:ea typeface="Osaka" charset="-128"/>
                <a:cs typeface="Osaka" charset="-128"/>
              </a:rPr>
              <a:t>delegate</a:t>
            </a:r>
            <a:endParaRPr lang="en-US" sz="2800">
              <a:solidFill>
                <a:schemeClr val="tx1"/>
              </a:solidFill>
              <a:ea typeface="Osaka" charset="-128"/>
              <a:cs typeface="Osaka" charset="-128"/>
            </a:endParaRPr>
          </a:p>
        </p:txBody>
      </p:sp>
      <p:pic>
        <p:nvPicPr>
          <p:cNvPr id="54295" name="Picture 63" descr="eu-leaf.tiff"/>
          <p:cNvPicPr>
            <a:picLocks noChangeAspect="1"/>
          </p:cNvPicPr>
          <p:nvPr/>
        </p:nvPicPr>
        <p:blipFill>
          <a:blip r:embed="rId2"/>
          <a:srcRect b="10526"/>
          <a:stretch>
            <a:fillRect/>
          </a:stretch>
        </p:blipFill>
        <p:spPr bwMode="auto">
          <a:xfrm>
            <a:off x="5853113" y="4259263"/>
            <a:ext cx="912812" cy="677862"/>
          </a:xfrm>
          <a:prstGeom prst="rect">
            <a:avLst/>
          </a:prstGeom>
          <a:noFill/>
          <a:ln w="9525">
            <a:noFill/>
            <a:miter lim="800000"/>
            <a:headEnd/>
            <a:tailEnd/>
          </a:ln>
        </p:spPr>
      </p:pic>
      <p:grpSp>
        <p:nvGrpSpPr>
          <p:cNvPr id="2" name="Group 66"/>
          <p:cNvGrpSpPr>
            <a:grpSpLocks/>
          </p:cNvGrpSpPr>
          <p:nvPr/>
        </p:nvGrpSpPr>
        <p:grpSpPr bwMode="auto">
          <a:xfrm>
            <a:off x="6269038" y="4933950"/>
            <a:ext cx="1093787" cy="720725"/>
            <a:chOff x="5920172" y="4817883"/>
            <a:chExt cx="2259401" cy="1429869"/>
          </a:xfrm>
        </p:grpSpPr>
        <p:grpSp>
          <p:nvGrpSpPr>
            <p:cNvPr id="3" name="Group 137"/>
            <p:cNvGrpSpPr>
              <a:grpSpLocks/>
            </p:cNvGrpSpPr>
            <p:nvPr/>
          </p:nvGrpSpPr>
          <p:grpSpPr bwMode="auto">
            <a:xfrm rot="-2700000">
              <a:off x="6532722" y="5275121"/>
              <a:ext cx="603247" cy="279399"/>
              <a:chOff x="1155" y="1147"/>
              <a:chExt cx="3587" cy="408"/>
            </a:xfrm>
          </p:grpSpPr>
          <p:sp>
            <p:nvSpPr>
              <p:cNvPr id="54342" name="AutoShape 119"/>
              <p:cNvSpPr>
                <a:spLocks noChangeArrowheads="1"/>
              </p:cNvSpPr>
              <p:nvPr/>
            </p:nvSpPr>
            <p:spPr bwMode="auto">
              <a:xfrm rot="-5400000">
                <a:off x="2907" y="-479"/>
                <a:ext cx="54" cy="3543"/>
              </a:xfrm>
              <a:prstGeom prst="can">
                <a:avLst>
                  <a:gd name="adj" fmla="val 57106"/>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54343" name="AutoShape 120"/>
              <p:cNvSpPr>
                <a:spLocks noChangeArrowheads="1"/>
              </p:cNvSpPr>
              <p:nvPr/>
            </p:nvSpPr>
            <p:spPr bwMode="auto">
              <a:xfrm rot="-5400000">
                <a:off x="2905" y="-418"/>
                <a:ext cx="54" cy="3543"/>
              </a:xfrm>
              <a:prstGeom prst="can">
                <a:avLst>
                  <a:gd name="adj" fmla="val 57106"/>
                </a:avLst>
              </a:prstGeom>
              <a:solidFill>
                <a:srgbClr val="009900"/>
              </a:solidFill>
              <a:ln w="9525">
                <a:solidFill>
                  <a:schemeClr val="tx1"/>
                </a:solidFill>
                <a:round/>
                <a:headEnd/>
                <a:tailEnd/>
              </a:ln>
            </p:spPr>
            <p:txBody>
              <a:bodyPr wrap="none" anchor="ctr">
                <a:prstTxWarp prst="textNoShape">
                  <a:avLst/>
                </a:prstTxWarp>
              </a:bodyPr>
              <a:lstStyle/>
              <a:p>
                <a:endParaRPr lang="en-US"/>
              </a:p>
            </p:txBody>
          </p:sp>
          <p:sp>
            <p:nvSpPr>
              <p:cNvPr id="54344" name="AutoShape 121"/>
              <p:cNvSpPr>
                <a:spLocks noChangeArrowheads="1"/>
              </p:cNvSpPr>
              <p:nvPr/>
            </p:nvSpPr>
            <p:spPr bwMode="auto">
              <a:xfrm rot="-5400000">
                <a:off x="2903" y="-357"/>
                <a:ext cx="54" cy="3543"/>
              </a:xfrm>
              <a:prstGeom prst="can">
                <a:avLst>
                  <a:gd name="adj" fmla="val 57106"/>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grpSp>
            <p:nvGrpSpPr>
              <p:cNvPr id="4" name="Group 122"/>
              <p:cNvGrpSpPr>
                <a:grpSpLocks/>
              </p:cNvGrpSpPr>
              <p:nvPr/>
            </p:nvGrpSpPr>
            <p:grpSpPr bwMode="auto">
              <a:xfrm>
                <a:off x="1155" y="1206"/>
                <a:ext cx="98" cy="313"/>
                <a:chOff x="1183" y="1388"/>
                <a:chExt cx="1158" cy="1154"/>
              </a:xfrm>
            </p:grpSpPr>
            <p:sp>
              <p:nvSpPr>
                <p:cNvPr id="54356" name="Arc 123"/>
                <p:cNvSpPr>
                  <a:spLocks/>
                </p:cNvSpPr>
                <p:nvPr/>
              </p:nvSpPr>
              <p:spPr bwMode="auto">
                <a:xfrm rot="-5400000">
                  <a:off x="1184" y="1388"/>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chemeClr val="tx1"/>
                  </a:solidFill>
                  <a:round/>
                  <a:headEnd/>
                  <a:tailEnd/>
                </a:ln>
              </p:spPr>
              <p:txBody>
                <a:bodyPr wrap="none" anchor="ctr">
                  <a:prstTxWarp prst="textNoShape">
                    <a:avLst/>
                  </a:prstTxWarp>
                </a:bodyPr>
                <a:lstStyle/>
                <a:p>
                  <a:endParaRPr lang="en-US"/>
                </a:p>
              </p:txBody>
            </p:sp>
            <p:sp>
              <p:nvSpPr>
                <p:cNvPr id="54357" name="Arc 124"/>
                <p:cNvSpPr>
                  <a:spLocks/>
                </p:cNvSpPr>
                <p:nvPr/>
              </p:nvSpPr>
              <p:spPr bwMode="auto">
                <a:xfrm rot="5400000" flipV="1">
                  <a:off x="1183" y="1966"/>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chemeClr val="tx1"/>
                  </a:solidFill>
                  <a:round/>
                  <a:headEnd/>
                  <a:tailEnd/>
                </a:ln>
              </p:spPr>
              <p:txBody>
                <a:bodyPr wrap="none" anchor="ctr">
                  <a:prstTxWarp prst="textNoShape">
                    <a:avLst/>
                  </a:prstTxWarp>
                </a:bodyPr>
                <a:lstStyle/>
                <a:p>
                  <a:endParaRPr lang="en-US"/>
                </a:p>
              </p:txBody>
            </p:sp>
            <p:sp>
              <p:nvSpPr>
                <p:cNvPr id="54358" name="Arc 125"/>
                <p:cNvSpPr>
                  <a:spLocks/>
                </p:cNvSpPr>
                <p:nvPr/>
              </p:nvSpPr>
              <p:spPr bwMode="auto">
                <a:xfrm>
                  <a:off x="1765" y="1388"/>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chemeClr val="tx1"/>
                  </a:solidFill>
                  <a:round/>
                  <a:headEnd/>
                  <a:tailEnd/>
                </a:ln>
              </p:spPr>
              <p:txBody>
                <a:bodyPr wrap="none" anchor="ctr">
                  <a:prstTxWarp prst="textNoShape">
                    <a:avLst/>
                  </a:prstTxWarp>
                </a:bodyPr>
                <a:lstStyle/>
                <a:p>
                  <a:endParaRPr lang="en-US"/>
                </a:p>
              </p:txBody>
            </p:sp>
            <p:sp>
              <p:nvSpPr>
                <p:cNvPr id="54359" name="Arc 126"/>
                <p:cNvSpPr>
                  <a:spLocks/>
                </p:cNvSpPr>
                <p:nvPr/>
              </p:nvSpPr>
              <p:spPr bwMode="auto">
                <a:xfrm rot="-5400000" flipH="1" flipV="1">
                  <a:off x="1765" y="1966"/>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chemeClr val="tx1"/>
                  </a:solidFill>
                  <a:round/>
                  <a:headEnd/>
                  <a:tailEnd/>
                </a:ln>
              </p:spPr>
              <p:txBody>
                <a:bodyPr wrap="none" anchor="ctr">
                  <a:prstTxWarp prst="textNoShape">
                    <a:avLst/>
                  </a:prstTxWarp>
                </a:bodyPr>
                <a:lstStyle/>
                <a:p>
                  <a:endParaRPr lang="en-US"/>
                </a:p>
              </p:txBody>
            </p:sp>
          </p:grpSp>
          <p:sp>
            <p:nvSpPr>
              <p:cNvPr id="54346" name="Line 127"/>
              <p:cNvSpPr>
                <a:spLocks noChangeShapeType="1"/>
              </p:cNvSpPr>
              <p:nvPr/>
            </p:nvSpPr>
            <p:spPr bwMode="auto">
              <a:xfrm>
                <a:off x="1194" y="1521"/>
                <a:ext cx="3498" cy="1"/>
              </a:xfrm>
              <a:prstGeom prst="line">
                <a:avLst/>
              </a:prstGeom>
              <a:noFill/>
              <a:ln w="9525">
                <a:solidFill>
                  <a:schemeClr val="tx1"/>
                </a:solidFill>
                <a:round/>
                <a:headEnd/>
                <a:tailEnd/>
              </a:ln>
            </p:spPr>
            <p:txBody>
              <a:bodyPr>
                <a:prstTxWarp prst="textNoShape">
                  <a:avLst/>
                </a:prstTxWarp>
              </a:bodyPr>
              <a:lstStyle/>
              <a:p>
                <a:endParaRPr lang="en-US"/>
              </a:p>
            </p:txBody>
          </p:sp>
          <p:sp>
            <p:nvSpPr>
              <p:cNvPr id="54347" name="Line 128"/>
              <p:cNvSpPr>
                <a:spLocks noChangeShapeType="1"/>
              </p:cNvSpPr>
              <p:nvPr/>
            </p:nvSpPr>
            <p:spPr bwMode="auto">
              <a:xfrm>
                <a:off x="1194" y="1206"/>
                <a:ext cx="3498" cy="1"/>
              </a:xfrm>
              <a:prstGeom prst="line">
                <a:avLst/>
              </a:prstGeom>
              <a:noFill/>
              <a:ln w="9525">
                <a:solidFill>
                  <a:schemeClr val="tx1"/>
                </a:solidFill>
                <a:round/>
                <a:headEnd/>
                <a:tailEnd/>
              </a:ln>
            </p:spPr>
            <p:txBody>
              <a:bodyPr>
                <a:prstTxWarp prst="textNoShape">
                  <a:avLst/>
                </a:prstTxWarp>
              </a:bodyPr>
              <a:lstStyle/>
              <a:p>
                <a:endParaRPr lang="en-US"/>
              </a:p>
            </p:txBody>
          </p:sp>
          <p:grpSp>
            <p:nvGrpSpPr>
              <p:cNvPr id="5" name="Group 129"/>
              <p:cNvGrpSpPr>
                <a:grpSpLocks/>
              </p:cNvGrpSpPr>
              <p:nvPr/>
            </p:nvGrpSpPr>
            <p:grpSpPr bwMode="auto">
              <a:xfrm>
                <a:off x="4644" y="1206"/>
                <a:ext cx="98" cy="313"/>
                <a:chOff x="1183" y="1388"/>
                <a:chExt cx="1158" cy="1154"/>
              </a:xfrm>
            </p:grpSpPr>
            <p:sp>
              <p:nvSpPr>
                <p:cNvPr id="54352" name="Arc 130"/>
                <p:cNvSpPr>
                  <a:spLocks/>
                </p:cNvSpPr>
                <p:nvPr/>
              </p:nvSpPr>
              <p:spPr bwMode="auto">
                <a:xfrm rot="-5400000">
                  <a:off x="1184" y="1388"/>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chemeClr val="tx1"/>
                  </a:solidFill>
                  <a:round/>
                  <a:headEnd/>
                  <a:tailEnd/>
                </a:ln>
              </p:spPr>
              <p:txBody>
                <a:bodyPr wrap="none" anchor="ctr">
                  <a:prstTxWarp prst="textNoShape">
                    <a:avLst/>
                  </a:prstTxWarp>
                </a:bodyPr>
                <a:lstStyle/>
                <a:p>
                  <a:endParaRPr lang="en-US"/>
                </a:p>
              </p:txBody>
            </p:sp>
            <p:sp>
              <p:nvSpPr>
                <p:cNvPr id="54353" name="Arc 131"/>
                <p:cNvSpPr>
                  <a:spLocks/>
                </p:cNvSpPr>
                <p:nvPr/>
              </p:nvSpPr>
              <p:spPr bwMode="auto">
                <a:xfrm rot="5400000" flipV="1">
                  <a:off x="1183" y="1966"/>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chemeClr val="tx1"/>
                  </a:solidFill>
                  <a:round/>
                  <a:headEnd/>
                  <a:tailEnd/>
                </a:ln>
              </p:spPr>
              <p:txBody>
                <a:bodyPr wrap="none" anchor="ctr">
                  <a:prstTxWarp prst="textNoShape">
                    <a:avLst/>
                  </a:prstTxWarp>
                </a:bodyPr>
                <a:lstStyle/>
                <a:p>
                  <a:endParaRPr lang="en-US"/>
                </a:p>
              </p:txBody>
            </p:sp>
            <p:sp>
              <p:nvSpPr>
                <p:cNvPr id="54354" name="Arc 132"/>
                <p:cNvSpPr>
                  <a:spLocks/>
                </p:cNvSpPr>
                <p:nvPr/>
              </p:nvSpPr>
              <p:spPr bwMode="auto">
                <a:xfrm>
                  <a:off x="1765" y="1388"/>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chemeClr val="tx1"/>
                  </a:solidFill>
                  <a:round/>
                  <a:headEnd/>
                  <a:tailEnd/>
                </a:ln>
              </p:spPr>
              <p:txBody>
                <a:bodyPr wrap="none" anchor="ctr">
                  <a:prstTxWarp prst="textNoShape">
                    <a:avLst/>
                  </a:prstTxWarp>
                </a:bodyPr>
                <a:lstStyle/>
                <a:p>
                  <a:endParaRPr lang="en-US"/>
                </a:p>
              </p:txBody>
            </p:sp>
            <p:sp>
              <p:nvSpPr>
                <p:cNvPr id="54355" name="Arc 133"/>
                <p:cNvSpPr>
                  <a:spLocks/>
                </p:cNvSpPr>
                <p:nvPr/>
              </p:nvSpPr>
              <p:spPr bwMode="auto">
                <a:xfrm rot="-5400000" flipH="1" flipV="1">
                  <a:off x="1765" y="1966"/>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chemeClr val="tx1"/>
                  </a:solidFill>
                  <a:round/>
                  <a:headEnd/>
                  <a:tailEnd/>
                </a:ln>
              </p:spPr>
              <p:txBody>
                <a:bodyPr wrap="none" anchor="ctr">
                  <a:prstTxWarp prst="textNoShape">
                    <a:avLst/>
                  </a:prstTxWarp>
                </a:bodyPr>
                <a:lstStyle/>
                <a:p>
                  <a:endParaRPr lang="en-US"/>
                </a:p>
              </p:txBody>
            </p:sp>
          </p:grpSp>
          <p:sp>
            <p:nvSpPr>
              <p:cNvPr id="54349" name="AutoShape 134"/>
              <p:cNvSpPr>
                <a:spLocks noChangeArrowheads="1"/>
              </p:cNvSpPr>
              <p:nvPr/>
            </p:nvSpPr>
            <p:spPr bwMode="auto">
              <a:xfrm rot="5400000">
                <a:off x="1740" y="1152"/>
                <a:ext cx="403" cy="402"/>
              </a:xfrm>
              <a:prstGeom prst="triangle">
                <a:avLst>
                  <a:gd name="adj" fmla="val 50000"/>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54350" name="AutoShape 135"/>
              <p:cNvSpPr>
                <a:spLocks noChangeArrowheads="1"/>
              </p:cNvSpPr>
              <p:nvPr/>
            </p:nvSpPr>
            <p:spPr bwMode="auto">
              <a:xfrm rot="5400000">
                <a:off x="2796" y="1148"/>
                <a:ext cx="403" cy="402"/>
              </a:xfrm>
              <a:prstGeom prst="triangle">
                <a:avLst>
                  <a:gd name="adj" fmla="val 50000"/>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54351" name="AutoShape 136"/>
              <p:cNvSpPr>
                <a:spLocks noChangeArrowheads="1"/>
              </p:cNvSpPr>
              <p:nvPr/>
            </p:nvSpPr>
            <p:spPr bwMode="auto">
              <a:xfrm rot="5400000">
                <a:off x="3870" y="1153"/>
                <a:ext cx="403" cy="402"/>
              </a:xfrm>
              <a:prstGeom prst="triangle">
                <a:avLst>
                  <a:gd name="adj" fmla="val 50000"/>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grpSp>
        <p:pic>
          <p:nvPicPr>
            <p:cNvPr id="54319" name="Picture 139"/>
            <p:cNvPicPr>
              <a:picLocks noChangeAspect="1" noChangeArrowheads="1"/>
            </p:cNvPicPr>
            <p:nvPr/>
          </p:nvPicPr>
          <p:blipFill>
            <a:blip r:embed="rId3"/>
            <a:srcRect/>
            <a:stretch>
              <a:fillRect/>
            </a:stretch>
          </p:blipFill>
          <p:spPr bwMode="auto">
            <a:xfrm>
              <a:off x="5920172" y="5563877"/>
              <a:ext cx="762000" cy="454025"/>
            </a:xfrm>
            <a:prstGeom prst="rect">
              <a:avLst/>
            </a:prstGeom>
            <a:noFill/>
            <a:ln w="9525">
              <a:noFill/>
              <a:miter lim="800000"/>
              <a:headEnd/>
              <a:tailEnd/>
            </a:ln>
          </p:spPr>
        </p:pic>
        <p:pic>
          <p:nvPicPr>
            <p:cNvPr id="54320" name="Picture 139"/>
            <p:cNvPicPr>
              <a:picLocks noChangeAspect="1" noChangeArrowheads="1"/>
            </p:cNvPicPr>
            <p:nvPr/>
          </p:nvPicPr>
          <p:blipFill>
            <a:blip r:embed="rId3"/>
            <a:srcRect/>
            <a:stretch>
              <a:fillRect/>
            </a:stretch>
          </p:blipFill>
          <p:spPr bwMode="auto">
            <a:xfrm>
              <a:off x="6986389" y="4817883"/>
              <a:ext cx="762000" cy="454025"/>
            </a:xfrm>
            <a:prstGeom prst="rect">
              <a:avLst/>
            </a:prstGeom>
            <a:noFill/>
            <a:ln w="9525">
              <a:noFill/>
              <a:miter lim="800000"/>
              <a:headEnd/>
              <a:tailEnd/>
            </a:ln>
          </p:spPr>
        </p:pic>
        <p:grpSp>
          <p:nvGrpSpPr>
            <p:cNvPr id="6" name="Group 137"/>
            <p:cNvGrpSpPr>
              <a:grpSpLocks/>
            </p:cNvGrpSpPr>
            <p:nvPr/>
          </p:nvGrpSpPr>
          <p:grpSpPr bwMode="auto">
            <a:xfrm rot="-2700000">
              <a:off x="6964143" y="5504734"/>
              <a:ext cx="603248" cy="279399"/>
              <a:chOff x="1157" y="1147"/>
              <a:chExt cx="3587" cy="408"/>
            </a:xfrm>
          </p:grpSpPr>
          <p:sp>
            <p:nvSpPr>
              <p:cNvPr id="54324" name="AutoShape 119"/>
              <p:cNvSpPr>
                <a:spLocks noChangeArrowheads="1"/>
              </p:cNvSpPr>
              <p:nvPr/>
            </p:nvSpPr>
            <p:spPr bwMode="auto">
              <a:xfrm rot="-5400000">
                <a:off x="2907" y="-479"/>
                <a:ext cx="54" cy="3543"/>
              </a:xfrm>
              <a:prstGeom prst="can">
                <a:avLst>
                  <a:gd name="adj" fmla="val 57106"/>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54325" name="AutoShape 120"/>
              <p:cNvSpPr>
                <a:spLocks noChangeArrowheads="1"/>
              </p:cNvSpPr>
              <p:nvPr/>
            </p:nvSpPr>
            <p:spPr bwMode="auto">
              <a:xfrm rot="-5400000">
                <a:off x="2905" y="-418"/>
                <a:ext cx="54" cy="3543"/>
              </a:xfrm>
              <a:prstGeom prst="can">
                <a:avLst>
                  <a:gd name="adj" fmla="val 57106"/>
                </a:avLst>
              </a:prstGeom>
              <a:solidFill>
                <a:srgbClr val="009900"/>
              </a:solidFill>
              <a:ln w="9525">
                <a:solidFill>
                  <a:schemeClr val="tx1"/>
                </a:solidFill>
                <a:round/>
                <a:headEnd/>
                <a:tailEnd/>
              </a:ln>
            </p:spPr>
            <p:txBody>
              <a:bodyPr wrap="none" anchor="ctr">
                <a:prstTxWarp prst="textNoShape">
                  <a:avLst/>
                </a:prstTxWarp>
              </a:bodyPr>
              <a:lstStyle/>
              <a:p>
                <a:endParaRPr lang="en-US"/>
              </a:p>
            </p:txBody>
          </p:sp>
          <p:sp>
            <p:nvSpPr>
              <p:cNvPr id="54326" name="AutoShape 121"/>
              <p:cNvSpPr>
                <a:spLocks noChangeArrowheads="1"/>
              </p:cNvSpPr>
              <p:nvPr/>
            </p:nvSpPr>
            <p:spPr bwMode="auto">
              <a:xfrm rot="-5400000">
                <a:off x="2903" y="-357"/>
                <a:ext cx="54" cy="3543"/>
              </a:xfrm>
              <a:prstGeom prst="can">
                <a:avLst>
                  <a:gd name="adj" fmla="val 57106"/>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grpSp>
            <p:nvGrpSpPr>
              <p:cNvPr id="7" name="Group 122"/>
              <p:cNvGrpSpPr>
                <a:grpSpLocks/>
              </p:cNvGrpSpPr>
              <p:nvPr/>
            </p:nvGrpSpPr>
            <p:grpSpPr bwMode="auto">
              <a:xfrm>
                <a:off x="1157" y="1206"/>
                <a:ext cx="98" cy="313"/>
                <a:chOff x="1183" y="1388"/>
                <a:chExt cx="1158" cy="1154"/>
              </a:xfrm>
            </p:grpSpPr>
            <p:sp>
              <p:nvSpPr>
                <p:cNvPr id="54338" name="Arc 123"/>
                <p:cNvSpPr>
                  <a:spLocks/>
                </p:cNvSpPr>
                <p:nvPr/>
              </p:nvSpPr>
              <p:spPr bwMode="auto">
                <a:xfrm rot="-5400000">
                  <a:off x="1184" y="1388"/>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chemeClr val="tx1"/>
                  </a:solidFill>
                  <a:round/>
                  <a:headEnd/>
                  <a:tailEnd/>
                </a:ln>
              </p:spPr>
              <p:txBody>
                <a:bodyPr wrap="none" anchor="ctr">
                  <a:prstTxWarp prst="textNoShape">
                    <a:avLst/>
                  </a:prstTxWarp>
                </a:bodyPr>
                <a:lstStyle/>
                <a:p>
                  <a:endParaRPr lang="en-US"/>
                </a:p>
              </p:txBody>
            </p:sp>
            <p:sp>
              <p:nvSpPr>
                <p:cNvPr id="54339" name="Arc 124"/>
                <p:cNvSpPr>
                  <a:spLocks/>
                </p:cNvSpPr>
                <p:nvPr/>
              </p:nvSpPr>
              <p:spPr bwMode="auto">
                <a:xfrm rot="5400000" flipV="1">
                  <a:off x="1183" y="1966"/>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chemeClr val="tx1"/>
                  </a:solidFill>
                  <a:round/>
                  <a:headEnd/>
                  <a:tailEnd/>
                </a:ln>
              </p:spPr>
              <p:txBody>
                <a:bodyPr wrap="none" anchor="ctr">
                  <a:prstTxWarp prst="textNoShape">
                    <a:avLst/>
                  </a:prstTxWarp>
                </a:bodyPr>
                <a:lstStyle/>
                <a:p>
                  <a:endParaRPr lang="en-US"/>
                </a:p>
              </p:txBody>
            </p:sp>
            <p:sp>
              <p:nvSpPr>
                <p:cNvPr id="54340" name="Arc 125"/>
                <p:cNvSpPr>
                  <a:spLocks/>
                </p:cNvSpPr>
                <p:nvPr/>
              </p:nvSpPr>
              <p:spPr bwMode="auto">
                <a:xfrm>
                  <a:off x="1765" y="1388"/>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chemeClr val="tx1"/>
                  </a:solidFill>
                  <a:round/>
                  <a:headEnd/>
                  <a:tailEnd/>
                </a:ln>
              </p:spPr>
              <p:txBody>
                <a:bodyPr wrap="none" anchor="ctr">
                  <a:prstTxWarp prst="textNoShape">
                    <a:avLst/>
                  </a:prstTxWarp>
                </a:bodyPr>
                <a:lstStyle/>
                <a:p>
                  <a:endParaRPr lang="en-US"/>
                </a:p>
              </p:txBody>
            </p:sp>
            <p:sp>
              <p:nvSpPr>
                <p:cNvPr id="54341" name="Arc 126"/>
                <p:cNvSpPr>
                  <a:spLocks/>
                </p:cNvSpPr>
                <p:nvPr/>
              </p:nvSpPr>
              <p:spPr bwMode="auto">
                <a:xfrm rot="-5400000" flipH="1" flipV="1">
                  <a:off x="1765" y="1966"/>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chemeClr val="tx1"/>
                  </a:solidFill>
                  <a:round/>
                  <a:headEnd/>
                  <a:tailEnd/>
                </a:ln>
              </p:spPr>
              <p:txBody>
                <a:bodyPr wrap="none" anchor="ctr">
                  <a:prstTxWarp prst="textNoShape">
                    <a:avLst/>
                  </a:prstTxWarp>
                </a:bodyPr>
                <a:lstStyle/>
                <a:p>
                  <a:endParaRPr lang="en-US"/>
                </a:p>
              </p:txBody>
            </p:sp>
          </p:grpSp>
          <p:sp>
            <p:nvSpPr>
              <p:cNvPr id="54328" name="Line 127"/>
              <p:cNvSpPr>
                <a:spLocks noChangeShapeType="1"/>
              </p:cNvSpPr>
              <p:nvPr/>
            </p:nvSpPr>
            <p:spPr bwMode="auto">
              <a:xfrm>
                <a:off x="1194" y="1521"/>
                <a:ext cx="3498" cy="1"/>
              </a:xfrm>
              <a:prstGeom prst="line">
                <a:avLst/>
              </a:prstGeom>
              <a:noFill/>
              <a:ln w="9525">
                <a:solidFill>
                  <a:schemeClr val="tx1"/>
                </a:solidFill>
                <a:round/>
                <a:headEnd/>
                <a:tailEnd/>
              </a:ln>
            </p:spPr>
            <p:txBody>
              <a:bodyPr>
                <a:prstTxWarp prst="textNoShape">
                  <a:avLst/>
                </a:prstTxWarp>
              </a:bodyPr>
              <a:lstStyle/>
              <a:p>
                <a:endParaRPr lang="en-US"/>
              </a:p>
            </p:txBody>
          </p:sp>
          <p:sp>
            <p:nvSpPr>
              <p:cNvPr id="54329" name="Line 128"/>
              <p:cNvSpPr>
                <a:spLocks noChangeShapeType="1"/>
              </p:cNvSpPr>
              <p:nvPr/>
            </p:nvSpPr>
            <p:spPr bwMode="auto">
              <a:xfrm>
                <a:off x="1194" y="1206"/>
                <a:ext cx="3498" cy="1"/>
              </a:xfrm>
              <a:prstGeom prst="line">
                <a:avLst/>
              </a:prstGeom>
              <a:noFill/>
              <a:ln w="9525">
                <a:solidFill>
                  <a:schemeClr val="tx1"/>
                </a:solidFill>
                <a:round/>
                <a:headEnd/>
                <a:tailEnd/>
              </a:ln>
            </p:spPr>
            <p:txBody>
              <a:bodyPr>
                <a:prstTxWarp prst="textNoShape">
                  <a:avLst/>
                </a:prstTxWarp>
              </a:bodyPr>
              <a:lstStyle/>
              <a:p>
                <a:endParaRPr lang="en-US"/>
              </a:p>
            </p:txBody>
          </p:sp>
          <p:grpSp>
            <p:nvGrpSpPr>
              <p:cNvPr id="8" name="Group 129"/>
              <p:cNvGrpSpPr>
                <a:grpSpLocks/>
              </p:cNvGrpSpPr>
              <p:nvPr/>
            </p:nvGrpSpPr>
            <p:grpSpPr bwMode="auto">
              <a:xfrm>
                <a:off x="4646" y="1206"/>
                <a:ext cx="98" cy="313"/>
                <a:chOff x="1183" y="1388"/>
                <a:chExt cx="1158" cy="1154"/>
              </a:xfrm>
            </p:grpSpPr>
            <p:sp>
              <p:nvSpPr>
                <p:cNvPr id="54334" name="Arc 130"/>
                <p:cNvSpPr>
                  <a:spLocks/>
                </p:cNvSpPr>
                <p:nvPr/>
              </p:nvSpPr>
              <p:spPr bwMode="auto">
                <a:xfrm rot="-5400000">
                  <a:off x="1184" y="1388"/>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chemeClr val="tx1"/>
                  </a:solidFill>
                  <a:round/>
                  <a:headEnd/>
                  <a:tailEnd/>
                </a:ln>
              </p:spPr>
              <p:txBody>
                <a:bodyPr wrap="none" anchor="ctr">
                  <a:prstTxWarp prst="textNoShape">
                    <a:avLst/>
                  </a:prstTxWarp>
                </a:bodyPr>
                <a:lstStyle/>
                <a:p>
                  <a:endParaRPr lang="en-US"/>
                </a:p>
              </p:txBody>
            </p:sp>
            <p:sp>
              <p:nvSpPr>
                <p:cNvPr id="54335" name="Arc 131"/>
                <p:cNvSpPr>
                  <a:spLocks/>
                </p:cNvSpPr>
                <p:nvPr/>
              </p:nvSpPr>
              <p:spPr bwMode="auto">
                <a:xfrm rot="5400000" flipV="1">
                  <a:off x="1183" y="1966"/>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chemeClr val="tx1"/>
                  </a:solidFill>
                  <a:round/>
                  <a:headEnd/>
                  <a:tailEnd/>
                </a:ln>
              </p:spPr>
              <p:txBody>
                <a:bodyPr wrap="none" anchor="ctr">
                  <a:prstTxWarp prst="textNoShape">
                    <a:avLst/>
                  </a:prstTxWarp>
                </a:bodyPr>
                <a:lstStyle/>
                <a:p>
                  <a:endParaRPr lang="en-US"/>
                </a:p>
              </p:txBody>
            </p:sp>
            <p:sp>
              <p:nvSpPr>
                <p:cNvPr id="54336" name="Arc 132"/>
                <p:cNvSpPr>
                  <a:spLocks/>
                </p:cNvSpPr>
                <p:nvPr/>
              </p:nvSpPr>
              <p:spPr bwMode="auto">
                <a:xfrm>
                  <a:off x="1765" y="1388"/>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chemeClr val="tx1"/>
                  </a:solidFill>
                  <a:round/>
                  <a:headEnd/>
                  <a:tailEnd/>
                </a:ln>
              </p:spPr>
              <p:txBody>
                <a:bodyPr wrap="none" anchor="ctr">
                  <a:prstTxWarp prst="textNoShape">
                    <a:avLst/>
                  </a:prstTxWarp>
                </a:bodyPr>
                <a:lstStyle/>
                <a:p>
                  <a:endParaRPr lang="en-US"/>
                </a:p>
              </p:txBody>
            </p:sp>
            <p:sp>
              <p:nvSpPr>
                <p:cNvPr id="54337" name="Arc 133"/>
                <p:cNvSpPr>
                  <a:spLocks/>
                </p:cNvSpPr>
                <p:nvPr/>
              </p:nvSpPr>
              <p:spPr bwMode="auto">
                <a:xfrm rot="-5400000" flipH="1" flipV="1">
                  <a:off x="1765" y="1966"/>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chemeClr val="tx1"/>
                  </a:solidFill>
                  <a:round/>
                  <a:headEnd/>
                  <a:tailEnd/>
                </a:ln>
              </p:spPr>
              <p:txBody>
                <a:bodyPr wrap="none" anchor="ctr">
                  <a:prstTxWarp prst="textNoShape">
                    <a:avLst/>
                  </a:prstTxWarp>
                </a:bodyPr>
                <a:lstStyle/>
                <a:p>
                  <a:endParaRPr lang="en-US"/>
                </a:p>
              </p:txBody>
            </p:sp>
          </p:grpSp>
          <p:sp>
            <p:nvSpPr>
              <p:cNvPr id="54331" name="AutoShape 134"/>
              <p:cNvSpPr>
                <a:spLocks noChangeArrowheads="1"/>
              </p:cNvSpPr>
              <p:nvPr/>
            </p:nvSpPr>
            <p:spPr bwMode="auto">
              <a:xfrm rot="5400000">
                <a:off x="1740" y="1152"/>
                <a:ext cx="403" cy="402"/>
              </a:xfrm>
              <a:prstGeom prst="triangle">
                <a:avLst>
                  <a:gd name="adj" fmla="val 50000"/>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54332" name="AutoShape 135"/>
              <p:cNvSpPr>
                <a:spLocks noChangeArrowheads="1"/>
              </p:cNvSpPr>
              <p:nvPr/>
            </p:nvSpPr>
            <p:spPr bwMode="auto">
              <a:xfrm rot="5400000">
                <a:off x="2796" y="1148"/>
                <a:ext cx="403" cy="402"/>
              </a:xfrm>
              <a:prstGeom prst="triangle">
                <a:avLst>
                  <a:gd name="adj" fmla="val 50000"/>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54333" name="AutoShape 136"/>
              <p:cNvSpPr>
                <a:spLocks noChangeArrowheads="1"/>
              </p:cNvSpPr>
              <p:nvPr/>
            </p:nvSpPr>
            <p:spPr bwMode="auto">
              <a:xfrm rot="5400000">
                <a:off x="3870" y="1153"/>
                <a:ext cx="403" cy="402"/>
              </a:xfrm>
              <a:prstGeom prst="triangle">
                <a:avLst>
                  <a:gd name="adj" fmla="val 50000"/>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grpSp>
        <p:pic>
          <p:nvPicPr>
            <p:cNvPr id="54322" name="Picture 139"/>
            <p:cNvPicPr>
              <a:picLocks noChangeAspect="1" noChangeArrowheads="1"/>
            </p:cNvPicPr>
            <p:nvPr/>
          </p:nvPicPr>
          <p:blipFill>
            <a:blip r:embed="rId3"/>
            <a:srcRect/>
            <a:stretch>
              <a:fillRect/>
            </a:stretch>
          </p:blipFill>
          <p:spPr bwMode="auto">
            <a:xfrm>
              <a:off x="6351356" y="5793727"/>
              <a:ext cx="762000" cy="454025"/>
            </a:xfrm>
            <a:prstGeom prst="rect">
              <a:avLst/>
            </a:prstGeom>
            <a:noFill/>
            <a:ln w="9525">
              <a:noFill/>
              <a:miter lim="800000"/>
              <a:headEnd/>
              <a:tailEnd/>
            </a:ln>
          </p:spPr>
        </p:pic>
        <p:pic>
          <p:nvPicPr>
            <p:cNvPr id="54323" name="Picture 139"/>
            <p:cNvPicPr>
              <a:picLocks noChangeAspect="1" noChangeArrowheads="1"/>
            </p:cNvPicPr>
            <p:nvPr/>
          </p:nvPicPr>
          <p:blipFill>
            <a:blip r:embed="rId3"/>
            <a:srcRect/>
            <a:stretch>
              <a:fillRect/>
            </a:stretch>
          </p:blipFill>
          <p:spPr bwMode="auto">
            <a:xfrm>
              <a:off x="7417573" y="5047733"/>
              <a:ext cx="762000" cy="454025"/>
            </a:xfrm>
            <a:prstGeom prst="rect">
              <a:avLst/>
            </a:prstGeom>
            <a:noFill/>
            <a:ln w="9525">
              <a:noFill/>
              <a:miter lim="800000"/>
              <a:headEnd/>
              <a:tailEnd/>
            </a:ln>
          </p:spPr>
        </p:pic>
      </p:grpSp>
      <p:grpSp>
        <p:nvGrpSpPr>
          <p:cNvPr id="9" name="Group 86"/>
          <p:cNvGrpSpPr>
            <a:grpSpLocks/>
          </p:cNvGrpSpPr>
          <p:nvPr/>
        </p:nvGrpSpPr>
        <p:grpSpPr bwMode="auto">
          <a:xfrm>
            <a:off x="2286000" y="3051175"/>
            <a:ext cx="2171700" cy="1595438"/>
            <a:chOff x="1804" y="2664"/>
            <a:chExt cx="1076" cy="780"/>
          </a:xfrm>
        </p:grpSpPr>
        <p:sp>
          <p:nvSpPr>
            <p:cNvPr id="54316" name="Freeform 87"/>
            <p:cNvSpPr>
              <a:spLocks noChangeArrowheads="1"/>
            </p:cNvSpPr>
            <p:nvPr/>
          </p:nvSpPr>
          <p:spPr bwMode="auto">
            <a:xfrm>
              <a:off x="1804" y="2664"/>
              <a:ext cx="1076" cy="780"/>
            </a:xfrm>
            <a:custGeom>
              <a:avLst/>
              <a:gdLst>
                <a:gd name="T0" fmla="*/ 2105 w 976"/>
                <a:gd name="T1" fmla="*/ 0 h 829"/>
                <a:gd name="T2" fmla="*/ 4211 w 976"/>
                <a:gd name="T3" fmla="*/ 332 h 829"/>
                <a:gd name="T4" fmla="*/ 0 w 976"/>
                <a:gd name="T5" fmla="*/ 332 h 829"/>
                <a:gd name="T6" fmla="*/ 2105 w 976"/>
                <a:gd name="T7" fmla="*/ 0 h 829"/>
                <a:gd name="T8" fmla="*/ 0 60000 65536"/>
                <a:gd name="T9" fmla="*/ 0 60000 65536"/>
                <a:gd name="T10" fmla="*/ 0 60000 65536"/>
                <a:gd name="T11" fmla="*/ 0 60000 65536"/>
                <a:gd name="T12" fmla="*/ 0 w 976"/>
                <a:gd name="T13" fmla="*/ 0 h 829"/>
                <a:gd name="T14" fmla="*/ 976 w 976"/>
                <a:gd name="T15" fmla="*/ 829 h 829"/>
              </a:gdLst>
              <a:ahLst/>
              <a:cxnLst>
                <a:cxn ang="T8">
                  <a:pos x="T0" y="T1"/>
                </a:cxn>
                <a:cxn ang="T9">
                  <a:pos x="T2" y="T3"/>
                </a:cxn>
                <a:cxn ang="T10">
                  <a:pos x="T4" y="T5"/>
                </a:cxn>
                <a:cxn ang="T11">
                  <a:pos x="T6" y="T7"/>
                </a:cxn>
              </a:cxnLst>
              <a:rect l="T12" t="T13" r="T14" b="T15"/>
              <a:pathLst>
                <a:path w="976" h="829">
                  <a:moveTo>
                    <a:pt x="487" y="0"/>
                  </a:moveTo>
                  <a:lnTo>
                    <a:pt x="975" y="828"/>
                  </a:lnTo>
                  <a:lnTo>
                    <a:pt x="0" y="828"/>
                  </a:lnTo>
                  <a:lnTo>
                    <a:pt x="487" y="0"/>
                  </a:lnTo>
                </a:path>
              </a:pathLst>
            </a:custGeom>
            <a:solidFill>
              <a:srgbClr val="A38FD7"/>
            </a:solidFill>
            <a:ln w="28575">
              <a:solidFill>
                <a:srgbClr val="000000"/>
              </a:solidFill>
              <a:round/>
              <a:headEnd/>
              <a:tailEnd/>
            </a:ln>
          </p:spPr>
          <p:txBody>
            <a:bodyPr wrap="none" anchor="ctr">
              <a:prstTxWarp prst="textNoShape">
                <a:avLst/>
              </a:prstTxWarp>
            </a:bodyPr>
            <a:lstStyle/>
            <a:p>
              <a:endParaRPr lang="en-US" sz="3200"/>
            </a:p>
          </p:txBody>
        </p:sp>
        <p:sp>
          <p:nvSpPr>
            <p:cNvPr id="54317" name="Text Box 88"/>
            <p:cNvSpPr txBox="1">
              <a:spLocks noChangeArrowheads="1"/>
            </p:cNvSpPr>
            <p:nvPr/>
          </p:nvSpPr>
          <p:spPr bwMode="auto">
            <a:xfrm>
              <a:off x="1990" y="2950"/>
              <a:ext cx="682" cy="451"/>
            </a:xfrm>
            <a:prstGeom prst="rect">
              <a:avLst/>
            </a:prstGeom>
            <a:noFill/>
            <a:ln w="9525">
              <a:noFill/>
              <a:miter lim="800000"/>
              <a:headEnd/>
              <a:tailEnd/>
            </a:ln>
          </p:spPr>
          <p:txBody>
            <a:bodyPr>
              <a:prstTxWarp prst="textNoShape">
                <a:avLst/>
              </a:prstTxWarp>
              <a:spAutoFit/>
            </a:bodyPr>
            <a:lstStyle/>
            <a:p>
              <a:pPr algn="ctr"/>
              <a:r>
                <a:rPr lang="en-US" sz="1800" b="1">
                  <a:solidFill>
                    <a:schemeClr val="tx1"/>
                  </a:solidFill>
                </a:rPr>
                <a:t>Slice</a:t>
              </a:r>
            </a:p>
            <a:p>
              <a:pPr algn="ctr"/>
              <a:r>
                <a:rPr lang="en-US" sz="1800" b="1">
                  <a:solidFill>
                    <a:schemeClr val="tx1"/>
                  </a:solidFill>
                </a:rPr>
                <a:t>Manager</a:t>
              </a:r>
            </a:p>
            <a:p>
              <a:pPr algn="ctr"/>
              <a:r>
                <a:rPr lang="en-US" sz="1800" b="1">
                  <a:solidFill>
                    <a:schemeClr val="tx1"/>
                  </a:solidFill>
                </a:rPr>
                <a:t>(SM)</a:t>
              </a:r>
            </a:p>
          </p:txBody>
        </p:sp>
      </p:grpSp>
      <p:sp>
        <p:nvSpPr>
          <p:cNvPr id="54298" name="Text Box 82"/>
          <p:cNvSpPr txBox="1">
            <a:spLocks noChangeArrowheads="1"/>
          </p:cNvSpPr>
          <p:nvPr/>
        </p:nvSpPr>
        <p:spPr bwMode="auto">
          <a:xfrm>
            <a:off x="3662363" y="2495550"/>
            <a:ext cx="1011237" cy="277813"/>
          </a:xfrm>
          <a:prstGeom prst="rect">
            <a:avLst/>
          </a:prstGeom>
          <a:solidFill>
            <a:schemeClr val="bg1"/>
          </a:solidFill>
          <a:ln w="25400">
            <a:noFill/>
            <a:miter lim="800000"/>
            <a:headEnd/>
            <a:tailEnd/>
          </a:ln>
        </p:spPr>
        <p:txBody>
          <a:bodyPr lIns="0" tIns="0" rIns="0" bIns="0">
            <a:prstTxWarp prst="textNoShape">
              <a:avLst/>
            </a:prstTxWarp>
            <a:spAutoFit/>
          </a:bodyPr>
          <a:lstStyle/>
          <a:p>
            <a:pPr algn="ctr"/>
            <a:r>
              <a:rPr lang="en-US" sz="1800" b="1" i="1">
                <a:solidFill>
                  <a:schemeClr val="tx1"/>
                </a:solidFill>
                <a:ea typeface="Osaka" charset="-128"/>
                <a:cs typeface="Osaka" charset="-128"/>
              </a:rPr>
              <a:t>request</a:t>
            </a:r>
            <a:endParaRPr lang="en-US" sz="2800">
              <a:solidFill>
                <a:schemeClr val="tx1"/>
              </a:solidFill>
              <a:ea typeface="Osaka" charset="-128"/>
              <a:cs typeface="Osaka" charset="-128"/>
            </a:endParaRPr>
          </a:p>
        </p:txBody>
      </p:sp>
      <p:pic>
        <p:nvPicPr>
          <p:cNvPr id="54299" name="Picture 140"/>
          <p:cNvPicPr>
            <a:picLocks noChangeAspect="1"/>
          </p:cNvPicPr>
          <p:nvPr/>
        </p:nvPicPr>
        <p:blipFill>
          <a:blip r:embed="rId4"/>
          <a:srcRect/>
          <a:stretch>
            <a:fillRect/>
          </a:stretch>
        </p:blipFill>
        <p:spPr bwMode="auto">
          <a:xfrm>
            <a:off x="7924800" y="2041525"/>
            <a:ext cx="838200" cy="798513"/>
          </a:xfrm>
          <a:prstGeom prst="rect">
            <a:avLst/>
          </a:prstGeom>
          <a:noFill/>
          <a:ln w="9525">
            <a:noFill/>
            <a:miter lim="800000"/>
            <a:headEnd/>
            <a:tailEnd/>
          </a:ln>
        </p:spPr>
      </p:pic>
      <p:cxnSp>
        <p:nvCxnSpPr>
          <p:cNvPr id="54300" name="Straight Arrow Connector 150"/>
          <p:cNvCxnSpPr>
            <a:cxnSpLocks noChangeShapeType="1"/>
          </p:cNvCxnSpPr>
          <p:nvPr/>
        </p:nvCxnSpPr>
        <p:spPr bwMode="auto">
          <a:xfrm>
            <a:off x="762000" y="3657600"/>
            <a:ext cx="2209800" cy="1588"/>
          </a:xfrm>
          <a:prstGeom prst="straightConnector1">
            <a:avLst/>
          </a:prstGeom>
          <a:noFill/>
          <a:ln w="12700">
            <a:solidFill>
              <a:schemeClr val="tx1"/>
            </a:solidFill>
            <a:prstDash val="dash"/>
            <a:round/>
            <a:headEnd/>
            <a:tailEnd type="triangle" w="med" len="lg"/>
          </a:ln>
        </p:spPr>
      </p:cxnSp>
      <p:cxnSp>
        <p:nvCxnSpPr>
          <p:cNvPr id="54301" name="Straight Arrow Connector 158"/>
          <p:cNvCxnSpPr>
            <a:cxnSpLocks noChangeShapeType="1"/>
          </p:cNvCxnSpPr>
          <p:nvPr/>
        </p:nvCxnSpPr>
        <p:spPr bwMode="auto">
          <a:xfrm rot="10800000">
            <a:off x="838200" y="4265613"/>
            <a:ext cx="1752600" cy="1587"/>
          </a:xfrm>
          <a:prstGeom prst="straightConnector1">
            <a:avLst/>
          </a:prstGeom>
          <a:noFill/>
          <a:ln w="12700">
            <a:solidFill>
              <a:schemeClr val="tx1"/>
            </a:solidFill>
            <a:prstDash val="dash"/>
            <a:round/>
            <a:headEnd/>
            <a:tailEnd type="triangle" w="med" len="lg"/>
          </a:ln>
        </p:spPr>
      </p:cxnSp>
      <p:sp>
        <p:nvSpPr>
          <p:cNvPr id="54302" name="TextBox 165"/>
          <p:cNvSpPr txBox="1">
            <a:spLocks noChangeArrowheads="1"/>
          </p:cNvSpPr>
          <p:nvPr/>
        </p:nvSpPr>
        <p:spPr bwMode="auto">
          <a:xfrm>
            <a:off x="1163638" y="3865563"/>
            <a:ext cx="1274762" cy="338137"/>
          </a:xfrm>
          <a:prstGeom prst="rect">
            <a:avLst/>
          </a:prstGeom>
          <a:solidFill>
            <a:schemeClr val="bg1"/>
          </a:solidFill>
          <a:ln w="9525">
            <a:noFill/>
            <a:miter lim="800000"/>
            <a:headEnd/>
            <a:tailEnd/>
          </a:ln>
        </p:spPr>
        <p:txBody>
          <a:bodyPr wrap="none">
            <a:prstTxWarp prst="textNoShape">
              <a:avLst/>
            </a:prstTxWarp>
            <a:spAutoFit/>
          </a:bodyPr>
          <a:lstStyle/>
          <a:p>
            <a:r>
              <a:rPr lang="en-US" sz="1600" b="1">
                <a:solidFill>
                  <a:schemeClr val="tx1"/>
                </a:solidFill>
              </a:rPr>
              <a:t>XML – RPC</a:t>
            </a:r>
          </a:p>
        </p:txBody>
      </p:sp>
      <p:sp>
        <p:nvSpPr>
          <p:cNvPr id="54303" name="Title 167"/>
          <p:cNvSpPr>
            <a:spLocks noGrp="1"/>
          </p:cNvSpPr>
          <p:nvPr>
            <p:ph type="title"/>
          </p:nvPr>
        </p:nvSpPr>
        <p:spPr/>
        <p:txBody>
          <a:bodyPr/>
          <a:lstStyle/>
          <a:p>
            <a:r>
              <a:rPr lang="en-US" dirty="0" smtClean="0">
                <a:latin typeface="Arial" charset="0"/>
              </a:rPr>
              <a:t>User/application access</a:t>
            </a:r>
          </a:p>
        </p:txBody>
      </p:sp>
      <p:sp>
        <p:nvSpPr>
          <p:cNvPr id="54304" name="TextBox 165"/>
          <p:cNvSpPr txBox="1">
            <a:spLocks noChangeArrowheads="1"/>
          </p:cNvSpPr>
          <p:nvPr/>
        </p:nvSpPr>
        <p:spPr bwMode="auto">
          <a:xfrm>
            <a:off x="1163638" y="3255963"/>
            <a:ext cx="646112" cy="338137"/>
          </a:xfrm>
          <a:prstGeom prst="rect">
            <a:avLst/>
          </a:prstGeom>
          <a:solidFill>
            <a:schemeClr val="bg1"/>
          </a:solidFill>
          <a:ln w="9525">
            <a:noFill/>
            <a:miter lim="800000"/>
            <a:headEnd/>
            <a:tailEnd/>
          </a:ln>
        </p:spPr>
        <p:txBody>
          <a:bodyPr wrap="none">
            <a:prstTxWarp prst="textNoShape">
              <a:avLst/>
            </a:prstTxWarp>
            <a:spAutoFit/>
          </a:bodyPr>
          <a:lstStyle/>
          <a:p>
            <a:r>
              <a:rPr lang="en-US" sz="1600" b="1">
                <a:solidFill>
                  <a:schemeClr val="tx1"/>
                </a:solidFill>
              </a:rPr>
              <a:t>Java</a:t>
            </a:r>
          </a:p>
        </p:txBody>
      </p:sp>
      <p:sp>
        <p:nvSpPr>
          <p:cNvPr id="54305" name="TextBox 165"/>
          <p:cNvSpPr txBox="1">
            <a:spLocks noChangeArrowheads="1"/>
          </p:cNvSpPr>
          <p:nvPr/>
        </p:nvSpPr>
        <p:spPr bwMode="auto">
          <a:xfrm>
            <a:off x="1163638" y="3560763"/>
            <a:ext cx="1239837" cy="338137"/>
          </a:xfrm>
          <a:prstGeom prst="rect">
            <a:avLst/>
          </a:prstGeom>
          <a:solidFill>
            <a:schemeClr val="bg1"/>
          </a:solidFill>
          <a:ln w="9525">
            <a:noFill/>
            <a:miter lim="800000"/>
            <a:headEnd/>
            <a:tailEnd/>
          </a:ln>
        </p:spPr>
        <p:txBody>
          <a:bodyPr wrap="none">
            <a:prstTxWarp prst="textNoShape">
              <a:avLst/>
            </a:prstTxWarp>
            <a:spAutoFit/>
          </a:bodyPr>
          <a:lstStyle/>
          <a:p>
            <a:r>
              <a:rPr lang="en-US" sz="1600" b="1">
                <a:solidFill>
                  <a:schemeClr val="tx1"/>
                </a:solidFill>
              </a:rPr>
              <a:t>Web portal</a:t>
            </a:r>
          </a:p>
        </p:txBody>
      </p:sp>
      <p:pic>
        <p:nvPicPr>
          <p:cNvPr id="54307" name="Picture 5" descr="j0287501"/>
          <p:cNvPicPr>
            <a:picLocks noChangeAspect="1" noChangeArrowheads="1"/>
          </p:cNvPicPr>
          <p:nvPr/>
        </p:nvPicPr>
        <p:blipFill>
          <a:blip r:embed="rId5"/>
          <a:srcRect/>
          <a:stretch>
            <a:fillRect/>
          </a:stretch>
        </p:blipFill>
        <p:spPr bwMode="auto">
          <a:xfrm>
            <a:off x="96838" y="3043238"/>
            <a:ext cx="1066800" cy="1603375"/>
          </a:xfrm>
          <a:prstGeom prst="rect">
            <a:avLst/>
          </a:prstGeom>
          <a:noFill/>
          <a:ln w="9525">
            <a:noFill/>
            <a:miter lim="800000"/>
            <a:headEnd/>
            <a:tailEnd/>
          </a:ln>
        </p:spPr>
      </p:pic>
      <p:cxnSp>
        <p:nvCxnSpPr>
          <p:cNvPr id="54308" name="Straight Arrow Connector 150"/>
          <p:cNvCxnSpPr>
            <a:cxnSpLocks noChangeShapeType="1"/>
            <a:endCxn id="54285" idx="6"/>
          </p:cNvCxnSpPr>
          <p:nvPr/>
        </p:nvCxnSpPr>
        <p:spPr bwMode="auto">
          <a:xfrm rot="10800000">
            <a:off x="6580188" y="2328863"/>
            <a:ext cx="1116012" cy="196850"/>
          </a:xfrm>
          <a:prstGeom prst="straightConnector1">
            <a:avLst/>
          </a:prstGeom>
          <a:noFill/>
          <a:ln w="12700">
            <a:solidFill>
              <a:schemeClr val="tx1"/>
            </a:solidFill>
            <a:prstDash val="dash"/>
            <a:round/>
            <a:headEnd/>
            <a:tailEnd type="triangle" w="med" len="lg"/>
          </a:ln>
        </p:spPr>
      </p:cxnSp>
      <p:cxnSp>
        <p:nvCxnSpPr>
          <p:cNvPr id="54309" name="Straight Arrow Connector 150"/>
          <p:cNvCxnSpPr>
            <a:cxnSpLocks noChangeShapeType="1"/>
          </p:cNvCxnSpPr>
          <p:nvPr/>
        </p:nvCxnSpPr>
        <p:spPr bwMode="auto">
          <a:xfrm rot="5400000">
            <a:off x="7124700" y="3314700"/>
            <a:ext cx="914400" cy="685800"/>
          </a:xfrm>
          <a:prstGeom prst="straightConnector1">
            <a:avLst/>
          </a:prstGeom>
          <a:noFill/>
          <a:ln w="12700">
            <a:solidFill>
              <a:schemeClr val="tx1"/>
            </a:solidFill>
            <a:prstDash val="dash"/>
            <a:round/>
            <a:headEnd/>
            <a:tailEnd type="triangle" w="med" len="lg"/>
          </a:ln>
        </p:spPr>
      </p:cxnSp>
      <p:sp>
        <p:nvSpPr>
          <p:cNvPr id="54310" name="TextBox 165"/>
          <p:cNvSpPr txBox="1">
            <a:spLocks noChangeArrowheads="1"/>
          </p:cNvSpPr>
          <p:nvPr/>
        </p:nvSpPr>
        <p:spPr bwMode="auto">
          <a:xfrm>
            <a:off x="6865938" y="2057400"/>
            <a:ext cx="754062" cy="584200"/>
          </a:xfrm>
          <a:prstGeom prst="rect">
            <a:avLst/>
          </a:prstGeom>
          <a:solidFill>
            <a:schemeClr val="bg1"/>
          </a:solidFill>
          <a:ln w="9525">
            <a:noFill/>
            <a:miter lim="800000"/>
            <a:headEnd/>
            <a:tailEnd/>
          </a:ln>
        </p:spPr>
        <p:txBody>
          <a:bodyPr wrap="none">
            <a:prstTxWarp prst="textNoShape">
              <a:avLst/>
            </a:prstTxWarp>
            <a:spAutoFit/>
          </a:bodyPr>
          <a:lstStyle/>
          <a:p>
            <a:pPr algn="ctr"/>
            <a:r>
              <a:rPr lang="en-US" sz="1600" b="1" dirty="0">
                <a:solidFill>
                  <a:schemeClr val="tx1"/>
                </a:solidFill>
              </a:rPr>
              <a:t>Web</a:t>
            </a:r>
          </a:p>
          <a:p>
            <a:pPr algn="ctr"/>
            <a:r>
              <a:rPr lang="en-US" sz="1600" b="1" dirty="0" smtClean="0">
                <a:solidFill>
                  <a:schemeClr val="tx1"/>
                </a:solidFill>
              </a:rPr>
              <a:t>portal</a:t>
            </a:r>
            <a:endParaRPr lang="en-US" sz="1600" b="1" dirty="0">
              <a:solidFill>
                <a:schemeClr val="tx1"/>
              </a:solidFill>
            </a:endParaRPr>
          </a:p>
        </p:txBody>
      </p:sp>
      <p:sp>
        <p:nvSpPr>
          <p:cNvPr id="54311" name="TextBox 165"/>
          <p:cNvSpPr txBox="1">
            <a:spLocks noChangeArrowheads="1"/>
          </p:cNvSpPr>
          <p:nvPr/>
        </p:nvSpPr>
        <p:spPr bwMode="auto">
          <a:xfrm>
            <a:off x="7780338" y="3429000"/>
            <a:ext cx="754062" cy="584200"/>
          </a:xfrm>
          <a:prstGeom prst="rect">
            <a:avLst/>
          </a:prstGeom>
          <a:solidFill>
            <a:schemeClr val="bg1"/>
          </a:solidFill>
          <a:ln w="9525">
            <a:noFill/>
            <a:miter lim="800000"/>
            <a:headEnd/>
            <a:tailEnd/>
          </a:ln>
        </p:spPr>
        <p:txBody>
          <a:bodyPr wrap="none">
            <a:prstTxWarp prst="textNoShape">
              <a:avLst/>
            </a:prstTxWarp>
            <a:spAutoFit/>
          </a:bodyPr>
          <a:lstStyle/>
          <a:p>
            <a:pPr algn="ctr"/>
            <a:r>
              <a:rPr lang="en-US" sz="1600" b="1">
                <a:solidFill>
                  <a:schemeClr val="tx1"/>
                </a:solidFill>
              </a:rPr>
              <a:t>Web</a:t>
            </a:r>
          </a:p>
          <a:p>
            <a:pPr algn="ctr"/>
            <a:r>
              <a:rPr lang="en-US" sz="1600" b="1">
                <a:solidFill>
                  <a:schemeClr val="tx1"/>
                </a:solidFill>
              </a:rPr>
              <a:t>portal</a:t>
            </a:r>
          </a:p>
        </p:txBody>
      </p:sp>
      <p:sp>
        <p:nvSpPr>
          <p:cNvPr id="54312" name="TextBox 165"/>
          <p:cNvSpPr txBox="1">
            <a:spLocks noChangeArrowheads="1"/>
          </p:cNvSpPr>
          <p:nvPr/>
        </p:nvSpPr>
        <p:spPr bwMode="auto">
          <a:xfrm>
            <a:off x="152400" y="4648200"/>
            <a:ext cx="1143000" cy="1016000"/>
          </a:xfrm>
          <a:prstGeom prst="rect">
            <a:avLst/>
          </a:prstGeom>
          <a:solidFill>
            <a:schemeClr val="bg1"/>
          </a:solidFill>
          <a:ln w="9525">
            <a:noFill/>
            <a:miter lim="800000"/>
            <a:headEnd/>
            <a:tailEnd/>
          </a:ln>
        </p:spPr>
        <p:txBody>
          <a:bodyPr>
            <a:prstTxWarp prst="textNoShape">
              <a:avLst/>
            </a:prstTxWarp>
            <a:spAutoFit/>
          </a:bodyPr>
          <a:lstStyle/>
          <a:p>
            <a:pPr algn="ctr"/>
            <a:r>
              <a:rPr lang="en-US" sz="2000" b="1">
                <a:solidFill>
                  <a:schemeClr val="tx1"/>
                </a:solidFill>
              </a:rPr>
              <a:t>Users and tools</a:t>
            </a:r>
          </a:p>
        </p:txBody>
      </p:sp>
      <p:pic>
        <p:nvPicPr>
          <p:cNvPr id="54313" name="Picture 417" descr="lease.png"/>
          <p:cNvPicPr>
            <a:picLocks noChangeAspect="1"/>
          </p:cNvPicPr>
          <p:nvPr/>
        </p:nvPicPr>
        <p:blipFill>
          <a:blip r:embed="rId6"/>
          <a:srcRect/>
          <a:stretch>
            <a:fillRect/>
          </a:stretch>
        </p:blipFill>
        <p:spPr bwMode="auto">
          <a:xfrm>
            <a:off x="4038600" y="4953000"/>
            <a:ext cx="927100" cy="682625"/>
          </a:xfrm>
          <a:prstGeom prst="rect">
            <a:avLst/>
          </a:prstGeom>
          <a:noFill/>
          <a:ln w="9525">
            <a:noFill/>
            <a:miter lim="800000"/>
            <a:headEnd/>
            <a:tailEnd/>
          </a:ln>
        </p:spPr>
      </p:pic>
      <p:pic>
        <p:nvPicPr>
          <p:cNvPr id="54314" name="Picture 418" descr="ticket.png"/>
          <p:cNvPicPr>
            <a:picLocks noChangeAspect="1"/>
          </p:cNvPicPr>
          <p:nvPr/>
        </p:nvPicPr>
        <p:blipFill>
          <a:blip r:embed="rId7"/>
          <a:srcRect/>
          <a:stretch>
            <a:fillRect/>
          </a:stretch>
        </p:blipFill>
        <p:spPr bwMode="auto">
          <a:xfrm>
            <a:off x="4495800" y="2971800"/>
            <a:ext cx="822325" cy="822325"/>
          </a:xfrm>
          <a:prstGeom prst="rect">
            <a:avLst/>
          </a:prstGeom>
          <a:noFill/>
          <a:ln w="9525">
            <a:noFill/>
            <a:miter lim="800000"/>
            <a:headEnd/>
            <a:tailEnd/>
          </a:ln>
        </p:spPr>
      </p:pic>
      <p:pic>
        <p:nvPicPr>
          <p:cNvPr id="54315" name="Picture 419" descr="ticket.png"/>
          <p:cNvPicPr>
            <a:picLocks noChangeAspect="1"/>
          </p:cNvPicPr>
          <p:nvPr/>
        </p:nvPicPr>
        <p:blipFill>
          <a:blip r:embed="rId7"/>
          <a:srcRect/>
          <a:stretch>
            <a:fillRect/>
          </a:stretch>
        </p:blipFill>
        <p:spPr bwMode="auto">
          <a:xfrm>
            <a:off x="6629400" y="2895600"/>
            <a:ext cx="533400" cy="533400"/>
          </a:xfrm>
          <a:prstGeom prst="rect">
            <a:avLst/>
          </a:prstGeom>
          <a:noFill/>
          <a:ln w="9525">
            <a:noFill/>
            <a:miter lim="800000"/>
            <a:headEnd/>
            <a:tailEnd/>
          </a:ln>
        </p:spPr>
      </p:pic>
      <p:sp>
        <p:nvSpPr>
          <p:cNvPr id="84" name="TextBox 165"/>
          <p:cNvSpPr txBox="1">
            <a:spLocks noChangeArrowheads="1"/>
          </p:cNvSpPr>
          <p:nvPr/>
        </p:nvSpPr>
        <p:spPr bwMode="auto">
          <a:xfrm>
            <a:off x="5366544" y="6019800"/>
            <a:ext cx="2558256" cy="338554"/>
          </a:xfrm>
          <a:prstGeom prst="rect">
            <a:avLst/>
          </a:prstGeom>
          <a:solidFill>
            <a:schemeClr val="bg1"/>
          </a:solidFill>
          <a:ln w="9525">
            <a:noFill/>
            <a:miter lim="800000"/>
            <a:headEnd/>
            <a:tailEnd/>
          </a:ln>
        </p:spPr>
        <p:txBody>
          <a:bodyPr wrap="square">
            <a:prstTxWarp prst="textNoShape">
              <a:avLst/>
            </a:prstTxWarp>
            <a:spAutoFit/>
          </a:bodyPr>
          <a:lstStyle/>
          <a:p>
            <a:pPr algn="ctr"/>
            <a:r>
              <a:rPr lang="en-US" sz="1600" b="1" dirty="0" smtClean="0"/>
              <a:t>Substrate owners</a:t>
            </a:r>
            <a:endParaRPr lang="en-US" sz="1600" b="1" dirty="0" smtClean="0">
              <a:solidFill>
                <a:schemeClr val="tx1"/>
              </a:solidFill>
            </a:endParaRPr>
          </a:p>
        </p:txBody>
      </p:sp>
    </p:spTree>
    <p:extLst>
      <p:ext uri="{BB962C8B-B14F-4D97-AF65-F5344CB8AC3E}">
        <p14:creationId xmlns:p14="http://schemas.microsoft.com/office/powerpoint/2010/main" val="3739423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descr="broker-portal.tiff"/>
          <p:cNvPicPr>
            <a:picLocks noChangeAspect="1"/>
          </p:cNvPicPr>
          <p:nvPr/>
        </p:nvPicPr>
        <p:blipFill>
          <a:blip r:embed="rId3"/>
          <a:srcRect/>
          <a:stretch>
            <a:fillRect/>
          </a:stretch>
        </p:blipFill>
        <p:spPr bwMode="auto">
          <a:xfrm>
            <a:off x="0" y="18519"/>
            <a:ext cx="9144000" cy="5494338"/>
          </a:xfrm>
          <a:prstGeom prst="rect">
            <a:avLst/>
          </a:prstGeom>
          <a:noFill/>
          <a:ln w="9525">
            <a:noFill/>
            <a:miter lim="800000"/>
            <a:headEnd/>
            <a:tailEnd/>
          </a:ln>
        </p:spPr>
      </p:pic>
      <p:sp>
        <p:nvSpPr>
          <p:cNvPr id="55299" name="TextBox 165"/>
          <p:cNvSpPr txBox="1">
            <a:spLocks noChangeArrowheads="1"/>
          </p:cNvSpPr>
          <p:nvPr/>
        </p:nvSpPr>
        <p:spPr bwMode="auto">
          <a:xfrm>
            <a:off x="239355" y="5612605"/>
            <a:ext cx="8713787" cy="830263"/>
          </a:xfrm>
          <a:prstGeom prst="rect">
            <a:avLst/>
          </a:prstGeom>
          <a:solidFill>
            <a:schemeClr val="bg1"/>
          </a:solidFill>
          <a:ln w="9525">
            <a:noFill/>
            <a:miter lim="800000"/>
            <a:headEnd/>
            <a:tailEnd/>
          </a:ln>
        </p:spPr>
        <p:txBody>
          <a:bodyPr>
            <a:prstTxWarp prst="textNoShape">
              <a:avLst/>
            </a:prstTxWarp>
            <a:spAutoFit/>
          </a:bodyPr>
          <a:lstStyle/>
          <a:p>
            <a:r>
              <a:rPr lang="en-US" b="1" dirty="0">
                <a:solidFill>
                  <a:schemeClr val="tx1"/>
                </a:solidFill>
              </a:rPr>
              <a:t>Operator portal interface to RENCI Clearinghouse (CH), listing </a:t>
            </a:r>
            <a:r>
              <a:rPr lang="en-US" b="1" dirty="0" err="1">
                <a:solidFill>
                  <a:schemeClr val="tx1"/>
                </a:solidFill>
              </a:rPr>
              <a:t>AMs</a:t>
            </a:r>
            <a:r>
              <a:rPr lang="en-US" b="1" dirty="0">
                <a:solidFill>
                  <a:schemeClr val="tx1"/>
                </a:solidFill>
              </a:rPr>
              <a:t> with substrate registered for brokering. </a:t>
            </a:r>
          </a:p>
        </p:txBody>
      </p:sp>
    </p:spTree>
    <p:extLst>
      <p:ext uri="{BB962C8B-B14F-4D97-AF65-F5344CB8AC3E}">
        <p14:creationId xmlns:p14="http://schemas.microsoft.com/office/powerpoint/2010/main" val="296752924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389" y="165391"/>
            <a:ext cx="8675512" cy="5862362"/>
          </a:xfrm>
        </p:spPr>
        <p:txBody>
          <a:bodyPr/>
          <a:lstStyle/>
          <a:p>
            <a:r>
              <a:rPr lang="en-US" dirty="0" smtClean="0"/>
              <a:t>Solar fuels workflow</a:t>
            </a:r>
            <a:endParaRPr lang="en-US" dirty="0"/>
          </a:p>
        </p:txBody>
      </p:sp>
      <p:sp>
        <p:nvSpPr>
          <p:cNvPr id="5" name="Slide Number Placeholder 4"/>
          <p:cNvSpPr>
            <a:spLocks noGrp="1"/>
          </p:cNvSpPr>
          <p:nvPr>
            <p:ph type="sldNum" sz="quarter" idx="12"/>
          </p:nvPr>
        </p:nvSpPr>
        <p:spPr/>
        <p:txBody>
          <a:bodyPr/>
          <a:lstStyle/>
          <a:p>
            <a:fld id="{E495961A-A913-A64C-A153-958F4DEACEF4}" type="slidenum">
              <a:rPr lang="en-US" smtClean="0"/>
              <a:pPr/>
              <a:t>15</a:t>
            </a:fld>
            <a:endParaRPr lang="en-US"/>
          </a:p>
        </p:txBody>
      </p:sp>
    </p:spTree>
    <p:extLst>
      <p:ext uri="{BB962C8B-B14F-4D97-AF65-F5344CB8AC3E}">
        <p14:creationId xmlns:p14="http://schemas.microsoft.com/office/powerpoint/2010/main" val="419878136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Solar Fuels: Creation of storable fuels using solar energy and catalysis</a:t>
            </a:r>
            <a:endParaRPr lang="en-US" dirty="0"/>
          </a:p>
        </p:txBody>
      </p:sp>
      <p:sp>
        <p:nvSpPr>
          <p:cNvPr id="10" name="Content Placeholder 9"/>
          <p:cNvSpPr>
            <a:spLocks noGrp="1"/>
          </p:cNvSpPr>
          <p:nvPr>
            <p:ph sz="half" idx="1"/>
          </p:nvPr>
        </p:nvSpPr>
        <p:spPr/>
        <p:txBody>
          <a:bodyPr>
            <a:normAutofit fontScale="85000" lnSpcReduction="20000"/>
          </a:bodyPr>
          <a:lstStyle/>
          <a:p>
            <a:pPr>
              <a:buNone/>
            </a:pPr>
            <a:r>
              <a:rPr lang="en-US" dirty="0" smtClean="0">
                <a:solidFill>
                  <a:schemeClr val="tx1"/>
                </a:solidFill>
              </a:rPr>
              <a:t>The Science</a:t>
            </a:r>
          </a:p>
          <a:p>
            <a:r>
              <a:rPr lang="en-US" dirty="0" smtClean="0"/>
              <a:t>Research in Solar Fuels and </a:t>
            </a:r>
            <a:r>
              <a:rPr lang="en-US" dirty="0" err="1" smtClean="0"/>
              <a:t>Photovoltaics</a:t>
            </a:r>
            <a:r>
              <a:rPr lang="en-US" dirty="0" smtClean="0"/>
              <a:t> will integrate light absorption and electron transfer driven catalysis</a:t>
            </a:r>
          </a:p>
          <a:p>
            <a:r>
              <a:rPr lang="en-US" dirty="0" smtClean="0"/>
              <a:t>Molecular assemblies to create efficient devices for solar energy conversion through artificial photosynthesis</a:t>
            </a:r>
          </a:p>
          <a:p>
            <a:pPr lvl="3"/>
            <a:r>
              <a:rPr lang="en-US" dirty="0" smtClean="0"/>
              <a:t>T Meyer, J </a:t>
            </a:r>
            <a:r>
              <a:rPr lang="en-US" dirty="0" err="1" smtClean="0"/>
              <a:t>Papanikolas</a:t>
            </a:r>
            <a:r>
              <a:rPr lang="en-US" dirty="0" smtClean="0"/>
              <a:t>, C </a:t>
            </a:r>
            <a:r>
              <a:rPr lang="en-US" dirty="0" err="1" smtClean="0"/>
              <a:t>Heyer</a:t>
            </a:r>
            <a:r>
              <a:rPr lang="en-US" dirty="0" smtClean="0"/>
              <a:t>, Catalysis Letters 141 (2011) 1-7.</a:t>
            </a:r>
          </a:p>
          <a:p>
            <a:endParaRPr lang="en-US" dirty="0" smtClean="0"/>
          </a:p>
          <a:p>
            <a:endParaRPr lang="en-US" dirty="0"/>
          </a:p>
        </p:txBody>
      </p:sp>
      <p:sp>
        <p:nvSpPr>
          <p:cNvPr id="12" name="Content Placeholder 11"/>
          <p:cNvSpPr>
            <a:spLocks noGrp="1"/>
          </p:cNvSpPr>
          <p:nvPr>
            <p:ph sz="half" idx="2"/>
          </p:nvPr>
        </p:nvSpPr>
        <p:spPr/>
        <p:txBody>
          <a:bodyPr>
            <a:normAutofit fontScale="85000" lnSpcReduction="20000"/>
          </a:bodyPr>
          <a:lstStyle/>
          <a:p>
            <a:pPr>
              <a:buNone/>
            </a:pPr>
            <a:r>
              <a:rPr lang="en-US" dirty="0" smtClean="0">
                <a:solidFill>
                  <a:schemeClr val="tx1"/>
                </a:solidFill>
              </a:rPr>
              <a:t>A Theoretical Framework</a:t>
            </a:r>
          </a:p>
          <a:p>
            <a:pPr>
              <a:buFont typeface="Arial" pitchFamily="34" charset="0"/>
              <a:buChar char="•"/>
            </a:pPr>
            <a:r>
              <a:rPr lang="en-US" dirty="0" smtClean="0">
                <a:solidFill>
                  <a:srgbClr val="16929F"/>
                </a:solidFill>
              </a:rPr>
              <a:t>Co-design strategy </a:t>
            </a:r>
            <a:r>
              <a:rPr lang="en-US" dirty="0" smtClean="0"/>
              <a:t>for creation of new scalable codes</a:t>
            </a:r>
          </a:p>
          <a:p>
            <a:r>
              <a:rPr lang="en-US" dirty="0" smtClean="0"/>
              <a:t>Incorporation of workflow technologies to coordinate, launch, and enhance resilience of the design pipeline</a:t>
            </a:r>
          </a:p>
          <a:p>
            <a:r>
              <a:rPr lang="en-US" dirty="0" smtClean="0"/>
              <a:t>Apply the developed codes to solve complex problems in electronic structure, kinetics, and synthesis</a:t>
            </a:r>
          </a:p>
          <a:p>
            <a:pPr>
              <a:buNone/>
            </a:pPr>
            <a:r>
              <a:rPr lang="en-US" dirty="0" smtClean="0">
                <a:solidFill>
                  <a:schemeClr val="tx1"/>
                </a:solidFill>
              </a:rPr>
              <a:t>Collaborations</a:t>
            </a:r>
            <a:r>
              <a:rPr lang="en-US" dirty="0" smtClean="0"/>
              <a:t> - Working directly with </a:t>
            </a:r>
          </a:p>
          <a:p>
            <a:r>
              <a:rPr lang="en-US" dirty="0" smtClean="0"/>
              <a:t>Experimentalists (UNC-CH)</a:t>
            </a:r>
          </a:p>
          <a:p>
            <a:r>
              <a:rPr lang="en-US" dirty="0" smtClean="0"/>
              <a:t>Model and methods developers (Duke, UNC-CH)</a:t>
            </a:r>
            <a:endParaRPr lang="en-US" dirty="0"/>
          </a:p>
        </p:txBody>
      </p:sp>
      <p:sp>
        <p:nvSpPr>
          <p:cNvPr id="4" name="Slide Number Placeholder 3"/>
          <p:cNvSpPr>
            <a:spLocks noGrp="1"/>
          </p:cNvSpPr>
          <p:nvPr>
            <p:ph type="sldNum" sz="quarter" idx="12"/>
          </p:nvPr>
        </p:nvSpPr>
        <p:spPr/>
        <p:txBody>
          <a:bodyPr/>
          <a:lstStyle/>
          <a:p>
            <a:fld id="{E495961A-A913-A64C-A153-958F4DEACEF4}" type="slidenum">
              <a:rPr lang="en-US" smtClean="0"/>
              <a:pPr/>
              <a:t>16</a:t>
            </a:fld>
            <a:endParaRPr lang="en-US" dirty="0"/>
          </a:p>
        </p:txBody>
      </p:sp>
      <p:pic>
        <p:nvPicPr>
          <p:cNvPr id="2050" name="Picture 2"/>
          <p:cNvPicPr>
            <a:picLocks noChangeAspect="1" noChangeArrowheads="1"/>
          </p:cNvPicPr>
          <p:nvPr/>
        </p:nvPicPr>
        <p:blipFill>
          <a:blip r:embed="rId3"/>
          <a:srcRect/>
          <a:stretch>
            <a:fillRect/>
          </a:stretch>
        </p:blipFill>
        <p:spPr bwMode="auto">
          <a:xfrm>
            <a:off x="789089" y="4793246"/>
            <a:ext cx="1332918" cy="1332918"/>
          </a:xfrm>
          <a:prstGeom prst="rect">
            <a:avLst/>
          </a:prstGeom>
          <a:noFill/>
          <a:ln w="9525">
            <a:noFill/>
            <a:miter lim="800000"/>
            <a:headEnd/>
            <a:tailEnd/>
          </a:ln>
        </p:spPr>
      </p:pic>
      <p:pic>
        <p:nvPicPr>
          <p:cNvPr id="2051" name="Picture 3"/>
          <p:cNvPicPr>
            <a:picLocks noChangeAspect="1" noChangeArrowheads="1"/>
          </p:cNvPicPr>
          <p:nvPr/>
        </p:nvPicPr>
        <p:blipFill>
          <a:blip r:embed="rId4"/>
          <a:srcRect/>
          <a:stretch>
            <a:fillRect/>
          </a:stretch>
        </p:blipFill>
        <p:spPr bwMode="auto">
          <a:xfrm>
            <a:off x="2486476" y="5164448"/>
            <a:ext cx="1727285" cy="613538"/>
          </a:xfrm>
          <a:prstGeom prst="rect">
            <a:avLst/>
          </a:prstGeom>
          <a:noFill/>
          <a:ln w="9525">
            <a:noFill/>
            <a:miter lim="800000"/>
            <a:headEnd/>
            <a:tailEnd/>
          </a:ln>
        </p:spPr>
      </p:pic>
    </p:spTree>
    <p:extLst>
      <p:ext uri="{BB962C8B-B14F-4D97-AF65-F5344CB8AC3E}">
        <p14:creationId xmlns:p14="http://schemas.microsoft.com/office/powerpoint/2010/main" val="463193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36641"/>
            <a:ext cx="8420520" cy="1143000"/>
          </a:xfrm>
        </p:spPr>
        <p:txBody>
          <a:bodyPr>
            <a:normAutofit fontScale="90000"/>
          </a:bodyPr>
          <a:lstStyle/>
          <a:p>
            <a:r>
              <a:rPr lang="en-US" dirty="0" smtClean="0"/>
              <a:t>A multistep process for sustainable fuel creation</a:t>
            </a:r>
            <a:endParaRPr lang="en-US" dirty="0"/>
          </a:p>
        </p:txBody>
      </p:sp>
      <p:sp>
        <p:nvSpPr>
          <p:cNvPr id="18" name="Content Placeholder 17"/>
          <p:cNvSpPr>
            <a:spLocks noGrp="1"/>
          </p:cNvSpPr>
          <p:nvPr>
            <p:ph sz="half" idx="1"/>
          </p:nvPr>
        </p:nvSpPr>
        <p:spPr>
          <a:xfrm>
            <a:off x="457199" y="1415266"/>
            <a:ext cx="7838459" cy="3387164"/>
          </a:xfrm>
        </p:spPr>
        <p:txBody>
          <a:bodyPr/>
          <a:lstStyle/>
          <a:p>
            <a:pPr>
              <a:buNone/>
            </a:pPr>
            <a:r>
              <a:rPr lang="en-US" dirty="0" smtClean="0"/>
              <a:t>Dye Sensitized </a:t>
            </a:r>
            <a:r>
              <a:rPr lang="en-US" dirty="0" err="1" smtClean="0"/>
              <a:t>Photoelectrosynthesis</a:t>
            </a:r>
            <a:r>
              <a:rPr lang="en-US" dirty="0" smtClean="0"/>
              <a:t> Cell (DSPEC)</a:t>
            </a:r>
          </a:p>
          <a:p>
            <a:r>
              <a:rPr lang="en-US" dirty="0" smtClean="0"/>
              <a:t>Solar -&gt; </a:t>
            </a:r>
            <a:r>
              <a:rPr lang="en-US" i="1" dirty="0" smtClean="0"/>
              <a:t>Catalysts + abundant materials </a:t>
            </a:r>
            <a:r>
              <a:rPr lang="en-US" dirty="0" smtClean="0"/>
              <a:t>-&gt; Liquid Fuel</a:t>
            </a:r>
          </a:p>
          <a:p>
            <a:r>
              <a:rPr lang="en-US" dirty="0" smtClean="0"/>
              <a:t>Each step a significant research project</a:t>
            </a:r>
          </a:p>
          <a:p>
            <a:pPr lvl="1"/>
            <a:r>
              <a:rPr lang="en-US" dirty="0" smtClean="0"/>
              <a:t>Focus on Oxidation catalyst</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E495961A-A913-A64C-A153-958F4DEACEF4}" type="slidenum">
              <a:rPr lang="en-US" smtClean="0"/>
              <a:pPr/>
              <a:t>17</a:t>
            </a:fld>
            <a:endParaRPr lang="en-US" dirty="0"/>
          </a:p>
        </p:txBody>
      </p:sp>
      <p:grpSp>
        <p:nvGrpSpPr>
          <p:cNvPr id="6" name="Group 20"/>
          <p:cNvGrpSpPr/>
          <p:nvPr/>
        </p:nvGrpSpPr>
        <p:grpSpPr>
          <a:xfrm>
            <a:off x="882317" y="3195402"/>
            <a:ext cx="7746002" cy="3136484"/>
            <a:chOff x="680442" y="2934152"/>
            <a:chExt cx="7746002" cy="3136484"/>
          </a:xfrm>
        </p:grpSpPr>
        <p:pic>
          <p:nvPicPr>
            <p:cNvPr id="5" name="Picture 4" descr="DSPEC_Cartoon.png"/>
            <p:cNvPicPr>
              <a:picLocks noChangeAspect="1"/>
            </p:cNvPicPr>
            <p:nvPr/>
          </p:nvPicPr>
          <p:blipFill>
            <a:blip r:embed="rId3"/>
            <a:stretch>
              <a:fillRect/>
            </a:stretch>
          </p:blipFill>
          <p:spPr>
            <a:xfrm>
              <a:off x="680442" y="2934152"/>
              <a:ext cx="7746002" cy="2385946"/>
            </a:xfrm>
            <a:prstGeom prst="rect">
              <a:avLst/>
            </a:prstGeom>
          </p:spPr>
        </p:pic>
        <p:sp>
          <p:nvSpPr>
            <p:cNvPr id="7" name="Oval 6"/>
            <p:cNvSpPr/>
            <p:nvPr/>
          </p:nvSpPr>
          <p:spPr>
            <a:xfrm>
              <a:off x="2933363" y="4012700"/>
              <a:ext cx="902524" cy="807523"/>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2094243" y="5701304"/>
              <a:ext cx="1942583" cy="369332"/>
            </a:xfrm>
            <a:prstGeom prst="rect">
              <a:avLst/>
            </a:prstGeom>
            <a:noFill/>
          </p:spPr>
          <p:txBody>
            <a:bodyPr wrap="none" rtlCol="0">
              <a:spAutoFit/>
            </a:bodyPr>
            <a:lstStyle/>
            <a:p>
              <a:r>
                <a:rPr lang="en-US" dirty="0" smtClean="0">
                  <a:solidFill>
                    <a:srgbClr val="C00000"/>
                  </a:solidFill>
                </a:rPr>
                <a:t>Oxidation catalysts</a:t>
              </a:r>
              <a:endParaRPr lang="en-US" dirty="0">
                <a:solidFill>
                  <a:srgbClr val="C00000"/>
                </a:solidFill>
              </a:endParaRPr>
            </a:p>
          </p:txBody>
        </p:sp>
        <p:sp>
          <p:nvSpPr>
            <p:cNvPr id="10" name="TextBox 9"/>
            <p:cNvSpPr txBox="1"/>
            <p:nvPr/>
          </p:nvSpPr>
          <p:spPr>
            <a:xfrm>
              <a:off x="3835887" y="5455083"/>
              <a:ext cx="3318537" cy="246221"/>
            </a:xfrm>
            <a:prstGeom prst="rect">
              <a:avLst/>
            </a:prstGeom>
            <a:noFill/>
          </p:spPr>
          <p:txBody>
            <a:bodyPr wrap="none" rtlCol="0">
              <a:spAutoFit/>
            </a:bodyPr>
            <a:lstStyle/>
            <a:p>
              <a:r>
                <a:rPr lang="en-US" sz="1000" dirty="0" smtClean="0"/>
                <a:t>Image provided by UNC-CH EFRC: http://www.efrc.unc.edu/</a:t>
              </a:r>
            </a:p>
          </p:txBody>
        </p:sp>
        <p:cxnSp>
          <p:nvCxnSpPr>
            <p:cNvPr id="12" name="Straight Arrow Connector 11"/>
            <p:cNvCxnSpPr>
              <a:stCxn id="7" idx="3"/>
              <a:endCxn id="9" idx="0"/>
            </p:cNvCxnSpPr>
            <p:nvPr/>
          </p:nvCxnSpPr>
          <p:spPr>
            <a:xfrm>
              <a:off x="3065535" y="4701964"/>
              <a:ext cx="0" cy="999340"/>
            </a:xfrm>
            <a:prstGeom prst="straightConnector1">
              <a:avLst/>
            </a:prstGeom>
            <a:ln w="38100">
              <a:solidFill>
                <a:srgbClr val="C0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8515086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a:stretch>
            <a:fillRect/>
          </a:stretch>
        </p:blipFill>
        <p:spPr bwMode="auto">
          <a:xfrm>
            <a:off x="135951" y="1189641"/>
            <a:ext cx="5540459" cy="4525963"/>
          </a:xfrm>
          <a:prstGeom prst="rect">
            <a:avLst/>
          </a:prstGeom>
          <a:noFill/>
        </p:spPr>
      </p:pic>
      <p:sp>
        <p:nvSpPr>
          <p:cNvPr id="3" name="TextBox 2"/>
          <p:cNvSpPr txBox="1"/>
          <p:nvPr/>
        </p:nvSpPr>
        <p:spPr>
          <a:xfrm>
            <a:off x="1511144" y="6126164"/>
            <a:ext cx="7223452" cy="707886"/>
          </a:xfrm>
          <a:prstGeom prst="rect">
            <a:avLst/>
          </a:prstGeom>
          <a:noFill/>
        </p:spPr>
        <p:txBody>
          <a:bodyPr wrap="none" rtlCol="0">
            <a:spAutoFit/>
          </a:bodyPr>
          <a:lstStyle/>
          <a:p>
            <a:r>
              <a:rPr lang="en-US" sz="1100" dirty="0"/>
              <a:t>	J </a:t>
            </a:r>
            <a:r>
              <a:rPr lang="en-US" sz="1100" dirty="0" err="1"/>
              <a:t>J</a:t>
            </a:r>
            <a:r>
              <a:rPr lang="en-US" sz="1100" dirty="0"/>
              <a:t> Concepcion, J W </a:t>
            </a:r>
            <a:r>
              <a:rPr lang="en-US" sz="1100" dirty="0" err="1"/>
              <a:t>Jurss</a:t>
            </a:r>
            <a:r>
              <a:rPr lang="en-US" sz="1100" dirty="0"/>
              <a:t>, J L Templeton, T J Meyer, Journal of the American Chemical Society 130 (2008) 16462-63.</a:t>
            </a:r>
          </a:p>
          <a:p>
            <a:r>
              <a:rPr lang="en-US" sz="1100" dirty="0"/>
              <a:t>	J </a:t>
            </a:r>
            <a:r>
              <a:rPr lang="en-US" sz="1100" dirty="0" err="1"/>
              <a:t>J</a:t>
            </a:r>
            <a:r>
              <a:rPr lang="en-US" sz="1100" dirty="0"/>
              <a:t> Concepcion, J W </a:t>
            </a:r>
            <a:r>
              <a:rPr lang="en-US" sz="1100" dirty="0" err="1"/>
              <a:t>Jurss</a:t>
            </a:r>
            <a:r>
              <a:rPr lang="en-US" sz="1100" dirty="0"/>
              <a:t>, M R Norris, Z Chen, J L Templeton, T J Meyer, Inorganic Chemistry 49 (2010) 1277-79.</a:t>
            </a:r>
          </a:p>
          <a:p>
            <a:endParaRPr lang="en-US" dirty="0"/>
          </a:p>
        </p:txBody>
      </p:sp>
      <p:sp>
        <p:nvSpPr>
          <p:cNvPr id="4" name="Title 3"/>
          <p:cNvSpPr>
            <a:spLocks noGrp="1"/>
          </p:cNvSpPr>
          <p:nvPr>
            <p:ph type="title"/>
          </p:nvPr>
        </p:nvSpPr>
        <p:spPr/>
        <p:txBody>
          <a:bodyPr>
            <a:normAutofit fontScale="90000"/>
          </a:bodyPr>
          <a:lstStyle/>
          <a:p>
            <a:r>
              <a:rPr lang="en-US" dirty="0" smtClean="0"/>
              <a:t>Model Catalyst: Single site system based on </a:t>
            </a:r>
            <a:r>
              <a:rPr lang="en-US" dirty="0" err="1" smtClean="0"/>
              <a:t>Ru</a:t>
            </a:r>
            <a:endParaRPr lang="en-US" dirty="0"/>
          </a:p>
        </p:txBody>
      </p:sp>
      <p:sp>
        <p:nvSpPr>
          <p:cNvPr id="6" name="Content Placeholder 5"/>
          <p:cNvSpPr>
            <a:spLocks noGrp="1"/>
          </p:cNvSpPr>
          <p:nvPr>
            <p:ph sz="half" idx="2"/>
          </p:nvPr>
        </p:nvSpPr>
        <p:spPr>
          <a:xfrm>
            <a:off x="5225144" y="1707076"/>
            <a:ext cx="3918856" cy="4525963"/>
          </a:xfrm>
        </p:spPr>
        <p:txBody>
          <a:bodyPr/>
          <a:lstStyle/>
          <a:p>
            <a:pPr>
              <a:buNone/>
            </a:pPr>
            <a:r>
              <a:rPr lang="en-US" dirty="0" smtClean="0"/>
              <a:t>Catalytic oxidation of water</a:t>
            </a:r>
          </a:p>
          <a:p>
            <a:r>
              <a:rPr lang="en-US" dirty="0" smtClean="0"/>
              <a:t>Multistep cyclic process</a:t>
            </a:r>
          </a:p>
          <a:p>
            <a:r>
              <a:rPr lang="en-US" dirty="0" smtClean="0"/>
              <a:t>Several steps difficult to analyze experimentally</a:t>
            </a:r>
          </a:p>
          <a:p>
            <a:r>
              <a:rPr lang="en-US" dirty="0" smtClean="0"/>
              <a:t>Desire to replace expensive </a:t>
            </a:r>
            <a:r>
              <a:rPr lang="en-US" dirty="0" err="1" smtClean="0"/>
              <a:t>Ru</a:t>
            </a:r>
            <a:r>
              <a:rPr lang="en-US" dirty="0" smtClean="0"/>
              <a:t> with earth abundant materials</a:t>
            </a:r>
            <a:endParaRPr lang="en-US" dirty="0"/>
          </a:p>
        </p:txBody>
      </p:sp>
    </p:spTree>
    <p:extLst>
      <p:ext uri="{BB962C8B-B14F-4D97-AF65-F5344CB8AC3E}">
        <p14:creationId xmlns:p14="http://schemas.microsoft.com/office/powerpoint/2010/main" val="251245838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Fuels Workflow</a:t>
            </a:r>
            <a:endParaRPr lang="en-US" dirty="0"/>
          </a:p>
        </p:txBody>
      </p:sp>
      <p:sp>
        <p:nvSpPr>
          <p:cNvPr id="4" name="Slide Number Placeholder 3"/>
          <p:cNvSpPr>
            <a:spLocks noGrp="1"/>
          </p:cNvSpPr>
          <p:nvPr>
            <p:ph type="sldNum" sz="quarter" idx="12"/>
          </p:nvPr>
        </p:nvSpPr>
        <p:spPr/>
        <p:txBody>
          <a:bodyPr/>
          <a:lstStyle/>
          <a:p>
            <a:fld id="{E495961A-A913-A64C-A153-958F4DEACEF4}" type="slidenum">
              <a:rPr lang="en-US" smtClean="0"/>
              <a:pPr/>
              <a:t>19</a:t>
            </a:fld>
            <a:endParaRPr lang="en-US"/>
          </a:p>
        </p:txBody>
      </p:sp>
      <p:pic>
        <p:nvPicPr>
          <p:cNvPr id="5" name="Picture 4" descr="Documen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837195" y="972194"/>
            <a:ext cx="4512949" cy="5840286"/>
          </a:xfrm>
          <a:prstGeom prst="rect">
            <a:avLst/>
          </a:prstGeom>
        </p:spPr>
      </p:pic>
    </p:spTree>
    <p:extLst>
      <p:ext uri="{BB962C8B-B14F-4D97-AF65-F5344CB8AC3E}">
        <p14:creationId xmlns:p14="http://schemas.microsoft.com/office/powerpoint/2010/main" val="4309084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389" y="165391"/>
            <a:ext cx="8675512" cy="5862362"/>
          </a:xfrm>
        </p:spPr>
        <p:txBody>
          <a:bodyPr/>
          <a:lstStyle/>
          <a:p>
            <a:r>
              <a:rPr lang="en-US" dirty="0" smtClean="0"/>
              <a:t>Networked Clouds</a:t>
            </a:r>
            <a:endParaRPr lang="en-US" dirty="0"/>
          </a:p>
        </p:txBody>
      </p:sp>
      <p:sp>
        <p:nvSpPr>
          <p:cNvPr id="5" name="Slide Number Placeholder 4"/>
          <p:cNvSpPr>
            <a:spLocks noGrp="1"/>
          </p:cNvSpPr>
          <p:nvPr>
            <p:ph type="sldNum" sz="quarter" idx="12"/>
          </p:nvPr>
        </p:nvSpPr>
        <p:spPr/>
        <p:txBody>
          <a:bodyPr/>
          <a:lstStyle/>
          <a:p>
            <a:fld id="{E495961A-A913-A64C-A153-958F4DEACEF4}" type="slidenum">
              <a:rPr lang="en-US" smtClean="0"/>
              <a:pPr/>
              <a:t>2</a:t>
            </a:fld>
            <a:endParaRPr lang="en-US"/>
          </a:p>
        </p:txBody>
      </p:sp>
    </p:spTree>
    <p:extLst>
      <p:ext uri="{BB962C8B-B14F-4D97-AF65-F5344CB8AC3E}">
        <p14:creationId xmlns:p14="http://schemas.microsoft.com/office/powerpoint/2010/main" val="135237230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a:t>
            </a:r>
            <a:endParaRPr lang="en-US" dirty="0"/>
          </a:p>
        </p:txBody>
      </p:sp>
      <p:sp>
        <p:nvSpPr>
          <p:cNvPr id="4" name="Slide Number Placeholder 3"/>
          <p:cNvSpPr>
            <a:spLocks noGrp="1"/>
          </p:cNvSpPr>
          <p:nvPr>
            <p:ph type="sldNum" sz="quarter" idx="12"/>
          </p:nvPr>
        </p:nvSpPr>
        <p:spPr/>
        <p:txBody>
          <a:bodyPr/>
          <a:lstStyle/>
          <a:p>
            <a:fld id="{E495961A-A913-A64C-A153-958F4DEACEF4}" type="slidenum">
              <a:rPr lang="en-US" smtClean="0"/>
              <a:pPr/>
              <a:t>20</a:t>
            </a:fld>
            <a:endParaRPr lang="en-US"/>
          </a:p>
        </p:txBody>
      </p:sp>
      <p:sp>
        <p:nvSpPr>
          <p:cNvPr id="5" name="Rounded Rectangle 4"/>
          <p:cNvSpPr/>
          <p:nvPr/>
        </p:nvSpPr>
        <p:spPr>
          <a:xfrm>
            <a:off x="4463623" y="1862665"/>
            <a:ext cx="1097280" cy="4402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solidFill>
              </a:rPr>
              <a:t>m</a:t>
            </a:r>
            <a:r>
              <a:rPr lang="en-US" dirty="0" err="1" smtClean="0">
                <a:solidFill>
                  <a:schemeClr val="tx1"/>
                </a:solidFill>
              </a:rPr>
              <a:t>cdrt.x</a:t>
            </a:r>
            <a:endParaRPr lang="en-US" dirty="0">
              <a:solidFill>
                <a:schemeClr val="tx1"/>
              </a:solidFill>
            </a:endParaRPr>
          </a:p>
        </p:txBody>
      </p:sp>
      <p:sp>
        <p:nvSpPr>
          <p:cNvPr id="6" name="Rounded Rectangle 5"/>
          <p:cNvSpPr/>
          <p:nvPr/>
        </p:nvSpPr>
        <p:spPr>
          <a:xfrm>
            <a:off x="3117422" y="3386665"/>
            <a:ext cx="1097280" cy="4402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solidFill>
              </a:rPr>
              <a:t>m</a:t>
            </a:r>
            <a:r>
              <a:rPr lang="en-US" dirty="0" err="1" smtClean="0">
                <a:solidFill>
                  <a:schemeClr val="tx1"/>
                </a:solidFill>
              </a:rPr>
              <a:t>ofmt.x</a:t>
            </a:r>
            <a:endParaRPr lang="en-US" dirty="0">
              <a:solidFill>
                <a:schemeClr val="tx1"/>
              </a:solidFill>
            </a:endParaRPr>
          </a:p>
        </p:txBody>
      </p:sp>
      <p:sp>
        <p:nvSpPr>
          <p:cNvPr id="7" name="Rounded Rectangle 6"/>
          <p:cNvSpPr/>
          <p:nvPr/>
        </p:nvSpPr>
        <p:spPr>
          <a:xfrm>
            <a:off x="4463623" y="2616199"/>
            <a:ext cx="1097280" cy="4402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solidFill>
              </a:rPr>
              <a:t>m</a:t>
            </a:r>
            <a:r>
              <a:rPr lang="en-US" dirty="0" err="1" smtClean="0">
                <a:solidFill>
                  <a:schemeClr val="tx1"/>
                </a:solidFill>
              </a:rPr>
              <a:t>cuft.x</a:t>
            </a:r>
            <a:endParaRPr lang="en-US" dirty="0">
              <a:solidFill>
                <a:schemeClr val="tx1"/>
              </a:solidFill>
            </a:endParaRPr>
          </a:p>
        </p:txBody>
      </p:sp>
      <p:sp>
        <p:nvSpPr>
          <p:cNvPr id="8" name="Rounded Rectangle 7"/>
          <p:cNvSpPr/>
          <p:nvPr/>
        </p:nvSpPr>
        <p:spPr>
          <a:xfrm>
            <a:off x="3083553" y="1862665"/>
            <a:ext cx="1097280" cy="4402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solidFill>
              </a:rPr>
              <a:t>a</a:t>
            </a:r>
            <a:r>
              <a:rPr lang="en-US" dirty="0" err="1" smtClean="0">
                <a:solidFill>
                  <a:schemeClr val="tx1"/>
                </a:solidFill>
              </a:rPr>
              <a:t>rgos.x</a:t>
            </a:r>
            <a:endParaRPr lang="en-US" dirty="0">
              <a:solidFill>
                <a:schemeClr val="tx1"/>
              </a:solidFill>
            </a:endParaRPr>
          </a:p>
        </p:txBody>
      </p:sp>
      <p:sp>
        <p:nvSpPr>
          <p:cNvPr id="9" name="Rounded Rectangle 8"/>
          <p:cNvSpPr/>
          <p:nvPr/>
        </p:nvSpPr>
        <p:spPr>
          <a:xfrm>
            <a:off x="3083553" y="2616199"/>
            <a:ext cx="1097280" cy="4402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solidFill>
              </a:rPr>
              <a:t>m</a:t>
            </a:r>
            <a:r>
              <a:rPr lang="en-US" dirty="0" err="1" smtClean="0">
                <a:solidFill>
                  <a:schemeClr val="tx1"/>
                </a:solidFill>
              </a:rPr>
              <a:t>cscf.x</a:t>
            </a:r>
            <a:endParaRPr lang="en-US" dirty="0">
              <a:solidFill>
                <a:schemeClr val="tx1"/>
              </a:solidFill>
            </a:endParaRPr>
          </a:p>
        </p:txBody>
      </p:sp>
      <p:sp>
        <p:nvSpPr>
          <p:cNvPr id="10" name="Rounded Rectangle 9"/>
          <p:cNvSpPr/>
          <p:nvPr/>
        </p:nvSpPr>
        <p:spPr>
          <a:xfrm>
            <a:off x="3117422" y="4148666"/>
            <a:ext cx="1097280" cy="4402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solidFill>
              </a:rPr>
              <a:t>t</a:t>
            </a:r>
            <a:r>
              <a:rPr lang="en-US" dirty="0" err="1" smtClean="0">
                <a:solidFill>
                  <a:schemeClr val="tx1"/>
                </a:solidFill>
              </a:rPr>
              <a:t>ran.x</a:t>
            </a:r>
            <a:endParaRPr lang="en-US" dirty="0">
              <a:solidFill>
                <a:schemeClr val="tx1"/>
              </a:solidFill>
            </a:endParaRPr>
          </a:p>
        </p:txBody>
      </p:sp>
      <p:sp>
        <p:nvSpPr>
          <p:cNvPr id="11" name="Rounded Rectangle 10"/>
          <p:cNvSpPr/>
          <p:nvPr/>
        </p:nvSpPr>
        <p:spPr>
          <a:xfrm>
            <a:off x="3117422" y="5020732"/>
            <a:ext cx="1097280" cy="44026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PSOCI.x</a:t>
            </a:r>
            <a:endParaRPr lang="en-US" dirty="0">
              <a:solidFill>
                <a:schemeClr val="tx1"/>
              </a:solidFill>
            </a:endParaRPr>
          </a:p>
        </p:txBody>
      </p:sp>
      <p:cxnSp>
        <p:nvCxnSpPr>
          <p:cNvPr id="13" name="Straight Arrow Connector 12"/>
          <p:cNvCxnSpPr>
            <a:stCxn id="5" idx="2"/>
            <a:endCxn id="7" idx="0"/>
          </p:cNvCxnSpPr>
          <p:nvPr/>
        </p:nvCxnSpPr>
        <p:spPr>
          <a:xfrm>
            <a:off x="5012263" y="2302932"/>
            <a:ext cx="0" cy="3132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4116491" y="2302932"/>
            <a:ext cx="347132" cy="3132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7" idx="1"/>
            <a:endCxn id="9" idx="3"/>
          </p:cNvCxnSpPr>
          <p:nvPr/>
        </p:nvCxnSpPr>
        <p:spPr>
          <a:xfrm flipH="1">
            <a:off x="4180833" y="2836333"/>
            <a:ext cx="28279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3666062" y="1545457"/>
            <a:ext cx="0" cy="3132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5027502" y="1545457"/>
            <a:ext cx="0" cy="3132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0" idx="2"/>
            <a:endCxn id="11" idx="0"/>
          </p:cNvCxnSpPr>
          <p:nvPr/>
        </p:nvCxnSpPr>
        <p:spPr>
          <a:xfrm>
            <a:off x="3666062" y="4588933"/>
            <a:ext cx="0" cy="43179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3649130" y="3835399"/>
            <a:ext cx="0" cy="3132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3649130" y="3056465"/>
            <a:ext cx="0" cy="3132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3649130" y="2302932"/>
            <a:ext cx="0" cy="3132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2785524" y="2827865"/>
            <a:ext cx="29802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2785524" y="3657599"/>
            <a:ext cx="29802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2819393" y="4402665"/>
            <a:ext cx="29802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2819393" y="5257798"/>
            <a:ext cx="298029"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5560903" y="2836333"/>
            <a:ext cx="298029" cy="0"/>
          </a:xfrm>
          <a:prstGeom prst="straightConnector1">
            <a:avLst/>
          </a:prstGeom>
          <a:ln>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3649130" y="5460999"/>
            <a:ext cx="0" cy="3132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2785524" y="4809067"/>
            <a:ext cx="375074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4621719" y="5073132"/>
            <a:ext cx="1455033" cy="369332"/>
          </a:xfrm>
          <a:prstGeom prst="rect">
            <a:avLst/>
          </a:prstGeom>
          <a:noFill/>
        </p:spPr>
        <p:txBody>
          <a:bodyPr wrap="none" rtlCol="0">
            <a:spAutoFit/>
          </a:bodyPr>
          <a:lstStyle/>
          <a:p>
            <a:r>
              <a:rPr lang="en-US" dirty="0" smtClean="0"/>
              <a:t>MPI (Hopper)</a:t>
            </a:r>
            <a:endParaRPr lang="en-US" dirty="0"/>
          </a:p>
        </p:txBody>
      </p:sp>
      <p:sp>
        <p:nvSpPr>
          <p:cNvPr id="48" name="TextBox 47"/>
          <p:cNvSpPr txBox="1"/>
          <p:nvPr/>
        </p:nvSpPr>
        <p:spPr>
          <a:xfrm>
            <a:off x="4503424" y="4141799"/>
            <a:ext cx="2114957" cy="369332"/>
          </a:xfrm>
          <a:prstGeom prst="rect">
            <a:avLst/>
          </a:prstGeom>
          <a:noFill/>
        </p:spPr>
        <p:txBody>
          <a:bodyPr wrap="none" rtlCol="0">
            <a:spAutoFit/>
          </a:bodyPr>
          <a:lstStyle/>
          <a:p>
            <a:r>
              <a:rPr lang="en-US" dirty="0" smtClean="0"/>
              <a:t>Serial (Condor/Orca)</a:t>
            </a:r>
            <a:endParaRPr lang="en-US" dirty="0"/>
          </a:p>
        </p:txBody>
      </p:sp>
    </p:spTree>
    <p:extLst>
      <p:ext uri="{BB962C8B-B14F-4D97-AF65-F5344CB8AC3E}">
        <p14:creationId xmlns:p14="http://schemas.microsoft.com/office/powerpoint/2010/main" val="411966099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 Ensemble</a:t>
            </a:r>
            <a:endParaRPr lang="en-US" dirty="0"/>
          </a:p>
        </p:txBody>
      </p:sp>
      <p:sp>
        <p:nvSpPr>
          <p:cNvPr id="4" name="Slide Number Placeholder 3"/>
          <p:cNvSpPr>
            <a:spLocks noGrp="1"/>
          </p:cNvSpPr>
          <p:nvPr>
            <p:ph type="sldNum" sz="quarter" idx="12"/>
          </p:nvPr>
        </p:nvSpPr>
        <p:spPr/>
        <p:txBody>
          <a:bodyPr/>
          <a:lstStyle/>
          <a:p>
            <a:fld id="{E495961A-A913-A64C-A153-958F4DEACEF4}" type="slidenum">
              <a:rPr lang="en-US" smtClean="0"/>
              <a:pPr/>
              <a:t>21</a:t>
            </a:fld>
            <a:endParaRPr lang="en-US"/>
          </a:p>
        </p:txBody>
      </p:sp>
      <p:grpSp>
        <p:nvGrpSpPr>
          <p:cNvPr id="487" name="Group 486"/>
          <p:cNvGrpSpPr>
            <a:grpSpLocks noChangeAspect="1"/>
          </p:cNvGrpSpPr>
          <p:nvPr/>
        </p:nvGrpSpPr>
        <p:grpSpPr>
          <a:xfrm>
            <a:off x="256240" y="2936421"/>
            <a:ext cx="712562" cy="769894"/>
            <a:chOff x="6193294" y="4038600"/>
            <a:chExt cx="956321" cy="1033266"/>
          </a:xfrm>
        </p:grpSpPr>
        <p:sp>
          <p:nvSpPr>
            <p:cNvPr id="488" name="Rounded Rectangle 487"/>
            <p:cNvSpPr/>
            <p:nvPr/>
          </p:nvSpPr>
          <p:spPr>
            <a:xfrm>
              <a:off x="6193294" y="4038600"/>
              <a:ext cx="956321" cy="1033266"/>
            </a:xfrm>
            <a:prstGeom prst="roundRect">
              <a:avLst/>
            </a:prstGeom>
            <a:solidFill>
              <a:srgbClr val="9999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9" name="Rounded Rectangle 488"/>
            <p:cNvSpPr/>
            <p:nvPr/>
          </p:nvSpPr>
          <p:spPr>
            <a:xfrm>
              <a:off x="6671455" y="4158687"/>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490" name="Rounded Rectangle 489"/>
            <p:cNvSpPr/>
            <p:nvPr/>
          </p:nvSpPr>
          <p:spPr>
            <a:xfrm>
              <a:off x="6374045" y="4495377"/>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491" name="Rounded Rectangle 490"/>
            <p:cNvSpPr/>
            <p:nvPr/>
          </p:nvSpPr>
          <p:spPr>
            <a:xfrm>
              <a:off x="6671455" y="4325161"/>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492" name="Rounded Rectangle 491"/>
            <p:cNvSpPr/>
            <p:nvPr/>
          </p:nvSpPr>
          <p:spPr>
            <a:xfrm>
              <a:off x="6366562" y="4158687"/>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493" name="Rounded Rectangle 492"/>
            <p:cNvSpPr/>
            <p:nvPr/>
          </p:nvSpPr>
          <p:spPr>
            <a:xfrm>
              <a:off x="6366562" y="4325161"/>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494" name="Rounded Rectangle 493"/>
            <p:cNvSpPr/>
            <p:nvPr/>
          </p:nvSpPr>
          <p:spPr>
            <a:xfrm>
              <a:off x="6374045" y="4663722"/>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495" name="Rounded Rectangle 494"/>
            <p:cNvSpPr/>
            <p:nvPr/>
          </p:nvSpPr>
          <p:spPr>
            <a:xfrm>
              <a:off x="6374045" y="4856384"/>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cxnSp>
          <p:nvCxnSpPr>
            <p:cNvPr id="496" name="Straight Arrow Connector 495"/>
            <p:cNvCxnSpPr>
              <a:stCxn id="489" idx="2"/>
              <a:endCxn id="491" idx="0"/>
            </p:cNvCxnSpPr>
            <p:nvPr/>
          </p:nvCxnSpPr>
          <p:spPr>
            <a:xfrm>
              <a:off x="6792663" y="4255953"/>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497" name="Straight Arrow Connector 496"/>
            <p:cNvCxnSpPr/>
            <p:nvPr/>
          </p:nvCxnSpPr>
          <p:spPr>
            <a:xfrm flipH="1">
              <a:off x="6594764" y="4255953"/>
              <a:ext cx="7669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498" name="Straight Arrow Connector 497"/>
            <p:cNvCxnSpPr>
              <a:stCxn id="491" idx="1"/>
              <a:endCxn id="493" idx="3"/>
            </p:cNvCxnSpPr>
            <p:nvPr/>
          </p:nvCxnSpPr>
          <p:spPr>
            <a:xfrm flipH="1">
              <a:off x="6608979" y="4373795"/>
              <a:ext cx="62475"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499" name="Straight Arrow Connector 498"/>
            <p:cNvCxnSpPr/>
            <p:nvPr/>
          </p:nvCxnSpPr>
          <p:spPr>
            <a:xfrm>
              <a:off x="6495254" y="4088608"/>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00" name="Straight Arrow Connector 499"/>
            <p:cNvCxnSpPr/>
            <p:nvPr/>
          </p:nvCxnSpPr>
          <p:spPr>
            <a:xfrm>
              <a:off x="6796029" y="4088608"/>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01" name="Straight Arrow Connector 500"/>
            <p:cNvCxnSpPr>
              <a:stCxn id="494" idx="2"/>
              <a:endCxn id="495" idx="0"/>
            </p:cNvCxnSpPr>
            <p:nvPr/>
          </p:nvCxnSpPr>
          <p:spPr>
            <a:xfrm>
              <a:off x="6495254" y="4760988"/>
              <a:ext cx="0" cy="95395"/>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02" name="Straight Arrow Connector 501"/>
            <p:cNvCxnSpPr/>
            <p:nvPr/>
          </p:nvCxnSpPr>
          <p:spPr>
            <a:xfrm>
              <a:off x="6491513" y="4594514"/>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03" name="Straight Arrow Connector 502"/>
            <p:cNvCxnSpPr/>
            <p:nvPr/>
          </p:nvCxnSpPr>
          <p:spPr>
            <a:xfrm>
              <a:off x="6491513" y="4422427"/>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04" name="Straight Arrow Connector 503"/>
            <p:cNvCxnSpPr/>
            <p:nvPr/>
          </p:nvCxnSpPr>
          <p:spPr>
            <a:xfrm>
              <a:off x="6491513" y="4255953"/>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05" name="Straight Arrow Connector 504"/>
            <p:cNvCxnSpPr/>
            <p:nvPr/>
          </p:nvCxnSpPr>
          <p:spPr>
            <a:xfrm>
              <a:off x="6300720" y="4371923"/>
              <a:ext cx="65842"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06" name="Straight Arrow Connector 505"/>
            <p:cNvCxnSpPr/>
            <p:nvPr/>
          </p:nvCxnSpPr>
          <p:spPr>
            <a:xfrm>
              <a:off x="6300720" y="4555233"/>
              <a:ext cx="65842"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07" name="Straight Arrow Connector 506"/>
            <p:cNvCxnSpPr/>
            <p:nvPr/>
          </p:nvCxnSpPr>
          <p:spPr>
            <a:xfrm>
              <a:off x="6308203" y="4719837"/>
              <a:ext cx="65842"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08" name="Straight Arrow Connector 507"/>
            <p:cNvCxnSpPr/>
            <p:nvPr/>
          </p:nvCxnSpPr>
          <p:spPr>
            <a:xfrm>
              <a:off x="6308203" y="4908757"/>
              <a:ext cx="65842"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09" name="Straight Arrow Connector 508"/>
            <p:cNvCxnSpPr/>
            <p:nvPr/>
          </p:nvCxnSpPr>
          <p:spPr>
            <a:xfrm>
              <a:off x="6913871" y="4373795"/>
              <a:ext cx="65842" cy="0"/>
            </a:xfrm>
            <a:prstGeom prst="straightConnector1">
              <a:avLst/>
            </a:prstGeom>
            <a:ln w="6350">
              <a:solidFill>
                <a:schemeClr val="tx1"/>
              </a:solidFill>
              <a:headEnd type="none" w="sm" len="sm"/>
              <a:tailEnd type="none"/>
            </a:ln>
          </p:spPr>
          <p:style>
            <a:lnRef idx="2">
              <a:schemeClr val="accent1"/>
            </a:lnRef>
            <a:fillRef idx="0">
              <a:schemeClr val="accent1"/>
            </a:fillRef>
            <a:effectRef idx="1">
              <a:schemeClr val="accent1"/>
            </a:effectRef>
            <a:fontRef idx="minor">
              <a:schemeClr val="tx1"/>
            </a:fontRef>
          </p:style>
        </p:cxnSp>
        <p:cxnSp>
          <p:nvCxnSpPr>
            <p:cNvPr id="510" name="Straight Arrow Connector 509"/>
            <p:cNvCxnSpPr/>
            <p:nvPr/>
          </p:nvCxnSpPr>
          <p:spPr>
            <a:xfrm>
              <a:off x="6491513" y="4953650"/>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11" name="Straight Connector 510"/>
            <p:cNvCxnSpPr/>
            <p:nvPr/>
          </p:nvCxnSpPr>
          <p:spPr>
            <a:xfrm>
              <a:off x="6300720" y="4809621"/>
              <a:ext cx="731520"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12" name="Group 511"/>
          <p:cNvGrpSpPr>
            <a:grpSpLocks noChangeAspect="1"/>
          </p:cNvGrpSpPr>
          <p:nvPr/>
        </p:nvGrpSpPr>
        <p:grpSpPr>
          <a:xfrm>
            <a:off x="1035087" y="2936421"/>
            <a:ext cx="712562" cy="769894"/>
            <a:chOff x="6193294" y="4038600"/>
            <a:chExt cx="956321" cy="1033266"/>
          </a:xfrm>
        </p:grpSpPr>
        <p:sp>
          <p:nvSpPr>
            <p:cNvPr id="513" name="Rounded Rectangle 512"/>
            <p:cNvSpPr/>
            <p:nvPr/>
          </p:nvSpPr>
          <p:spPr>
            <a:xfrm>
              <a:off x="6193294" y="4038600"/>
              <a:ext cx="956321" cy="1033266"/>
            </a:xfrm>
            <a:prstGeom prst="roundRect">
              <a:avLst/>
            </a:prstGeom>
            <a:solidFill>
              <a:srgbClr val="9999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4" name="Rounded Rectangle 513"/>
            <p:cNvSpPr/>
            <p:nvPr/>
          </p:nvSpPr>
          <p:spPr>
            <a:xfrm>
              <a:off x="6671455" y="4158687"/>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515" name="Rounded Rectangle 514"/>
            <p:cNvSpPr/>
            <p:nvPr/>
          </p:nvSpPr>
          <p:spPr>
            <a:xfrm>
              <a:off x="6374045" y="4495377"/>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516" name="Rounded Rectangle 515"/>
            <p:cNvSpPr/>
            <p:nvPr/>
          </p:nvSpPr>
          <p:spPr>
            <a:xfrm>
              <a:off x="6671455" y="4325161"/>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517" name="Rounded Rectangle 516"/>
            <p:cNvSpPr/>
            <p:nvPr/>
          </p:nvSpPr>
          <p:spPr>
            <a:xfrm>
              <a:off x="6366562" y="4158687"/>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518" name="Rounded Rectangle 517"/>
            <p:cNvSpPr/>
            <p:nvPr/>
          </p:nvSpPr>
          <p:spPr>
            <a:xfrm>
              <a:off x="6366562" y="4325161"/>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519" name="Rounded Rectangle 518"/>
            <p:cNvSpPr/>
            <p:nvPr/>
          </p:nvSpPr>
          <p:spPr>
            <a:xfrm>
              <a:off x="6374045" y="4663722"/>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520" name="Rounded Rectangle 519"/>
            <p:cNvSpPr/>
            <p:nvPr/>
          </p:nvSpPr>
          <p:spPr>
            <a:xfrm>
              <a:off x="6374045" y="4856384"/>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cxnSp>
          <p:nvCxnSpPr>
            <p:cNvPr id="521" name="Straight Arrow Connector 520"/>
            <p:cNvCxnSpPr>
              <a:stCxn id="514" idx="2"/>
              <a:endCxn id="516" idx="0"/>
            </p:cNvCxnSpPr>
            <p:nvPr/>
          </p:nvCxnSpPr>
          <p:spPr>
            <a:xfrm>
              <a:off x="6792663" y="4255953"/>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22" name="Straight Arrow Connector 521"/>
            <p:cNvCxnSpPr/>
            <p:nvPr/>
          </p:nvCxnSpPr>
          <p:spPr>
            <a:xfrm flipH="1">
              <a:off x="6594764" y="4255953"/>
              <a:ext cx="7669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23" name="Straight Arrow Connector 522"/>
            <p:cNvCxnSpPr>
              <a:stCxn id="516" idx="1"/>
              <a:endCxn id="518" idx="3"/>
            </p:cNvCxnSpPr>
            <p:nvPr/>
          </p:nvCxnSpPr>
          <p:spPr>
            <a:xfrm flipH="1">
              <a:off x="6608979" y="4373795"/>
              <a:ext cx="62475"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24" name="Straight Arrow Connector 523"/>
            <p:cNvCxnSpPr/>
            <p:nvPr/>
          </p:nvCxnSpPr>
          <p:spPr>
            <a:xfrm>
              <a:off x="6495254" y="4088608"/>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25" name="Straight Arrow Connector 524"/>
            <p:cNvCxnSpPr/>
            <p:nvPr/>
          </p:nvCxnSpPr>
          <p:spPr>
            <a:xfrm>
              <a:off x="6796029" y="4088608"/>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26" name="Straight Arrow Connector 525"/>
            <p:cNvCxnSpPr>
              <a:stCxn id="519" idx="2"/>
              <a:endCxn id="520" idx="0"/>
            </p:cNvCxnSpPr>
            <p:nvPr/>
          </p:nvCxnSpPr>
          <p:spPr>
            <a:xfrm>
              <a:off x="6495254" y="4760988"/>
              <a:ext cx="0" cy="95395"/>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27" name="Straight Arrow Connector 526"/>
            <p:cNvCxnSpPr/>
            <p:nvPr/>
          </p:nvCxnSpPr>
          <p:spPr>
            <a:xfrm>
              <a:off x="6491513" y="4594514"/>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28" name="Straight Arrow Connector 527"/>
            <p:cNvCxnSpPr/>
            <p:nvPr/>
          </p:nvCxnSpPr>
          <p:spPr>
            <a:xfrm>
              <a:off x="6491513" y="4422427"/>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29" name="Straight Arrow Connector 528"/>
            <p:cNvCxnSpPr/>
            <p:nvPr/>
          </p:nvCxnSpPr>
          <p:spPr>
            <a:xfrm>
              <a:off x="6491513" y="4255953"/>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30" name="Straight Arrow Connector 529"/>
            <p:cNvCxnSpPr/>
            <p:nvPr/>
          </p:nvCxnSpPr>
          <p:spPr>
            <a:xfrm>
              <a:off x="6300720" y="4371923"/>
              <a:ext cx="65842"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31" name="Straight Arrow Connector 530"/>
            <p:cNvCxnSpPr/>
            <p:nvPr/>
          </p:nvCxnSpPr>
          <p:spPr>
            <a:xfrm>
              <a:off x="6300720" y="4555233"/>
              <a:ext cx="65842"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32" name="Straight Arrow Connector 531"/>
            <p:cNvCxnSpPr/>
            <p:nvPr/>
          </p:nvCxnSpPr>
          <p:spPr>
            <a:xfrm>
              <a:off x="6308203" y="4719837"/>
              <a:ext cx="65842"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33" name="Straight Arrow Connector 532"/>
            <p:cNvCxnSpPr/>
            <p:nvPr/>
          </p:nvCxnSpPr>
          <p:spPr>
            <a:xfrm>
              <a:off x="6308203" y="4908757"/>
              <a:ext cx="65842"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34" name="Straight Arrow Connector 533"/>
            <p:cNvCxnSpPr/>
            <p:nvPr/>
          </p:nvCxnSpPr>
          <p:spPr>
            <a:xfrm>
              <a:off x="6913871" y="4373795"/>
              <a:ext cx="65842" cy="0"/>
            </a:xfrm>
            <a:prstGeom prst="straightConnector1">
              <a:avLst/>
            </a:prstGeom>
            <a:ln w="6350">
              <a:solidFill>
                <a:schemeClr val="tx1"/>
              </a:solidFill>
              <a:headEnd type="none" w="sm" len="sm"/>
              <a:tailEnd type="none"/>
            </a:ln>
          </p:spPr>
          <p:style>
            <a:lnRef idx="2">
              <a:schemeClr val="accent1"/>
            </a:lnRef>
            <a:fillRef idx="0">
              <a:schemeClr val="accent1"/>
            </a:fillRef>
            <a:effectRef idx="1">
              <a:schemeClr val="accent1"/>
            </a:effectRef>
            <a:fontRef idx="minor">
              <a:schemeClr val="tx1"/>
            </a:fontRef>
          </p:style>
        </p:cxnSp>
        <p:cxnSp>
          <p:nvCxnSpPr>
            <p:cNvPr id="535" name="Straight Arrow Connector 534"/>
            <p:cNvCxnSpPr/>
            <p:nvPr/>
          </p:nvCxnSpPr>
          <p:spPr>
            <a:xfrm>
              <a:off x="6491513" y="4953650"/>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36" name="Straight Connector 535"/>
            <p:cNvCxnSpPr/>
            <p:nvPr/>
          </p:nvCxnSpPr>
          <p:spPr>
            <a:xfrm>
              <a:off x="6300720" y="4809621"/>
              <a:ext cx="731520"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37" name="Group 536"/>
          <p:cNvGrpSpPr>
            <a:grpSpLocks noChangeAspect="1"/>
          </p:cNvGrpSpPr>
          <p:nvPr/>
        </p:nvGrpSpPr>
        <p:grpSpPr>
          <a:xfrm>
            <a:off x="1813934" y="2936421"/>
            <a:ext cx="712562" cy="769894"/>
            <a:chOff x="6193294" y="4038600"/>
            <a:chExt cx="956321" cy="1033266"/>
          </a:xfrm>
        </p:grpSpPr>
        <p:sp>
          <p:nvSpPr>
            <p:cNvPr id="538" name="Rounded Rectangle 537"/>
            <p:cNvSpPr/>
            <p:nvPr/>
          </p:nvSpPr>
          <p:spPr>
            <a:xfrm>
              <a:off x="6193294" y="4038600"/>
              <a:ext cx="956321" cy="1033266"/>
            </a:xfrm>
            <a:prstGeom prst="roundRect">
              <a:avLst/>
            </a:prstGeom>
            <a:solidFill>
              <a:srgbClr val="9999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9" name="Rounded Rectangle 538"/>
            <p:cNvSpPr/>
            <p:nvPr/>
          </p:nvSpPr>
          <p:spPr>
            <a:xfrm>
              <a:off x="6671455" y="4158687"/>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540" name="Rounded Rectangle 539"/>
            <p:cNvSpPr/>
            <p:nvPr/>
          </p:nvSpPr>
          <p:spPr>
            <a:xfrm>
              <a:off x="6374045" y="4495377"/>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541" name="Rounded Rectangle 540"/>
            <p:cNvSpPr/>
            <p:nvPr/>
          </p:nvSpPr>
          <p:spPr>
            <a:xfrm>
              <a:off x="6671455" y="4325161"/>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542" name="Rounded Rectangle 541"/>
            <p:cNvSpPr/>
            <p:nvPr/>
          </p:nvSpPr>
          <p:spPr>
            <a:xfrm>
              <a:off x="6366562" y="4158687"/>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543" name="Rounded Rectangle 542"/>
            <p:cNvSpPr/>
            <p:nvPr/>
          </p:nvSpPr>
          <p:spPr>
            <a:xfrm>
              <a:off x="6366562" y="4325161"/>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544" name="Rounded Rectangle 543"/>
            <p:cNvSpPr/>
            <p:nvPr/>
          </p:nvSpPr>
          <p:spPr>
            <a:xfrm>
              <a:off x="6374045" y="4663722"/>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545" name="Rounded Rectangle 544"/>
            <p:cNvSpPr/>
            <p:nvPr/>
          </p:nvSpPr>
          <p:spPr>
            <a:xfrm>
              <a:off x="6374045" y="4856384"/>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cxnSp>
          <p:nvCxnSpPr>
            <p:cNvPr id="546" name="Straight Arrow Connector 545"/>
            <p:cNvCxnSpPr>
              <a:stCxn id="539" idx="2"/>
              <a:endCxn id="541" idx="0"/>
            </p:cNvCxnSpPr>
            <p:nvPr/>
          </p:nvCxnSpPr>
          <p:spPr>
            <a:xfrm>
              <a:off x="6792663" y="4255953"/>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47" name="Straight Arrow Connector 546"/>
            <p:cNvCxnSpPr/>
            <p:nvPr/>
          </p:nvCxnSpPr>
          <p:spPr>
            <a:xfrm flipH="1">
              <a:off x="6594764" y="4255953"/>
              <a:ext cx="7669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48" name="Straight Arrow Connector 547"/>
            <p:cNvCxnSpPr>
              <a:stCxn id="541" idx="1"/>
              <a:endCxn id="543" idx="3"/>
            </p:cNvCxnSpPr>
            <p:nvPr/>
          </p:nvCxnSpPr>
          <p:spPr>
            <a:xfrm flipH="1">
              <a:off x="6608979" y="4373795"/>
              <a:ext cx="62475"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49" name="Straight Arrow Connector 548"/>
            <p:cNvCxnSpPr/>
            <p:nvPr/>
          </p:nvCxnSpPr>
          <p:spPr>
            <a:xfrm>
              <a:off x="6495254" y="4088608"/>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50" name="Straight Arrow Connector 549"/>
            <p:cNvCxnSpPr/>
            <p:nvPr/>
          </p:nvCxnSpPr>
          <p:spPr>
            <a:xfrm>
              <a:off x="6796029" y="4088608"/>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51" name="Straight Arrow Connector 550"/>
            <p:cNvCxnSpPr>
              <a:stCxn id="544" idx="2"/>
              <a:endCxn id="545" idx="0"/>
            </p:cNvCxnSpPr>
            <p:nvPr/>
          </p:nvCxnSpPr>
          <p:spPr>
            <a:xfrm>
              <a:off x="6495254" y="4760988"/>
              <a:ext cx="0" cy="95395"/>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52" name="Straight Arrow Connector 551"/>
            <p:cNvCxnSpPr/>
            <p:nvPr/>
          </p:nvCxnSpPr>
          <p:spPr>
            <a:xfrm>
              <a:off x="6491513" y="4594514"/>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53" name="Straight Arrow Connector 552"/>
            <p:cNvCxnSpPr/>
            <p:nvPr/>
          </p:nvCxnSpPr>
          <p:spPr>
            <a:xfrm>
              <a:off x="6491513" y="4422427"/>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54" name="Straight Arrow Connector 553"/>
            <p:cNvCxnSpPr/>
            <p:nvPr/>
          </p:nvCxnSpPr>
          <p:spPr>
            <a:xfrm>
              <a:off x="6491513" y="4255953"/>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55" name="Straight Arrow Connector 554"/>
            <p:cNvCxnSpPr/>
            <p:nvPr/>
          </p:nvCxnSpPr>
          <p:spPr>
            <a:xfrm>
              <a:off x="6300720" y="4371923"/>
              <a:ext cx="65842"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56" name="Straight Arrow Connector 555"/>
            <p:cNvCxnSpPr/>
            <p:nvPr/>
          </p:nvCxnSpPr>
          <p:spPr>
            <a:xfrm>
              <a:off x="6300720" y="4555233"/>
              <a:ext cx="65842"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57" name="Straight Arrow Connector 556"/>
            <p:cNvCxnSpPr/>
            <p:nvPr/>
          </p:nvCxnSpPr>
          <p:spPr>
            <a:xfrm>
              <a:off x="6308203" y="4719837"/>
              <a:ext cx="65842"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58" name="Straight Arrow Connector 557"/>
            <p:cNvCxnSpPr/>
            <p:nvPr/>
          </p:nvCxnSpPr>
          <p:spPr>
            <a:xfrm>
              <a:off x="6308203" y="4908757"/>
              <a:ext cx="65842"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59" name="Straight Arrow Connector 558"/>
            <p:cNvCxnSpPr/>
            <p:nvPr/>
          </p:nvCxnSpPr>
          <p:spPr>
            <a:xfrm>
              <a:off x="6913871" y="4373795"/>
              <a:ext cx="65842" cy="0"/>
            </a:xfrm>
            <a:prstGeom prst="straightConnector1">
              <a:avLst/>
            </a:prstGeom>
            <a:ln w="6350">
              <a:solidFill>
                <a:schemeClr val="tx1"/>
              </a:solidFill>
              <a:headEnd type="none" w="sm" len="sm"/>
              <a:tailEnd type="none"/>
            </a:ln>
          </p:spPr>
          <p:style>
            <a:lnRef idx="2">
              <a:schemeClr val="accent1"/>
            </a:lnRef>
            <a:fillRef idx="0">
              <a:schemeClr val="accent1"/>
            </a:fillRef>
            <a:effectRef idx="1">
              <a:schemeClr val="accent1"/>
            </a:effectRef>
            <a:fontRef idx="minor">
              <a:schemeClr val="tx1"/>
            </a:fontRef>
          </p:style>
        </p:cxnSp>
        <p:cxnSp>
          <p:nvCxnSpPr>
            <p:cNvPr id="560" name="Straight Arrow Connector 559"/>
            <p:cNvCxnSpPr/>
            <p:nvPr/>
          </p:nvCxnSpPr>
          <p:spPr>
            <a:xfrm>
              <a:off x="6491513" y="4953650"/>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61" name="Straight Connector 560"/>
            <p:cNvCxnSpPr/>
            <p:nvPr/>
          </p:nvCxnSpPr>
          <p:spPr>
            <a:xfrm>
              <a:off x="6300720" y="4809621"/>
              <a:ext cx="731520"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62" name="Group 561"/>
          <p:cNvGrpSpPr>
            <a:grpSpLocks noChangeAspect="1"/>
          </p:cNvGrpSpPr>
          <p:nvPr/>
        </p:nvGrpSpPr>
        <p:grpSpPr>
          <a:xfrm>
            <a:off x="2592781" y="2936421"/>
            <a:ext cx="712562" cy="769894"/>
            <a:chOff x="6193294" y="4038600"/>
            <a:chExt cx="956321" cy="1033266"/>
          </a:xfrm>
        </p:grpSpPr>
        <p:sp>
          <p:nvSpPr>
            <p:cNvPr id="563" name="Rounded Rectangle 562"/>
            <p:cNvSpPr/>
            <p:nvPr/>
          </p:nvSpPr>
          <p:spPr>
            <a:xfrm>
              <a:off x="6193294" y="4038600"/>
              <a:ext cx="956321" cy="1033266"/>
            </a:xfrm>
            <a:prstGeom prst="roundRect">
              <a:avLst/>
            </a:prstGeom>
            <a:solidFill>
              <a:srgbClr val="9999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4" name="Rounded Rectangle 563"/>
            <p:cNvSpPr/>
            <p:nvPr/>
          </p:nvSpPr>
          <p:spPr>
            <a:xfrm>
              <a:off x="6671455" y="4158687"/>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565" name="Rounded Rectangle 564"/>
            <p:cNvSpPr/>
            <p:nvPr/>
          </p:nvSpPr>
          <p:spPr>
            <a:xfrm>
              <a:off x="6374045" y="4495377"/>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566" name="Rounded Rectangle 565"/>
            <p:cNvSpPr/>
            <p:nvPr/>
          </p:nvSpPr>
          <p:spPr>
            <a:xfrm>
              <a:off x="6671455" y="4325161"/>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567" name="Rounded Rectangle 566"/>
            <p:cNvSpPr/>
            <p:nvPr/>
          </p:nvSpPr>
          <p:spPr>
            <a:xfrm>
              <a:off x="6366562" y="4158687"/>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568" name="Rounded Rectangle 567"/>
            <p:cNvSpPr/>
            <p:nvPr/>
          </p:nvSpPr>
          <p:spPr>
            <a:xfrm>
              <a:off x="6366562" y="4325161"/>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569" name="Rounded Rectangle 568"/>
            <p:cNvSpPr/>
            <p:nvPr/>
          </p:nvSpPr>
          <p:spPr>
            <a:xfrm>
              <a:off x="6374045" y="4663722"/>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570" name="Rounded Rectangle 569"/>
            <p:cNvSpPr/>
            <p:nvPr/>
          </p:nvSpPr>
          <p:spPr>
            <a:xfrm>
              <a:off x="6374045" y="4856384"/>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cxnSp>
          <p:nvCxnSpPr>
            <p:cNvPr id="571" name="Straight Arrow Connector 570"/>
            <p:cNvCxnSpPr>
              <a:stCxn id="564" idx="2"/>
              <a:endCxn id="566" idx="0"/>
            </p:cNvCxnSpPr>
            <p:nvPr/>
          </p:nvCxnSpPr>
          <p:spPr>
            <a:xfrm>
              <a:off x="6792663" y="4255953"/>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72" name="Straight Arrow Connector 571"/>
            <p:cNvCxnSpPr/>
            <p:nvPr/>
          </p:nvCxnSpPr>
          <p:spPr>
            <a:xfrm flipH="1">
              <a:off x="6594764" y="4255953"/>
              <a:ext cx="7669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73" name="Straight Arrow Connector 572"/>
            <p:cNvCxnSpPr>
              <a:stCxn id="566" idx="1"/>
              <a:endCxn id="568" idx="3"/>
            </p:cNvCxnSpPr>
            <p:nvPr/>
          </p:nvCxnSpPr>
          <p:spPr>
            <a:xfrm flipH="1">
              <a:off x="6608979" y="4373795"/>
              <a:ext cx="62475"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74" name="Straight Arrow Connector 573"/>
            <p:cNvCxnSpPr/>
            <p:nvPr/>
          </p:nvCxnSpPr>
          <p:spPr>
            <a:xfrm>
              <a:off x="6495254" y="4088608"/>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75" name="Straight Arrow Connector 574"/>
            <p:cNvCxnSpPr/>
            <p:nvPr/>
          </p:nvCxnSpPr>
          <p:spPr>
            <a:xfrm>
              <a:off x="6796029" y="4088608"/>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76" name="Straight Arrow Connector 575"/>
            <p:cNvCxnSpPr>
              <a:stCxn id="569" idx="2"/>
              <a:endCxn id="570" idx="0"/>
            </p:cNvCxnSpPr>
            <p:nvPr/>
          </p:nvCxnSpPr>
          <p:spPr>
            <a:xfrm>
              <a:off x="6495254" y="4760988"/>
              <a:ext cx="0" cy="95395"/>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77" name="Straight Arrow Connector 576"/>
            <p:cNvCxnSpPr/>
            <p:nvPr/>
          </p:nvCxnSpPr>
          <p:spPr>
            <a:xfrm>
              <a:off x="6491513" y="4594514"/>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78" name="Straight Arrow Connector 577"/>
            <p:cNvCxnSpPr/>
            <p:nvPr/>
          </p:nvCxnSpPr>
          <p:spPr>
            <a:xfrm>
              <a:off x="6491513" y="4422427"/>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79" name="Straight Arrow Connector 578"/>
            <p:cNvCxnSpPr/>
            <p:nvPr/>
          </p:nvCxnSpPr>
          <p:spPr>
            <a:xfrm>
              <a:off x="6491513" y="4255953"/>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80" name="Straight Arrow Connector 579"/>
            <p:cNvCxnSpPr/>
            <p:nvPr/>
          </p:nvCxnSpPr>
          <p:spPr>
            <a:xfrm>
              <a:off x="6300720" y="4371923"/>
              <a:ext cx="65842"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81" name="Straight Arrow Connector 580"/>
            <p:cNvCxnSpPr/>
            <p:nvPr/>
          </p:nvCxnSpPr>
          <p:spPr>
            <a:xfrm>
              <a:off x="6300720" y="4555233"/>
              <a:ext cx="65842"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82" name="Straight Arrow Connector 581"/>
            <p:cNvCxnSpPr/>
            <p:nvPr/>
          </p:nvCxnSpPr>
          <p:spPr>
            <a:xfrm>
              <a:off x="6308203" y="4719837"/>
              <a:ext cx="65842"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83" name="Straight Arrow Connector 582"/>
            <p:cNvCxnSpPr/>
            <p:nvPr/>
          </p:nvCxnSpPr>
          <p:spPr>
            <a:xfrm>
              <a:off x="6308203" y="4908757"/>
              <a:ext cx="65842"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84" name="Straight Arrow Connector 583"/>
            <p:cNvCxnSpPr/>
            <p:nvPr/>
          </p:nvCxnSpPr>
          <p:spPr>
            <a:xfrm>
              <a:off x="6913871" y="4373795"/>
              <a:ext cx="65842" cy="0"/>
            </a:xfrm>
            <a:prstGeom prst="straightConnector1">
              <a:avLst/>
            </a:prstGeom>
            <a:ln w="6350">
              <a:solidFill>
                <a:schemeClr val="tx1"/>
              </a:solidFill>
              <a:headEnd type="none" w="sm" len="sm"/>
              <a:tailEnd type="none"/>
            </a:ln>
          </p:spPr>
          <p:style>
            <a:lnRef idx="2">
              <a:schemeClr val="accent1"/>
            </a:lnRef>
            <a:fillRef idx="0">
              <a:schemeClr val="accent1"/>
            </a:fillRef>
            <a:effectRef idx="1">
              <a:schemeClr val="accent1"/>
            </a:effectRef>
            <a:fontRef idx="minor">
              <a:schemeClr val="tx1"/>
            </a:fontRef>
          </p:style>
        </p:cxnSp>
        <p:cxnSp>
          <p:nvCxnSpPr>
            <p:cNvPr id="585" name="Straight Arrow Connector 584"/>
            <p:cNvCxnSpPr/>
            <p:nvPr/>
          </p:nvCxnSpPr>
          <p:spPr>
            <a:xfrm>
              <a:off x="6491513" y="4953650"/>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86" name="Straight Connector 585"/>
            <p:cNvCxnSpPr/>
            <p:nvPr/>
          </p:nvCxnSpPr>
          <p:spPr>
            <a:xfrm>
              <a:off x="6300720" y="4809621"/>
              <a:ext cx="731520"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87" name="Group 586"/>
          <p:cNvGrpSpPr>
            <a:grpSpLocks noChangeAspect="1"/>
          </p:cNvGrpSpPr>
          <p:nvPr/>
        </p:nvGrpSpPr>
        <p:grpSpPr>
          <a:xfrm>
            <a:off x="3371628" y="2936421"/>
            <a:ext cx="712562" cy="769894"/>
            <a:chOff x="6193294" y="4038600"/>
            <a:chExt cx="956321" cy="1033266"/>
          </a:xfrm>
        </p:grpSpPr>
        <p:sp>
          <p:nvSpPr>
            <p:cNvPr id="588" name="Rounded Rectangle 587"/>
            <p:cNvSpPr/>
            <p:nvPr/>
          </p:nvSpPr>
          <p:spPr>
            <a:xfrm>
              <a:off x="6193294" y="4038600"/>
              <a:ext cx="956321" cy="1033266"/>
            </a:xfrm>
            <a:prstGeom prst="roundRect">
              <a:avLst/>
            </a:prstGeom>
            <a:solidFill>
              <a:srgbClr val="9999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9" name="Rounded Rectangle 588"/>
            <p:cNvSpPr/>
            <p:nvPr/>
          </p:nvSpPr>
          <p:spPr>
            <a:xfrm>
              <a:off x="6671455" y="4158687"/>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590" name="Rounded Rectangle 589"/>
            <p:cNvSpPr/>
            <p:nvPr/>
          </p:nvSpPr>
          <p:spPr>
            <a:xfrm>
              <a:off x="6374045" y="4495377"/>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591" name="Rounded Rectangle 590"/>
            <p:cNvSpPr/>
            <p:nvPr/>
          </p:nvSpPr>
          <p:spPr>
            <a:xfrm>
              <a:off x="6671455" y="4325161"/>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592" name="Rounded Rectangle 591"/>
            <p:cNvSpPr/>
            <p:nvPr/>
          </p:nvSpPr>
          <p:spPr>
            <a:xfrm>
              <a:off x="6366562" y="4158687"/>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593" name="Rounded Rectangle 592"/>
            <p:cNvSpPr/>
            <p:nvPr/>
          </p:nvSpPr>
          <p:spPr>
            <a:xfrm>
              <a:off x="6366562" y="4325161"/>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594" name="Rounded Rectangle 593"/>
            <p:cNvSpPr/>
            <p:nvPr/>
          </p:nvSpPr>
          <p:spPr>
            <a:xfrm>
              <a:off x="6374045" y="4663722"/>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595" name="Rounded Rectangle 594"/>
            <p:cNvSpPr/>
            <p:nvPr/>
          </p:nvSpPr>
          <p:spPr>
            <a:xfrm>
              <a:off x="6374045" y="4856384"/>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cxnSp>
          <p:nvCxnSpPr>
            <p:cNvPr id="596" name="Straight Arrow Connector 595"/>
            <p:cNvCxnSpPr>
              <a:stCxn id="589" idx="2"/>
              <a:endCxn id="591" idx="0"/>
            </p:cNvCxnSpPr>
            <p:nvPr/>
          </p:nvCxnSpPr>
          <p:spPr>
            <a:xfrm>
              <a:off x="6792663" y="4255953"/>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97" name="Straight Arrow Connector 596"/>
            <p:cNvCxnSpPr/>
            <p:nvPr/>
          </p:nvCxnSpPr>
          <p:spPr>
            <a:xfrm flipH="1">
              <a:off x="6594764" y="4255953"/>
              <a:ext cx="7669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98" name="Straight Arrow Connector 597"/>
            <p:cNvCxnSpPr>
              <a:stCxn id="591" idx="1"/>
              <a:endCxn id="593" idx="3"/>
            </p:cNvCxnSpPr>
            <p:nvPr/>
          </p:nvCxnSpPr>
          <p:spPr>
            <a:xfrm flipH="1">
              <a:off x="6608979" y="4373795"/>
              <a:ext cx="62475"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599" name="Straight Arrow Connector 598"/>
            <p:cNvCxnSpPr/>
            <p:nvPr/>
          </p:nvCxnSpPr>
          <p:spPr>
            <a:xfrm>
              <a:off x="6495254" y="4088608"/>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00" name="Straight Arrow Connector 599"/>
            <p:cNvCxnSpPr/>
            <p:nvPr/>
          </p:nvCxnSpPr>
          <p:spPr>
            <a:xfrm>
              <a:off x="6796029" y="4088608"/>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01" name="Straight Arrow Connector 600"/>
            <p:cNvCxnSpPr>
              <a:stCxn id="594" idx="2"/>
              <a:endCxn id="595" idx="0"/>
            </p:cNvCxnSpPr>
            <p:nvPr/>
          </p:nvCxnSpPr>
          <p:spPr>
            <a:xfrm>
              <a:off x="6495254" y="4760988"/>
              <a:ext cx="0" cy="95395"/>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02" name="Straight Arrow Connector 601"/>
            <p:cNvCxnSpPr/>
            <p:nvPr/>
          </p:nvCxnSpPr>
          <p:spPr>
            <a:xfrm>
              <a:off x="6491513" y="4594514"/>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03" name="Straight Arrow Connector 602"/>
            <p:cNvCxnSpPr/>
            <p:nvPr/>
          </p:nvCxnSpPr>
          <p:spPr>
            <a:xfrm>
              <a:off x="6491513" y="4422427"/>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04" name="Straight Arrow Connector 603"/>
            <p:cNvCxnSpPr/>
            <p:nvPr/>
          </p:nvCxnSpPr>
          <p:spPr>
            <a:xfrm>
              <a:off x="6491513" y="4255953"/>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05" name="Straight Arrow Connector 604"/>
            <p:cNvCxnSpPr/>
            <p:nvPr/>
          </p:nvCxnSpPr>
          <p:spPr>
            <a:xfrm>
              <a:off x="6300720" y="4371923"/>
              <a:ext cx="65842"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06" name="Straight Arrow Connector 605"/>
            <p:cNvCxnSpPr/>
            <p:nvPr/>
          </p:nvCxnSpPr>
          <p:spPr>
            <a:xfrm>
              <a:off x="6300720" y="4555233"/>
              <a:ext cx="65842"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07" name="Straight Arrow Connector 606"/>
            <p:cNvCxnSpPr/>
            <p:nvPr/>
          </p:nvCxnSpPr>
          <p:spPr>
            <a:xfrm>
              <a:off x="6308203" y="4719837"/>
              <a:ext cx="65842"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08" name="Straight Arrow Connector 607"/>
            <p:cNvCxnSpPr/>
            <p:nvPr/>
          </p:nvCxnSpPr>
          <p:spPr>
            <a:xfrm>
              <a:off x="6308203" y="4908757"/>
              <a:ext cx="65842"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09" name="Straight Arrow Connector 608"/>
            <p:cNvCxnSpPr/>
            <p:nvPr/>
          </p:nvCxnSpPr>
          <p:spPr>
            <a:xfrm>
              <a:off x="6913871" y="4373795"/>
              <a:ext cx="65842" cy="0"/>
            </a:xfrm>
            <a:prstGeom prst="straightConnector1">
              <a:avLst/>
            </a:prstGeom>
            <a:ln w="6350">
              <a:solidFill>
                <a:schemeClr val="tx1"/>
              </a:solidFill>
              <a:headEnd type="none" w="sm" len="sm"/>
              <a:tailEnd type="none"/>
            </a:ln>
          </p:spPr>
          <p:style>
            <a:lnRef idx="2">
              <a:schemeClr val="accent1"/>
            </a:lnRef>
            <a:fillRef idx="0">
              <a:schemeClr val="accent1"/>
            </a:fillRef>
            <a:effectRef idx="1">
              <a:schemeClr val="accent1"/>
            </a:effectRef>
            <a:fontRef idx="minor">
              <a:schemeClr val="tx1"/>
            </a:fontRef>
          </p:style>
        </p:cxnSp>
        <p:cxnSp>
          <p:nvCxnSpPr>
            <p:cNvPr id="610" name="Straight Arrow Connector 609"/>
            <p:cNvCxnSpPr/>
            <p:nvPr/>
          </p:nvCxnSpPr>
          <p:spPr>
            <a:xfrm>
              <a:off x="6491513" y="4953650"/>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11" name="Straight Connector 610"/>
            <p:cNvCxnSpPr/>
            <p:nvPr/>
          </p:nvCxnSpPr>
          <p:spPr>
            <a:xfrm>
              <a:off x="6300720" y="4809621"/>
              <a:ext cx="731520"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12" name="Group 611"/>
          <p:cNvGrpSpPr>
            <a:grpSpLocks noChangeAspect="1"/>
          </p:cNvGrpSpPr>
          <p:nvPr/>
        </p:nvGrpSpPr>
        <p:grpSpPr>
          <a:xfrm>
            <a:off x="4150475" y="2936421"/>
            <a:ext cx="712562" cy="769894"/>
            <a:chOff x="6193294" y="4038600"/>
            <a:chExt cx="956321" cy="1033266"/>
          </a:xfrm>
        </p:grpSpPr>
        <p:sp>
          <p:nvSpPr>
            <p:cNvPr id="613" name="Rounded Rectangle 612"/>
            <p:cNvSpPr/>
            <p:nvPr/>
          </p:nvSpPr>
          <p:spPr>
            <a:xfrm>
              <a:off x="6193294" y="4038600"/>
              <a:ext cx="956321" cy="1033266"/>
            </a:xfrm>
            <a:prstGeom prst="roundRect">
              <a:avLst/>
            </a:prstGeom>
            <a:solidFill>
              <a:srgbClr val="9999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4" name="Rounded Rectangle 613"/>
            <p:cNvSpPr/>
            <p:nvPr/>
          </p:nvSpPr>
          <p:spPr>
            <a:xfrm>
              <a:off x="6671455" y="4158687"/>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615" name="Rounded Rectangle 614"/>
            <p:cNvSpPr/>
            <p:nvPr/>
          </p:nvSpPr>
          <p:spPr>
            <a:xfrm>
              <a:off x="6374045" y="4495377"/>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616" name="Rounded Rectangle 615"/>
            <p:cNvSpPr/>
            <p:nvPr/>
          </p:nvSpPr>
          <p:spPr>
            <a:xfrm>
              <a:off x="6671455" y="4325161"/>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617" name="Rounded Rectangle 616"/>
            <p:cNvSpPr/>
            <p:nvPr/>
          </p:nvSpPr>
          <p:spPr>
            <a:xfrm>
              <a:off x="6366562" y="4158687"/>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618" name="Rounded Rectangle 617"/>
            <p:cNvSpPr/>
            <p:nvPr/>
          </p:nvSpPr>
          <p:spPr>
            <a:xfrm>
              <a:off x="6366562" y="4325161"/>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619" name="Rounded Rectangle 618"/>
            <p:cNvSpPr/>
            <p:nvPr/>
          </p:nvSpPr>
          <p:spPr>
            <a:xfrm>
              <a:off x="6374045" y="4663722"/>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620" name="Rounded Rectangle 619"/>
            <p:cNvSpPr/>
            <p:nvPr/>
          </p:nvSpPr>
          <p:spPr>
            <a:xfrm>
              <a:off x="6374045" y="4856384"/>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cxnSp>
          <p:nvCxnSpPr>
            <p:cNvPr id="621" name="Straight Arrow Connector 620"/>
            <p:cNvCxnSpPr>
              <a:stCxn id="614" idx="2"/>
              <a:endCxn id="616" idx="0"/>
            </p:cNvCxnSpPr>
            <p:nvPr/>
          </p:nvCxnSpPr>
          <p:spPr>
            <a:xfrm>
              <a:off x="6792663" y="4255953"/>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22" name="Straight Arrow Connector 621"/>
            <p:cNvCxnSpPr/>
            <p:nvPr/>
          </p:nvCxnSpPr>
          <p:spPr>
            <a:xfrm flipH="1">
              <a:off x="6594764" y="4255953"/>
              <a:ext cx="7669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23" name="Straight Arrow Connector 622"/>
            <p:cNvCxnSpPr>
              <a:stCxn id="616" idx="1"/>
              <a:endCxn id="618" idx="3"/>
            </p:cNvCxnSpPr>
            <p:nvPr/>
          </p:nvCxnSpPr>
          <p:spPr>
            <a:xfrm flipH="1">
              <a:off x="6608979" y="4373795"/>
              <a:ext cx="62475"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24" name="Straight Arrow Connector 623"/>
            <p:cNvCxnSpPr/>
            <p:nvPr/>
          </p:nvCxnSpPr>
          <p:spPr>
            <a:xfrm>
              <a:off x="6495254" y="4088608"/>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25" name="Straight Arrow Connector 624"/>
            <p:cNvCxnSpPr/>
            <p:nvPr/>
          </p:nvCxnSpPr>
          <p:spPr>
            <a:xfrm>
              <a:off x="6796029" y="4088608"/>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26" name="Straight Arrow Connector 625"/>
            <p:cNvCxnSpPr>
              <a:stCxn id="619" idx="2"/>
              <a:endCxn id="620" idx="0"/>
            </p:cNvCxnSpPr>
            <p:nvPr/>
          </p:nvCxnSpPr>
          <p:spPr>
            <a:xfrm>
              <a:off x="6495254" y="4760988"/>
              <a:ext cx="0" cy="95395"/>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27" name="Straight Arrow Connector 626"/>
            <p:cNvCxnSpPr/>
            <p:nvPr/>
          </p:nvCxnSpPr>
          <p:spPr>
            <a:xfrm>
              <a:off x="6491513" y="4594514"/>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28" name="Straight Arrow Connector 627"/>
            <p:cNvCxnSpPr/>
            <p:nvPr/>
          </p:nvCxnSpPr>
          <p:spPr>
            <a:xfrm>
              <a:off x="6491513" y="4422427"/>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29" name="Straight Arrow Connector 628"/>
            <p:cNvCxnSpPr/>
            <p:nvPr/>
          </p:nvCxnSpPr>
          <p:spPr>
            <a:xfrm>
              <a:off x="6491513" y="4255953"/>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30" name="Straight Arrow Connector 629"/>
            <p:cNvCxnSpPr/>
            <p:nvPr/>
          </p:nvCxnSpPr>
          <p:spPr>
            <a:xfrm>
              <a:off x="6300720" y="4371923"/>
              <a:ext cx="65842"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31" name="Straight Arrow Connector 630"/>
            <p:cNvCxnSpPr/>
            <p:nvPr/>
          </p:nvCxnSpPr>
          <p:spPr>
            <a:xfrm>
              <a:off x="6300720" y="4555233"/>
              <a:ext cx="65842"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32" name="Straight Arrow Connector 631"/>
            <p:cNvCxnSpPr/>
            <p:nvPr/>
          </p:nvCxnSpPr>
          <p:spPr>
            <a:xfrm>
              <a:off x="6308203" y="4719837"/>
              <a:ext cx="65842"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33" name="Straight Arrow Connector 632"/>
            <p:cNvCxnSpPr/>
            <p:nvPr/>
          </p:nvCxnSpPr>
          <p:spPr>
            <a:xfrm>
              <a:off x="6308203" y="4908757"/>
              <a:ext cx="65842"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34" name="Straight Arrow Connector 633"/>
            <p:cNvCxnSpPr/>
            <p:nvPr/>
          </p:nvCxnSpPr>
          <p:spPr>
            <a:xfrm>
              <a:off x="6913871" y="4373795"/>
              <a:ext cx="65842" cy="0"/>
            </a:xfrm>
            <a:prstGeom prst="straightConnector1">
              <a:avLst/>
            </a:prstGeom>
            <a:ln w="6350">
              <a:solidFill>
                <a:schemeClr val="tx1"/>
              </a:solidFill>
              <a:headEnd type="none" w="sm" len="sm"/>
              <a:tailEnd type="none"/>
            </a:ln>
          </p:spPr>
          <p:style>
            <a:lnRef idx="2">
              <a:schemeClr val="accent1"/>
            </a:lnRef>
            <a:fillRef idx="0">
              <a:schemeClr val="accent1"/>
            </a:fillRef>
            <a:effectRef idx="1">
              <a:schemeClr val="accent1"/>
            </a:effectRef>
            <a:fontRef idx="minor">
              <a:schemeClr val="tx1"/>
            </a:fontRef>
          </p:style>
        </p:cxnSp>
        <p:cxnSp>
          <p:nvCxnSpPr>
            <p:cNvPr id="635" name="Straight Arrow Connector 634"/>
            <p:cNvCxnSpPr/>
            <p:nvPr/>
          </p:nvCxnSpPr>
          <p:spPr>
            <a:xfrm>
              <a:off x="6491513" y="4953650"/>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36" name="Straight Connector 635"/>
            <p:cNvCxnSpPr/>
            <p:nvPr/>
          </p:nvCxnSpPr>
          <p:spPr>
            <a:xfrm>
              <a:off x="6300720" y="4809621"/>
              <a:ext cx="731520"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37" name="Group 636"/>
          <p:cNvGrpSpPr>
            <a:grpSpLocks noChangeAspect="1"/>
          </p:cNvGrpSpPr>
          <p:nvPr/>
        </p:nvGrpSpPr>
        <p:grpSpPr>
          <a:xfrm>
            <a:off x="4929322" y="2936421"/>
            <a:ext cx="712562" cy="769894"/>
            <a:chOff x="6193294" y="4038600"/>
            <a:chExt cx="956321" cy="1033266"/>
          </a:xfrm>
        </p:grpSpPr>
        <p:sp>
          <p:nvSpPr>
            <p:cNvPr id="638" name="Rounded Rectangle 637"/>
            <p:cNvSpPr/>
            <p:nvPr/>
          </p:nvSpPr>
          <p:spPr>
            <a:xfrm>
              <a:off x="6193294" y="4038600"/>
              <a:ext cx="956321" cy="1033266"/>
            </a:xfrm>
            <a:prstGeom prst="roundRect">
              <a:avLst/>
            </a:prstGeom>
            <a:solidFill>
              <a:srgbClr val="9999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9" name="Rounded Rectangle 638"/>
            <p:cNvSpPr/>
            <p:nvPr/>
          </p:nvSpPr>
          <p:spPr>
            <a:xfrm>
              <a:off x="6671455" y="4158687"/>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640" name="Rounded Rectangle 639"/>
            <p:cNvSpPr/>
            <p:nvPr/>
          </p:nvSpPr>
          <p:spPr>
            <a:xfrm>
              <a:off x="6374045" y="4495377"/>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641" name="Rounded Rectangle 640"/>
            <p:cNvSpPr/>
            <p:nvPr/>
          </p:nvSpPr>
          <p:spPr>
            <a:xfrm>
              <a:off x="6671455" y="4325161"/>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642" name="Rounded Rectangle 641"/>
            <p:cNvSpPr/>
            <p:nvPr/>
          </p:nvSpPr>
          <p:spPr>
            <a:xfrm>
              <a:off x="6366562" y="4158687"/>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643" name="Rounded Rectangle 642"/>
            <p:cNvSpPr/>
            <p:nvPr/>
          </p:nvSpPr>
          <p:spPr>
            <a:xfrm>
              <a:off x="6366562" y="4325161"/>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644" name="Rounded Rectangle 643"/>
            <p:cNvSpPr/>
            <p:nvPr/>
          </p:nvSpPr>
          <p:spPr>
            <a:xfrm>
              <a:off x="6374045" y="4663722"/>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645" name="Rounded Rectangle 644"/>
            <p:cNvSpPr/>
            <p:nvPr/>
          </p:nvSpPr>
          <p:spPr>
            <a:xfrm>
              <a:off x="6374045" y="4856384"/>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cxnSp>
          <p:nvCxnSpPr>
            <p:cNvPr id="646" name="Straight Arrow Connector 645"/>
            <p:cNvCxnSpPr>
              <a:stCxn id="639" idx="2"/>
              <a:endCxn id="641" idx="0"/>
            </p:cNvCxnSpPr>
            <p:nvPr/>
          </p:nvCxnSpPr>
          <p:spPr>
            <a:xfrm>
              <a:off x="6792663" y="4255953"/>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47" name="Straight Arrow Connector 646"/>
            <p:cNvCxnSpPr/>
            <p:nvPr/>
          </p:nvCxnSpPr>
          <p:spPr>
            <a:xfrm flipH="1">
              <a:off x="6594764" y="4255953"/>
              <a:ext cx="7669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48" name="Straight Arrow Connector 647"/>
            <p:cNvCxnSpPr>
              <a:stCxn id="641" idx="1"/>
              <a:endCxn id="643" idx="3"/>
            </p:cNvCxnSpPr>
            <p:nvPr/>
          </p:nvCxnSpPr>
          <p:spPr>
            <a:xfrm flipH="1">
              <a:off x="6608979" y="4373795"/>
              <a:ext cx="62475"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49" name="Straight Arrow Connector 648"/>
            <p:cNvCxnSpPr/>
            <p:nvPr/>
          </p:nvCxnSpPr>
          <p:spPr>
            <a:xfrm>
              <a:off x="6495254" y="4088608"/>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50" name="Straight Arrow Connector 649"/>
            <p:cNvCxnSpPr/>
            <p:nvPr/>
          </p:nvCxnSpPr>
          <p:spPr>
            <a:xfrm>
              <a:off x="6796029" y="4088608"/>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51" name="Straight Arrow Connector 650"/>
            <p:cNvCxnSpPr>
              <a:stCxn id="644" idx="2"/>
              <a:endCxn id="645" idx="0"/>
            </p:cNvCxnSpPr>
            <p:nvPr/>
          </p:nvCxnSpPr>
          <p:spPr>
            <a:xfrm>
              <a:off x="6495254" y="4760988"/>
              <a:ext cx="0" cy="95395"/>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52" name="Straight Arrow Connector 651"/>
            <p:cNvCxnSpPr/>
            <p:nvPr/>
          </p:nvCxnSpPr>
          <p:spPr>
            <a:xfrm>
              <a:off x="6491513" y="4594514"/>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53" name="Straight Arrow Connector 652"/>
            <p:cNvCxnSpPr/>
            <p:nvPr/>
          </p:nvCxnSpPr>
          <p:spPr>
            <a:xfrm>
              <a:off x="6491513" y="4422427"/>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54" name="Straight Arrow Connector 653"/>
            <p:cNvCxnSpPr/>
            <p:nvPr/>
          </p:nvCxnSpPr>
          <p:spPr>
            <a:xfrm>
              <a:off x="6491513" y="4255953"/>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55" name="Straight Arrow Connector 654"/>
            <p:cNvCxnSpPr/>
            <p:nvPr/>
          </p:nvCxnSpPr>
          <p:spPr>
            <a:xfrm>
              <a:off x="6300720" y="4371923"/>
              <a:ext cx="65842"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56" name="Straight Arrow Connector 655"/>
            <p:cNvCxnSpPr/>
            <p:nvPr/>
          </p:nvCxnSpPr>
          <p:spPr>
            <a:xfrm>
              <a:off x="6300720" y="4555233"/>
              <a:ext cx="65842"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57" name="Straight Arrow Connector 656"/>
            <p:cNvCxnSpPr/>
            <p:nvPr/>
          </p:nvCxnSpPr>
          <p:spPr>
            <a:xfrm>
              <a:off x="6308203" y="4719837"/>
              <a:ext cx="65842"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58" name="Straight Arrow Connector 657"/>
            <p:cNvCxnSpPr/>
            <p:nvPr/>
          </p:nvCxnSpPr>
          <p:spPr>
            <a:xfrm>
              <a:off x="6308203" y="4908757"/>
              <a:ext cx="65842"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59" name="Straight Arrow Connector 658"/>
            <p:cNvCxnSpPr/>
            <p:nvPr/>
          </p:nvCxnSpPr>
          <p:spPr>
            <a:xfrm>
              <a:off x="6913871" y="4373795"/>
              <a:ext cx="65842" cy="0"/>
            </a:xfrm>
            <a:prstGeom prst="straightConnector1">
              <a:avLst/>
            </a:prstGeom>
            <a:ln w="6350">
              <a:solidFill>
                <a:schemeClr val="tx1"/>
              </a:solidFill>
              <a:headEnd type="none" w="sm" len="sm"/>
              <a:tailEnd type="none"/>
            </a:ln>
          </p:spPr>
          <p:style>
            <a:lnRef idx="2">
              <a:schemeClr val="accent1"/>
            </a:lnRef>
            <a:fillRef idx="0">
              <a:schemeClr val="accent1"/>
            </a:fillRef>
            <a:effectRef idx="1">
              <a:schemeClr val="accent1"/>
            </a:effectRef>
            <a:fontRef idx="minor">
              <a:schemeClr val="tx1"/>
            </a:fontRef>
          </p:style>
        </p:cxnSp>
        <p:cxnSp>
          <p:nvCxnSpPr>
            <p:cNvPr id="660" name="Straight Arrow Connector 659"/>
            <p:cNvCxnSpPr/>
            <p:nvPr/>
          </p:nvCxnSpPr>
          <p:spPr>
            <a:xfrm>
              <a:off x="6491513" y="4953650"/>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61" name="Straight Connector 660"/>
            <p:cNvCxnSpPr/>
            <p:nvPr/>
          </p:nvCxnSpPr>
          <p:spPr>
            <a:xfrm>
              <a:off x="6300720" y="4809621"/>
              <a:ext cx="731520"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62" name="Group 661"/>
          <p:cNvGrpSpPr>
            <a:grpSpLocks noChangeAspect="1"/>
          </p:cNvGrpSpPr>
          <p:nvPr/>
        </p:nvGrpSpPr>
        <p:grpSpPr>
          <a:xfrm>
            <a:off x="5708169" y="2936421"/>
            <a:ext cx="712562" cy="769894"/>
            <a:chOff x="6193294" y="4038600"/>
            <a:chExt cx="956321" cy="1033266"/>
          </a:xfrm>
        </p:grpSpPr>
        <p:sp>
          <p:nvSpPr>
            <p:cNvPr id="663" name="Rounded Rectangle 662"/>
            <p:cNvSpPr/>
            <p:nvPr/>
          </p:nvSpPr>
          <p:spPr>
            <a:xfrm>
              <a:off x="6193294" y="4038600"/>
              <a:ext cx="956321" cy="1033266"/>
            </a:xfrm>
            <a:prstGeom prst="roundRect">
              <a:avLst/>
            </a:prstGeom>
            <a:solidFill>
              <a:srgbClr val="9999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4" name="Rounded Rectangle 663"/>
            <p:cNvSpPr/>
            <p:nvPr/>
          </p:nvSpPr>
          <p:spPr>
            <a:xfrm>
              <a:off x="6671455" y="4158687"/>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665" name="Rounded Rectangle 664"/>
            <p:cNvSpPr/>
            <p:nvPr/>
          </p:nvSpPr>
          <p:spPr>
            <a:xfrm>
              <a:off x="6374045" y="4495377"/>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666" name="Rounded Rectangle 665"/>
            <p:cNvSpPr/>
            <p:nvPr/>
          </p:nvSpPr>
          <p:spPr>
            <a:xfrm>
              <a:off x="6671455" y="4325161"/>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667" name="Rounded Rectangle 666"/>
            <p:cNvSpPr/>
            <p:nvPr/>
          </p:nvSpPr>
          <p:spPr>
            <a:xfrm>
              <a:off x="6366562" y="4158687"/>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668" name="Rounded Rectangle 667"/>
            <p:cNvSpPr/>
            <p:nvPr/>
          </p:nvSpPr>
          <p:spPr>
            <a:xfrm>
              <a:off x="6366562" y="4325161"/>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669" name="Rounded Rectangle 668"/>
            <p:cNvSpPr/>
            <p:nvPr/>
          </p:nvSpPr>
          <p:spPr>
            <a:xfrm>
              <a:off x="6374045" y="4663722"/>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670" name="Rounded Rectangle 669"/>
            <p:cNvSpPr/>
            <p:nvPr/>
          </p:nvSpPr>
          <p:spPr>
            <a:xfrm>
              <a:off x="6374045" y="4856384"/>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cxnSp>
          <p:nvCxnSpPr>
            <p:cNvPr id="671" name="Straight Arrow Connector 670"/>
            <p:cNvCxnSpPr>
              <a:stCxn id="664" idx="2"/>
              <a:endCxn id="666" idx="0"/>
            </p:cNvCxnSpPr>
            <p:nvPr/>
          </p:nvCxnSpPr>
          <p:spPr>
            <a:xfrm>
              <a:off x="6792663" y="4255953"/>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72" name="Straight Arrow Connector 671"/>
            <p:cNvCxnSpPr/>
            <p:nvPr/>
          </p:nvCxnSpPr>
          <p:spPr>
            <a:xfrm flipH="1">
              <a:off x="6594764" y="4255953"/>
              <a:ext cx="7669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73" name="Straight Arrow Connector 672"/>
            <p:cNvCxnSpPr>
              <a:stCxn id="666" idx="1"/>
              <a:endCxn id="668" idx="3"/>
            </p:cNvCxnSpPr>
            <p:nvPr/>
          </p:nvCxnSpPr>
          <p:spPr>
            <a:xfrm flipH="1">
              <a:off x="6608979" y="4373795"/>
              <a:ext cx="62475"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74" name="Straight Arrow Connector 673"/>
            <p:cNvCxnSpPr/>
            <p:nvPr/>
          </p:nvCxnSpPr>
          <p:spPr>
            <a:xfrm>
              <a:off x="6495254" y="4088608"/>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75" name="Straight Arrow Connector 674"/>
            <p:cNvCxnSpPr/>
            <p:nvPr/>
          </p:nvCxnSpPr>
          <p:spPr>
            <a:xfrm>
              <a:off x="6796029" y="4088608"/>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76" name="Straight Arrow Connector 675"/>
            <p:cNvCxnSpPr>
              <a:stCxn id="669" idx="2"/>
              <a:endCxn id="670" idx="0"/>
            </p:cNvCxnSpPr>
            <p:nvPr/>
          </p:nvCxnSpPr>
          <p:spPr>
            <a:xfrm>
              <a:off x="6495254" y="4760988"/>
              <a:ext cx="0" cy="95395"/>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77" name="Straight Arrow Connector 676"/>
            <p:cNvCxnSpPr/>
            <p:nvPr/>
          </p:nvCxnSpPr>
          <p:spPr>
            <a:xfrm>
              <a:off x="6491513" y="4594514"/>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78" name="Straight Arrow Connector 677"/>
            <p:cNvCxnSpPr/>
            <p:nvPr/>
          </p:nvCxnSpPr>
          <p:spPr>
            <a:xfrm>
              <a:off x="6491513" y="4422427"/>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79" name="Straight Arrow Connector 678"/>
            <p:cNvCxnSpPr/>
            <p:nvPr/>
          </p:nvCxnSpPr>
          <p:spPr>
            <a:xfrm>
              <a:off x="6491513" y="4255953"/>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80" name="Straight Arrow Connector 679"/>
            <p:cNvCxnSpPr/>
            <p:nvPr/>
          </p:nvCxnSpPr>
          <p:spPr>
            <a:xfrm>
              <a:off x="6300720" y="4371923"/>
              <a:ext cx="65842"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81" name="Straight Arrow Connector 680"/>
            <p:cNvCxnSpPr/>
            <p:nvPr/>
          </p:nvCxnSpPr>
          <p:spPr>
            <a:xfrm>
              <a:off x="6300720" y="4555233"/>
              <a:ext cx="65842"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82" name="Straight Arrow Connector 681"/>
            <p:cNvCxnSpPr/>
            <p:nvPr/>
          </p:nvCxnSpPr>
          <p:spPr>
            <a:xfrm>
              <a:off x="6308203" y="4719837"/>
              <a:ext cx="65842"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83" name="Straight Arrow Connector 682"/>
            <p:cNvCxnSpPr/>
            <p:nvPr/>
          </p:nvCxnSpPr>
          <p:spPr>
            <a:xfrm>
              <a:off x="6308203" y="4908757"/>
              <a:ext cx="65842"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84" name="Straight Arrow Connector 683"/>
            <p:cNvCxnSpPr/>
            <p:nvPr/>
          </p:nvCxnSpPr>
          <p:spPr>
            <a:xfrm>
              <a:off x="6913871" y="4373795"/>
              <a:ext cx="65842" cy="0"/>
            </a:xfrm>
            <a:prstGeom prst="straightConnector1">
              <a:avLst/>
            </a:prstGeom>
            <a:ln w="6350">
              <a:solidFill>
                <a:schemeClr val="tx1"/>
              </a:solidFill>
              <a:headEnd type="none" w="sm" len="sm"/>
              <a:tailEnd type="none"/>
            </a:ln>
          </p:spPr>
          <p:style>
            <a:lnRef idx="2">
              <a:schemeClr val="accent1"/>
            </a:lnRef>
            <a:fillRef idx="0">
              <a:schemeClr val="accent1"/>
            </a:fillRef>
            <a:effectRef idx="1">
              <a:schemeClr val="accent1"/>
            </a:effectRef>
            <a:fontRef idx="minor">
              <a:schemeClr val="tx1"/>
            </a:fontRef>
          </p:style>
        </p:cxnSp>
        <p:cxnSp>
          <p:nvCxnSpPr>
            <p:cNvPr id="685" name="Straight Arrow Connector 684"/>
            <p:cNvCxnSpPr/>
            <p:nvPr/>
          </p:nvCxnSpPr>
          <p:spPr>
            <a:xfrm>
              <a:off x="6491513" y="4953650"/>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86" name="Straight Connector 685"/>
            <p:cNvCxnSpPr/>
            <p:nvPr/>
          </p:nvCxnSpPr>
          <p:spPr>
            <a:xfrm>
              <a:off x="6300720" y="4809621"/>
              <a:ext cx="731520"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87" name="Group 686"/>
          <p:cNvGrpSpPr>
            <a:grpSpLocks noChangeAspect="1"/>
          </p:cNvGrpSpPr>
          <p:nvPr/>
        </p:nvGrpSpPr>
        <p:grpSpPr>
          <a:xfrm>
            <a:off x="6487016" y="2936421"/>
            <a:ext cx="712562" cy="769894"/>
            <a:chOff x="6193294" y="4038600"/>
            <a:chExt cx="956321" cy="1033266"/>
          </a:xfrm>
        </p:grpSpPr>
        <p:sp>
          <p:nvSpPr>
            <p:cNvPr id="688" name="Rounded Rectangle 687"/>
            <p:cNvSpPr/>
            <p:nvPr/>
          </p:nvSpPr>
          <p:spPr>
            <a:xfrm>
              <a:off x="6193294" y="4038600"/>
              <a:ext cx="956321" cy="1033266"/>
            </a:xfrm>
            <a:prstGeom prst="roundRect">
              <a:avLst/>
            </a:prstGeom>
            <a:solidFill>
              <a:srgbClr val="9999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9" name="Rounded Rectangle 688"/>
            <p:cNvSpPr/>
            <p:nvPr/>
          </p:nvSpPr>
          <p:spPr>
            <a:xfrm>
              <a:off x="6671455" y="4158687"/>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690" name="Rounded Rectangle 689"/>
            <p:cNvSpPr/>
            <p:nvPr/>
          </p:nvSpPr>
          <p:spPr>
            <a:xfrm>
              <a:off x="6374045" y="4495377"/>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691" name="Rounded Rectangle 690"/>
            <p:cNvSpPr/>
            <p:nvPr/>
          </p:nvSpPr>
          <p:spPr>
            <a:xfrm>
              <a:off x="6671455" y="4325161"/>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692" name="Rounded Rectangle 691"/>
            <p:cNvSpPr/>
            <p:nvPr/>
          </p:nvSpPr>
          <p:spPr>
            <a:xfrm>
              <a:off x="6366562" y="4158687"/>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693" name="Rounded Rectangle 692"/>
            <p:cNvSpPr/>
            <p:nvPr/>
          </p:nvSpPr>
          <p:spPr>
            <a:xfrm>
              <a:off x="6366562" y="4325161"/>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694" name="Rounded Rectangle 693"/>
            <p:cNvSpPr/>
            <p:nvPr/>
          </p:nvSpPr>
          <p:spPr>
            <a:xfrm>
              <a:off x="6374045" y="4663722"/>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695" name="Rounded Rectangle 694"/>
            <p:cNvSpPr/>
            <p:nvPr/>
          </p:nvSpPr>
          <p:spPr>
            <a:xfrm>
              <a:off x="6374045" y="4856384"/>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cxnSp>
          <p:nvCxnSpPr>
            <p:cNvPr id="696" name="Straight Arrow Connector 695"/>
            <p:cNvCxnSpPr>
              <a:stCxn id="689" idx="2"/>
              <a:endCxn id="691" idx="0"/>
            </p:cNvCxnSpPr>
            <p:nvPr/>
          </p:nvCxnSpPr>
          <p:spPr>
            <a:xfrm>
              <a:off x="6792663" y="4255953"/>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97" name="Straight Arrow Connector 696"/>
            <p:cNvCxnSpPr/>
            <p:nvPr/>
          </p:nvCxnSpPr>
          <p:spPr>
            <a:xfrm flipH="1">
              <a:off x="6594764" y="4255953"/>
              <a:ext cx="7669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98" name="Straight Arrow Connector 697"/>
            <p:cNvCxnSpPr>
              <a:stCxn id="691" idx="1"/>
              <a:endCxn id="693" idx="3"/>
            </p:cNvCxnSpPr>
            <p:nvPr/>
          </p:nvCxnSpPr>
          <p:spPr>
            <a:xfrm flipH="1">
              <a:off x="6608979" y="4373795"/>
              <a:ext cx="62475"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699" name="Straight Arrow Connector 698"/>
            <p:cNvCxnSpPr/>
            <p:nvPr/>
          </p:nvCxnSpPr>
          <p:spPr>
            <a:xfrm>
              <a:off x="6495254" y="4088608"/>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700" name="Straight Arrow Connector 699"/>
            <p:cNvCxnSpPr/>
            <p:nvPr/>
          </p:nvCxnSpPr>
          <p:spPr>
            <a:xfrm>
              <a:off x="6796029" y="4088608"/>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701" name="Straight Arrow Connector 700"/>
            <p:cNvCxnSpPr>
              <a:stCxn id="694" idx="2"/>
              <a:endCxn id="695" idx="0"/>
            </p:cNvCxnSpPr>
            <p:nvPr/>
          </p:nvCxnSpPr>
          <p:spPr>
            <a:xfrm>
              <a:off x="6495254" y="4760988"/>
              <a:ext cx="0" cy="95395"/>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702" name="Straight Arrow Connector 701"/>
            <p:cNvCxnSpPr/>
            <p:nvPr/>
          </p:nvCxnSpPr>
          <p:spPr>
            <a:xfrm>
              <a:off x="6491513" y="4594514"/>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703" name="Straight Arrow Connector 702"/>
            <p:cNvCxnSpPr/>
            <p:nvPr/>
          </p:nvCxnSpPr>
          <p:spPr>
            <a:xfrm>
              <a:off x="6491513" y="4422427"/>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704" name="Straight Arrow Connector 703"/>
            <p:cNvCxnSpPr/>
            <p:nvPr/>
          </p:nvCxnSpPr>
          <p:spPr>
            <a:xfrm>
              <a:off x="6491513" y="4255953"/>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705" name="Straight Arrow Connector 704"/>
            <p:cNvCxnSpPr/>
            <p:nvPr/>
          </p:nvCxnSpPr>
          <p:spPr>
            <a:xfrm>
              <a:off x="6300720" y="4371923"/>
              <a:ext cx="65842"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706" name="Straight Arrow Connector 705"/>
            <p:cNvCxnSpPr/>
            <p:nvPr/>
          </p:nvCxnSpPr>
          <p:spPr>
            <a:xfrm>
              <a:off x="6300720" y="4555233"/>
              <a:ext cx="65842"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707" name="Straight Arrow Connector 706"/>
            <p:cNvCxnSpPr/>
            <p:nvPr/>
          </p:nvCxnSpPr>
          <p:spPr>
            <a:xfrm>
              <a:off x="6308203" y="4719837"/>
              <a:ext cx="65842"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708" name="Straight Arrow Connector 707"/>
            <p:cNvCxnSpPr/>
            <p:nvPr/>
          </p:nvCxnSpPr>
          <p:spPr>
            <a:xfrm>
              <a:off x="6308203" y="4908757"/>
              <a:ext cx="65842"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709" name="Straight Arrow Connector 708"/>
            <p:cNvCxnSpPr/>
            <p:nvPr/>
          </p:nvCxnSpPr>
          <p:spPr>
            <a:xfrm>
              <a:off x="6913871" y="4373795"/>
              <a:ext cx="65842" cy="0"/>
            </a:xfrm>
            <a:prstGeom prst="straightConnector1">
              <a:avLst/>
            </a:prstGeom>
            <a:ln w="6350">
              <a:solidFill>
                <a:schemeClr val="tx1"/>
              </a:solidFill>
              <a:headEnd type="none" w="sm" len="sm"/>
              <a:tailEnd type="none"/>
            </a:ln>
          </p:spPr>
          <p:style>
            <a:lnRef idx="2">
              <a:schemeClr val="accent1"/>
            </a:lnRef>
            <a:fillRef idx="0">
              <a:schemeClr val="accent1"/>
            </a:fillRef>
            <a:effectRef idx="1">
              <a:schemeClr val="accent1"/>
            </a:effectRef>
            <a:fontRef idx="minor">
              <a:schemeClr val="tx1"/>
            </a:fontRef>
          </p:style>
        </p:cxnSp>
        <p:cxnSp>
          <p:nvCxnSpPr>
            <p:cNvPr id="710" name="Straight Arrow Connector 709"/>
            <p:cNvCxnSpPr/>
            <p:nvPr/>
          </p:nvCxnSpPr>
          <p:spPr>
            <a:xfrm>
              <a:off x="6491513" y="4953650"/>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711" name="Straight Connector 710"/>
            <p:cNvCxnSpPr/>
            <p:nvPr/>
          </p:nvCxnSpPr>
          <p:spPr>
            <a:xfrm>
              <a:off x="6300720" y="4809621"/>
              <a:ext cx="731520"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712" name="Group 711"/>
          <p:cNvGrpSpPr>
            <a:grpSpLocks noChangeAspect="1"/>
          </p:cNvGrpSpPr>
          <p:nvPr/>
        </p:nvGrpSpPr>
        <p:grpSpPr>
          <a:xfrm>
            <a:off x="7265863" y="2936421"/>
            <a:ext cx="712562" cy="769894"/>
            <a:chOff x="6193294" y="4038600"/>
            <a:chExt cx="956321" cy="1033266"/>
          </a:xfrm>
        </p:grpSpPr>
        <p:sp>
          <p:nvSpPr>
            <p:cNvPr id="713" name="Rounded Rectangle 712"/>
            <p:cNvSpPr/>
            <p:nvPr/>
          </p:nvSpPr>
          <p:spPr>
            <a:xfrm>
              <a:off x="6193294" y="4038600"/>
              <a:ext cx="956321" cy="1033266"/>
            </a:xfrm>
            <a:prstGeom prst="roundRect">
              <a:avLst/>
            </a:prstGeom>
            <a:solidFill>
              <a:srgbClr val="9999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4" name="Rounded Rectangle 713"/>
            <p:cNvSpPr/>
            <p:nvPr/>
          </p:nvSpPr>
          <p:spPr>
            <a:xfrm>
              <a:off x="6671455" y="4158687"/>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715" name="Rounded Rectangle 714"/>
            <p:cNvSpPr/>
            <p:nvPr/>
          </p:nvSpPr>
          <p:spPr>
            <a:xfrm>
              <a:off x="6374045" y="4495377"/>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716" name="Rounded Rectangle 715"/>
            <p:cNvSpPr/>
            <p:nvPr/>
          </p:nvSpPr>
          <p:spPr>
            <a:xfrm>
              <a:off x="6671455" y="4325161"/>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717" name="Rounded Rectangle 716"/>
            <p:cNvSpPr/>
            <p:nvPr/>
          </p:nvSpPr>
          <p:spPr>
            <a:xfrm>
              <a:off x="6366562" y="4158687"/>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718" name="Rounded Rectangle 717"/>
            <p:cNvSpPr/>
            <p:nvPr/>
          </p:nvSpPr>
          <p:spPr>
            <a:xfrm>
              <a:off x="6366562" y="4325161"/>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719" name="Rounded Rectangle 718"/>
            <p:cNvSpPr/>
            <p:nvPr/>
          </p:nvSpPr>
          <p:spPr>
            <a:xfrm>
              <a:off x="6374045" y="4663722"/>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720" name="Rounded Rectangle 719"/>
            <p:cNvSpPr/>
            <p:nvPr/>
          </p:nvSpPr>
          <p:spPr>
            <a:xfrm>
              <a:off x="6374045" y="4856384"/>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cxnSp>
          <p:nvCxnSpPr>
            <p:cNvPr id="721" name="Straight Arrow Connector 720"/>
            <p:cNvCxnSpPr>
              <a:stCxn id="714" idx="2"/>
              <a:endCxn id="716" idx="0"/>
            </p:cNvCxnSpPr>
            <p:nvPr/>
          </p:nvCxnSpPr>
          <p:spPr>
            <a:xfrm>
              <a:off x="6792663" y="4255953"/>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722" name="Straight Arrow Connector 721"/>
            <p:cNvCxnSpPr/>
            <p:nvPr/>
          </p:nvCxnSpPr>
          <p:spPr>
            <a:xfrm flipH="1">
              <a:off x="6594764" y="4255953"/>
              <a:ext cx="7669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723" name="Straight Arrow Connector 722"/>
            <p:cNvCxnSpPr>
              <a:stCxn id="716" idx="1"/>
              <a:endCxn id="718" idx="3"/>
            </p:cNvCxnSpPr>
            <p:nvPr/>
          </p:nvCxnSpPr>
          <p:spPr>
            <a:xfrm flipH="1">
              <a:off x="6608979" y="4373795"/>
              <a:ext cx="62475"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724" name="Straight Arrow Connector 723"/>
            <p:cNvCxnSpPr/>
            <p:nvPr/>
          </p:nvCxnSpPr>
          <p:spPr>
            <a:xfrm>
              <a:off x="6495254" y="4088608"/>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725" name="Straight Arrow Connector 724"/>
            <p:cNvCxnSpPr/>
            <p:nvPr/>
          </p:nvCxnSpPr>
          <p:spPr>
            <a:xfrm>
              <a:off x="6796029" y="4088608"/>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726" name="Straight Arrow Connector 725"/>
            <p:cNvCxnSpPr>
              <a:stCxn id="719" idx="2"/>
              <a:endCxn id="720" idx="0"/>
            </p:cNvCxnSpPr>
            <p:nvPr/>
          </p:nvCxnSpPr>
          <p:spPr>
            <a:xfrm>
              <a:off x="6495254" y="4760988"/>
              <a:ext cx="0" cy="95395"/>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727" name="Straight Arrow Connector 726"/>
            <p:cNvCxnSpPr/>
            <p:nvPr/>
          </p:nvCxnSpPr>
          <p:spPr>
            <a:xfrm>
              <a:off x="6491513" y="4594514"/>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728" name="Straight Arrow Connector 727"/>
            <p:cNvCxnSpPr/>
            <p:nvPr/>
          </p:nvCxnSpPr>
          <p:spPr>
            <a:xfrm>
              <a:off x="6491513" y="4422427"/>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729" name="Straight Arrow Connector 728"/>
            <p:cNvCxnSpPr/>
            <p:nvPr/>
          </p:nvCxnSpPr>
          <p:spPr>
            <a:xfrm>
              <a:off x="6491513" y="4255953"/>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730" name="Straight Arrow Connector 729"/>
            <p:cNvCxnSpPr/>
            <p:nvPr/>
          </p:nvCxnSpPr>
          <p:spPr>
            <a:xfrm>
              <a:off x="6300720" y="4371923"/>
              <a:ext cx="65842"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731" name="Straight Arrow Connector 730"/>
            <p:cNvCxnSpPr/>
            <p:nvPr/>
          </p:nvCxnSpPr>
          <p:spPr>
            <a:xfrm>
              <a:off x="6300720" y="4555233"/>
              <a:ext cx="65842"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732" name="Straight Arrow Connector 731"/>
            <p:cNvCxnSpPr/>
            <p:nvPr/>
          </p:nvCxnSpPr>
          <p:spPr>
            <a:xfrm>
              <a:off x="6308203" y="4719837"/>
              <a:ext cx="65842"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733" name="Straight Arrow Connector 732"/>
            <p:cNvCxnSpPr/>
            <p:nvPr/>
          </p:nvCxnSpPr>
          <p:spPr>
            <a:xfrm>
              <a:off x="6308203" y="4908757"/>
              <a:ext cx="65842"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734" name="Straight Arrow Connector 733"/>
            <p:cNvCxnSpPr/>
            <p:nvPr/>
          </p:nvCxnSpPr>
          <p:spPr>
            <a:xfrm>
              <a:off x="6913871" y="4373795"/>
              <a:ext cx="65842" cy="0"/>
            </a:xfrm>
            <a:prstGeom prst="straightConnector1">
              <a:avLst/>
            </a:prstGeom>
            <a:ln w="6350">
              <a:solidFill>
                <a:schemeClr val="tx1"/>
              </a:solidFill>
              <a:headEnd type="none" w="sm" len="sm"/>
              <a:tailEnd type="none"/>
            </a:ln>
          </p:spPr>
          <p:style>
            <a:lnRef idx="2">
              <a:schemeClr val="accent1"/>
            </a:lnRef>
            <a:fillRef idx="0">
              <a:schemeClr val="accent1"/>
            </a:fillRef>
            <a:effectRef idx="1">
              <a:schemeClr val="accent1"/>
            </a:effectRef>
            <a:fontRef idx="minor">
              <a:schemeClr val="tx1"/>
            </a:fontRef>
          </p:style>
        </p:cxnSp>
        <p:cxnSp>
          <p:nvCxnSpPr>
            <p:cNvPr id="735" name="Straight Arrow Connector 734"/>
            <p:cNvCxnSpPr/>
            <p:nvPr/>
          </p:nvCxnSpPr>
          <p:spPr>
            <a:xfrm>
              <a:off x="6491513" y="4953650"/>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736" name="Straight Connector 735"/>
            <p:cNvCxnSpPr/>
            <p:nvPr/>
          </p:nvCxnSpPr>
          <p:spPr>
            <a:xfrm>
              <a:off x="6300720" y="4809621"/>
              <a:ext cx="731520"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737" name="Group 736"/>
          <p:cNvGrpSpPr>
            <a:grpSpLocks noChangeAspect="1"/>
          </p:cNvGrpSpPr>
          <p:nvPr/>
        </p:nvGrpSpPr>
        <p:grpSpPr>
          <a:xfrm>
            <a:off x="8044712" y="2936421"/>
            <a:ext cx="712562" cy="769894"/>
            <a:chOff x="6193294" y="4038600"/>
            <a:chExt cx="956321" cy="1033266"/>
          </a:xfrm>
        </p:grpSpPr>
        <p:sp>
          <p:nvSpPr>
            <p:cNvPr id="738" name="Rounded Rectangle 737"/>
            <p:cNvSpPr/>
            <p:nvPr/>
          </p:nvSpPr>
          <p:spPr>
            <a:xfrm>
              <a:off x="6193294" y="4038600"/>
              <a:ext cx="956321" cy="1033266"/>
            </a:xfrm>
            <a:prstGeom prst="roundRect">
              <a:avLst/>
            </a:prstGeom>
            <a:solidFill>
              <a:srgbClr val="9999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9" name="Rounded Rectangle 738"/>
            <p:cNvSpPr/>
            <p:nvPr/>
          </p:nvSpPr>
          <p:spPr>
            <a:xfrm>
              <a:off x="6671455" y="4158687"/>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740" name="Rounded Rectangle 739"/>
            <p:cNvSpPr/>
            <p:nvPr/>
          </p:nvSpPr>
          <p:spPr>
            <a:xfrm>
              <a:off x="6374045" y="4495377"/>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741" name="Rounded Rectangle 740"/>
            <p:cNvSpPr/>
            <p:nvPr/>
          </p:nvSpPr>
          <p:spPr>
            <a:xfrm>
              <a:off x="6671455" y="4325161"/>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742" name="Rounded Rectangle 741"/>
            <p:cNvSpPr/>
            <p:nvPr/>
          </p:nvSpPr>
          <p:spPr>
            <a:xfrm>
              <a:off x="6366562" y="4158687"/>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743" name="Rounded Rectangle 742"/>
            <p:cNvSpPr/>
            <p:nvPr/>
          </p:nvSpPr>
          <p:spPr>
            <a:xfrm>
              <a:off x="6366562" y="4325161"/>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744" name="Rounded Rectangle 743"/>
            <p:cNvSpPr/>
            <p:nvPr/>
          </p:nvSpPr>
          <p:spPr>
            <a:xfrm>
              <a:off x="6374045" y="4663722"/>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sp>
          <p:nvSpPr>
            <p:cNvPr id="745" name="Rounded Rectangle 744"/>
            <p:cNvSpPr/>
            <p:nvPr/>
          </p:nvSpPr>
          <p:spPr>
            <a:xfrm>
              <a:off x="6374045" y="4856384"/>
              <a:ext cx="242417" cy="972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a:t>
              </a:r>
              <a:endParaRPr lang="en-US" sz="800" dirty="0">
                <a:solidFill>
                  <a:schemeClr val="tx1"/>
                </a:solidFill>
              </a:endParaRPr>
            </a:p>
          </p:txBody>
        </p:sp>
        <p:cxnSp>
          <p:nvCxnSpPr>
            <p:cNvPr id="746" name="Straight Arrow Connector 745"/>
            <p:cNvCxnSpPr>
              <a:stCxn id="739" idx="2"/>
              <a:endCxn id="741" idx="0"/>
            </p:cNvCxnSpPr>
            <p:nvPr/>
          </p:nvCxnSpPr>
          <p:spPr>
            <a:xfrm>
              <a:off x="6792663" y="4255953"/>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747" name="Straight Arrow Connector 746"/>
            <p:cNvCxnSpPr/>
            <p:nvPr/>
          </p:nvCxnSpPr>
          <p:spPr>
            <a:xfrm flipH="1">
              <a:off x="6594764" y="4255953"/>
              <a:ext cx="7669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748" name="Straight Arrow Connector 747"/>
            <p:cNvCxnSpPr>
              <a:stCxn id="741" idx="1"/>
              <a:endCxn id="743" idx="3"/>
            </p:cNvCxnSpPr>
            <p:nvPr/>
          </p:nvCxnSpPr>
          <p:spPr>
            <a:xfrm flipH="1">
              <a:off x="6608979" y="4373795"/>
              <a:ext cx="62475"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749" name="Straight Arrow Connector 748"/>
            <p:cNvCxnSpPr/>
            <p:nvPr/>
          </p:nvCxnSpPr>
          <p:spPr>
            <a:xfrm>
              <a:off x="6495254" y="4088608"/>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750" name="Straight Arrow Connector 749"/>
            <p:cNvCxnSpPr/>
            <p:nvPr/>
          </p:nvCxnSpPr>
          <p:spPr>
            <a:xfrm>
              <a:off x="6796029" y="4088608"/>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751" name="Straight Arrow Connector 750"/>
            <p:cNvCxnSpPr>
              <a:stCxn id="744" idx="2"/>
              <a:endCxn id="745" idx="0"/>
            </p:cNvCxnSpPr>
            <p:nvPr/>
          </p:nvCxnSpPr>
          <p:spPr>
            <a:xfrm>
              <a:off x="6495254" y="4760988"/>
              <a:ext cx="0" cy="95395"/>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752" name="Straight Arrow Connector 751"/>
            <p:cNvCxnSpPr/>
            <p:nvPr/>
          </p:nvCxnSpPr>
          <p:spPr>
            <a:xfrm>
              <a:off x="6491513" y="4594514"/>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753" name="Straight Arrow Connector 752"/>
            <p:cNvCxnSpPr/>
            <p:nvPr/>
          </p:nvCxnSpPr>
          <p:spPr>
            <a:xfrm>
              <a:off x="6491513" y="4422427"/>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754" name="Straight Arrow Connector 753"/>
            <p:cNvCxnSpPr/>
            <p:nvPr/>
          </p:nvCxnSpPr>
          <p:spPr>
            <a:xfrm>
              <a:off x="6491513" y="4255953"/>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755" name="Straight Arrow Connector 754"/>
            <p:cNvCxnSpPr/>
            <p:nvPr/>
          </p:nvCxnSpPr>
          <p:spPr>
            <a:xfrm>
              <a:off x="6300720" y="4371923"/>
              <a:ext cx="65842"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756" name="Straight Arrow Connector 755"/>
            <p:cNvCxnSpPr/>
            <p:nvPr/>
          </p:nvCxnSpPr>
          <p:spPr>
            <a:xfrm>
              <a:off x="6300720" y="4555233"/>
              <a:ext cx="65842"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757" name="Straight Arrow Connector 756"/>
            <p:cNvCxnSpPr/>
            <p:nvPr/>
          </p:nvCxnSpPr>
          <p:spPr>
            <a:xfrm>
              <a:off x="6308203" y="4719837"/>
              <a:ext cx="65842"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758" name="Straight Arrow Connector 757"/>
            <p:cNvCxnSpPr/>
            <p:nvPr/>
          </p:nvCxnSpPr>
          <p:spPr>
            <a:xfrm>
              <a:off x="6308203" y="4908757"/>
              <a:ext cx="65842" cy="0"/>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759" name="Straight Arrow Connector 758"/>
            <p:cNvCxnSpPr/>
            <p:nvPr/>
          </p:nvCxnSpPr>
          <p:spPr>
            <a:xfrm>
              <a:off x="6913871" y="4373795"/>
              <a:ext cx="65842" cy="0"/>
            </a:xfrm>
            <a:prstGeom prst="straightConnector1">
              <a:avLst/>
            </a:prstGeom>
            <a:ln w="6350">
              <a:solidFill>
                <a:schemeClr val="tx1"/>
              </a:solidFill>
              <a:headEnd type="none" w="sm" len="sm"/>
              <a:tailEnd type="none"/>
            </a:ln>
          </p:spPr>
          <p:style>
            <a:lnRef idx="2">
              <a:schemeClr val="accent1"/>
            </a:lnRef>
            <a:fillRef idx="0">
              <a:schemeClr val="accent1"/>
            </a:fillRef>
            <a:effectRef idx="1">
              <a:schemeClr val="accent1"/>
            </a:effectRef>
            <a:fontRef idx="minor">
              <a:schemeClr val="tx1"/>
            </a:fontRef>
          </p:style>
        </p:cxnSp>
        <p:cxnSp>
          <p:nvCxnSpPr>
            <p:cNvPr id="760" name="Straight Arrow Connector 759"/>
            <p:cNvCxnSpPr/>
            <p:nvPr/>
          </p:nvCxnSpPr>
          <p:spPr>
            <a:xfrm>
              <a:off x="6491513" y="4953650"/>
              <a:ext cx="0" cy="69208"/>
            </a:xfrm>
            <a:prstGeom prst="straightConnector1">
              <a:avLst/>
            </a:prstGeom>
            <a:ln w="6350">
              <a:solidFill>
                <a:schemeClr val="tx1"/>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761" name="Straight Connector 760"/>
            <p:cNvCxnSpPr/>
            <p:nvPr/>
          </p:nvCxnSpPr>
          <p:spPr>
            <a:xfrm>
              <a:off x="6300720" y="4809621"/>
              <a:ext cx="731520"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763" name="Rounded Rectangle 762"/>
          <p:cNvSpPr/>
          <p:nvPr/>
        </p:nvSpPr>
        <p:spPr>
          <a:xfrm>
            <a:off x="3291580" y="1564818"/>
            <a:ext cx="1623979" cy="769894"/>
          </a:xfrm>
          <a:prstGeom prst="roundRect">
            <a:avLst/>
          </a:prstGeom>
          <a:solidFill>
            <a:srgbClr val="9999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Ensemble Generator</a:t>
            </a:r>
          </a:p>
        </p:txBody>
      </p:sp>
      <p:sp>
        <p:nvSpPr>
          <p:cNvPr id="788" name="Rounded Rectangle 787"/>
          <p:cNvSpPr/>
          <p:nvPr/>
        </p:nvSpPr>
        <p:spPr>
          <a:xfrm>
            <a:off x="3291580" y="4299551"/>
            <a:ext cx="1623979" cy="769894"/>
          </a:xfrm>
          <a:prstGeom prst="roundRect">
            <a:avLst/>
          </a:prstGeom>
          <a:solidFill>
            <a:srgbClr val="9999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Collector</a:t>
            </a:r>
            <a:endParaRPr lang="en-US" dirty="0">
              <a:solidFill>
                <a:srgbClr val="000000"/>
              </a:solidFill>
            </a:endParaRPr>
          </a:p>
        </p:txBody>
      </p:sp>
      <p:cxnSp>
        <p:nvCxnSpPr>
          <p:cNvPr id="790" name="Straight Arrow Connector 789"/>
          <p:cNvCxnSpPr>
            <a:stCxn id="763" idx="2"/>
            <a:endCxn id="488" idx="0"/>
          </p:cNvCxnSpPr>
          <p:nvPr/>
        </p:nvCxnSpPr>
        <p:spPr>
          <a:xfrm flipH="1">
            <a:off x="612521" y="2334712"/>
            <a:ext cx="3491049" cy="60170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92" name="Straight Arrow Connector 791"/>
          <p:cNvCxnSpPr>
            <a:stCxn id="763" idx="2"/>
            <a:endCxn id="513" idx="0"/>
          </p:cNvCxnSpPr>
          <p:nvPr/>
        </p:nvCxnSpPr>
        <p:spPr>
          <a:xfrm flipH="1">
            <a:off x="1391368" y="2334712"/>
            <a:ext cx="2712202" cy="60170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95" name="Straight Arrow Connector 794"/>
          <p:cNvCxnSpPr>
            <a:stCxn id="763" idx="2"/>
            <a:endCxn id="538" idx="0"/>
          </p:cNvCxnSpPr>
          <p:nvPr/>
        </p:nvCxnSpPr>
        <p:spPr>
          <a:xfrm flipH="1">
            <a:off x="2170215" y="2334712"/>
            <a:ext cx="1933355" cy="60170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97" name="Straight Arrow Connector 796"/>
          <p:cNvCxnSpPr>
            <a:stCxn id="763" idx="2"/>
            <a:endCxn id="563" idx="0"/>
          </p:cNvCxnSpPr>
          <p:nvPr/>
        </p:nvCxnSpPr>
        <p:spPr>
          <a:xfrm flipH="1">
            <a:off x="2949062" y="2334712"/>
            <a:ext cx="1154508" cy="60170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799" name="Straight Arrow Connector 798"/>
          <p:cNvCxnSpPr>
            <a:stCxn id="763" idx="2"/>
            <a:endCxn id="588" idx="0"/>
          </p:cNvCxnSpPr>
          <p:nvPr/>
        </p:nvCxnSpPr>
        <p:spPr>
          <a:xfrm flipH="1">
            <a:off x="3727909" y="2334712"/>
            <a:ext cx="375661" cy="60170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01" name="Straight Arrow Connector 800"/>
          <p:cNvCxnSpPr>
            <a:stCxn id="763" idx="2"/>
            <a:endCxn id="613" idx="0"/>
          </p:cNvCxnSpPr>
          <p:nvPr/>
        </p:nvCxnSpPr>
        <p:spPr>
          <a:xfrm>
            <a:off x="4103570" y="2334712"/>
            <a:ext cx="403186" cy="60170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03" name="Straight Arrow Connector 802"/>
          <p:cNvCxnSpPr>
            <a:stCxn id="763" idx="2"/>
            <a:endCxn id="638" idx="0"/>
          </p:cNvCxnSpPr>
          <p:nvPr/>
        </p:nvCxnSpPr>
        <p:spPr>
          <a:xfrm>
            <a:off x="4103570" y="2334712"/>
            <a:ext cx="1182033" cy="60170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05" name="Straight Arrow Connector 804"/>
          <p:cNvCxnSpPr>
            <a:stCxn id="763" idx="2"/>
            <a:endCxn id="663" idx="0"/>
          </p:cNvCxnSpPr>
          <p:nvPr/>
        </p:nvCxnSpPr>
        <p:spPr>
          <a:xfrm>
            <a:off x="4103570" y="2334712"/>
            <a:ext cx="1960880" cy="60170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07" name="Straight Arrow Connector 806"/>
          <p:cNvCxnSpPr>
            <a:stCxn id="763" idx="2"/>
            <a:endCxn id="688" idx="0"/>
          </p:cNvCxnSpPr>
          <p:nvPr/>
        </p:nvCxnSpPr>
        <p:spPr>
          <a:xfrm>
            <a:off x="4103570" y="2334712"/>
            <a:ext cx="2739727" cy="60170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09" name="Straight Arrow Connector 808"/>
          <p:cNvCxnSpPr>
            <a:stCxn id="763" idx="2"/>
            <a:endCxn id="713" idx="0"/>
          </p:cNvCxnSpPr>
          <p:nvPr/>
        </p:nvCxnSpPr>
        <p:spPr>
          <a:xfrm>
            <a:off x="4103570" y="2334712"/>
            <a:ext cx="3518574" cy="60170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11" name="Straight Arrow Connector 810"/>
          <p:cNvCxnSpPr>
            <a:stCxn id="763" idx="2"/>
            <a:endCxn id="738" idx="0"/>
          </p:cNvCxnSpPr>
          <p:nvPr/>
        </p:nvCxnSpPr>
        <p:spPr>
          <a:xfrm>
            <a:off x="4103570" y="2334712"/>
            <a:ext cx="4297423" cy="60170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13" name="Straight Arrow Connector 812"/>
          <p:cNvCxnSpPr>
            <a:stCxn id="488" idx="2"/>
            <a:endCxn id="788" idx="0"/>
          </p:cNvCxnSpPr>
          <p:nvPr/>
        </p:nvCxnSpPr>
        <p:spPr>
          <a:xfrm>
            <a:off x="612521" y="3706315"/>
            <a:ext cx="3491049" cy="59323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15" name="Straight Arrow Connector 814"/>
          <p:cNvCxnSpPr>
            <a:stCxn id="513" idx="2"/>
            <a:endCxn id="788" idx="0"/>
          </p:cNvCxnSpPr>
          <p:nvPr/>
        </p:nvCxnSpPr>
        <p:spPr>
          <a:xfrm>
            <a:off x="1391368" y="3706315"/>
            <a:ext cx="2712202" cy="59323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17" name="Straight Arrow Connector 816"/>
          <p:cNvCxnSpPr>
            <a:stCxn id="538" idx="2"/>
            <a:endCxn id="788" idx="0"/>
          </p:cNvCxnSpPr>
          <p:nvPr/>
        </p:nvCxnSpPr>
        <p:spPr>
          <a:xfrm>
            <a:off x="2170215" y="3706315"/>
            <a:ext cx="1933355" cy="59323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19" name="Straight Arrow Connector 818"/>
          <p:cNvCxnSpPr>
            <a:stCxn id="563" idx="2"/>
            <a:endCxn id="788" idx="0"/>
          </p:cNvCxnSpPr>
          <p:nvPr/>
        </p:nvCxnSpPr>
        <p:spPr>
          <a:xfrm>
            <a:off x="2949062" y="3706315"/>
            <a:ext cx="1154508" cy="59323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21" name="Straight Arrow Connector 820"/>
          <p:cNvCxnSpPr>
            <a:stCxn id="588" idx="2"/>
            <a:endCxn id="788" idx="0"/>
          </p:cNvCxnSpPr>
          <p:nvPr/>
        </p:nvCxnSpPr>
        <p:spPr>
          <a:xfrm>
            <a:off x="3727909" y="3706315"/>
            <a:ext cx="375661" cy="59323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23" name="Straight Arrow Connector 822"/>
          <p:cNvCxnSpPr>
            <a:stCxn id="613" idx="2"/>
            <a:endCxn id="788" idx="0"/>
          </p:cNvCxnSpPr>
          <p:nvPr/>
        </p:nvCxnSpPr>
        <p:spPr>
          <a:xfrm flipH="1">
            <a:off x="4103570" y="3706315"/>
            <a:ext cx="403186" cy="59323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25" name="Straight Arrow Connector 824"/>
          <p:cNvCxnSpPr>
            <a:stCxn id="638" idx="2"/>
            <a:endCxn id="788" idx="0"/>
          </p:cNvCxnSpPr>
          <p:nvPr/>
        </p:nvCxnSpPr>
        <p:spPr>
          <a:xfrm flipH="1">
            <a:off x="4103570" y="3706315"/>
            <a:ext cx="1182033" cy="59323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27" name="Straight Arrow Connector 826"/>
          <p:cNvCxnSpPr>
            <a:stCxn id="663" idx="2"/>
            <a:endCxn id="788" idx="0"/>
          </p:cNvCxnSpPr>
          <p:nvPr/>
        </p:nvCxnSpPr>
        <p:spPr>
          <a:xfrm flipH="1">
            <a:off x="4103570" y="3706315"/>
            <a:ext cx="1960880" cy="59323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29" name="Straight Arrow Connector 828"/>
          <p:cNvCxnSpPr>
            <a:stCxn id="688" idx="2"/>
            <a:endCxn id="788" idx="0"/>
          </p:cNvCxnSpPr>
          <p:nvPr/>
        </p:nvCxnSpPr>
        <p:spPr>
          <a:xfrm flipH="1">
            <a:off x="4103570" y="3706315"/>
            <a:ext cx="2739727" cy="59323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31" name="Straight Arrow Connector 830"/>
          <p:cNvCxnSpPr>
            <a:stCxn id="713" idx="2"/>
            <a:endCxn id="788" idx="0"/>
          </p:cNvCxnSpPr>
          <p:nvPr/>
        </p:nvCxnSpPr>
        <p:spPr>
          <a:xfrm flipH="1">
            <a:off x="4103570" y="3706315"/>
            <a:ext cx="3518574" cy="59323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33" name="Straight Arrow Connector 832"/>
          <p:cNvCxnSpPr>
            <a:stCxn id="738" idx="2"/>
            <a:endCxn id="788" idx="0"/>
          </p:cNvCxnSpPr>
          <p:nvPr/>
        </p:nvCxnSpPr>
        <p:spPr>
          <a:xfrm flipH="1">
            <a:off x="4103570" y="3706315"/>
            <a:ext cx="4297423" cy="59323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982815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Inter-cloud slice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ORCA negotiates a slice among a multitude of heterogeneous resource providers</a:t>
            </a:r>
          </a:p>
          <a:p>
            <a:r>
              <a:rPr lang="en-US" dirty="0" smtClean="0"/>
              <a:t>Multiple independent cloud providers</a:t>
            </a:r>
          </a:p>
          <a:p>
            <a:pPr lvl="1"/>
            <a:r>
              <a:rPr lang="en-US" dirty="0" smtClean="0"/>
              <a:t>RENCI, UNC, Duke</a:t>
            </a:r>
          </a:p>
          <a:p>
            <a:r>
              <a:rPr lang="en-US" dirty="0" smtClean="0"/>
              <a:t>Multiple network providers</a:t>
            </a:r>
          </a:p>
          <a:p>
            <a:pPr lvl="1"/>
            <a:r>
              <a:rPr lang="en-US" dirty="0" err="1" smtClean="0"/>
              <a:t>ESNet</a:t>
            </a:r>
            <a:r>
              <a:rPr lang="en-US" dirty="0" smtClean="0"/>
              <a:t>, NLR, BEN</a:t>
            </a:r>
          </a:p>
          <a:p>
            <a:r>
              <a:rPr lang="en-US" dirty="0" smtClean="0"/>
              <a:t>Inter-provider VLAN stitching</a:t>
            </a:r>
          </a:p>
          <a:p>
            <a:pPr lvl="1"/>
            <a:r>
              <a:rPr lang="en-US" dirty="0" smtClean="0"/>
              <a:t>VLAN label agreement</a:t>
            </a:r>
          </a:p>
          <a:p>
            <a:r>
              <a:rPr lang="en-US" dirty="0" smtClean="0"/>
              <a:t>Multi-layered connections in BEN</a:t>
            </a:r>
          </a:p>
          <a:p>
            <a:pPr lvl="1"/>
            <a:r>
              <a:rPr lang="en-US" dirty="0" smtClean="0"/>
              <a:t>Fiber, DWDM, VLAN/Ethernet layers provisioned in concert with each other</a:t>
            </a:r>
            <a:endParaRPr lang="en-US" dirty="0"/>
          </a:p>
        </p:txBody>
      </p:sp>
    </p:spTree>
    <p:extLst>
      <p:ext uri="{BB962C8B-B14F-4D97-AF65-F5344CB8AC3E}">
        <p14:creationId xmlns:p14="http://schemas.microsoft.com/office/powerpoint/2010/main" val="234778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Presentation title goes here</a:t>
            </a:r>
            <a:endParaRPr lang="en-US" dirty="0"/>
          </a:p>
        </p:txBody>
      </p:sp>
      <p:sp>
        <p:nvSpPr>
          <p:cNvPr id="5" name="Slide Number Placeholder 4"/>
          <p:cNvSpPr>
            <a:spLocks noGrp="1"/>
          </p:cNvSpPr>
          <p:nvPr>
            <p:ph type="sldNum" sz="quarter" idx="12"/>
          </p:nvPr>
        </p:nvSpPr>
        <p:spPr/>
        <p:txBody>
          <a:bodyPr/>
          <a:lstStyle/>
          <a:p>
            <a:fld id="{E495961A-A913-A64C-A153-958F4DEACEF4}" type="slidenum">
              <a:rPr lang="en-US" smtClean="0"/>
              <a:pPr/>
              <a:t>23</a:t>
            </a:fld>
            <a:endParaRPr lang="en-US"/>
          </a:p>
        </p:txBody>
      </p:sp>
      <p:pic>
        <p:nvPicPr>
          <p:cNvPr id="7" name="Picture 6" descr="Screen shot 2011-11-14 at 5.14.4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032"/>
            <a:ext cx="5432817" cy="3978600"/>
          </a:xfrm>
          <a:prstGeom prst="rect">
            <a:avLst/>
          </a:prstGeom>
        </p:spPr>
      </p:pic>
      <p:pic>
        <p:nvPicPr>
          <p:cNvPr id="6" name="Picture 5" descr="Screen shot 2011-11-14 at 5.16.1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1400" y="1787496"/>
            <a:ext cx="6923823" cy="5070504"/>
          </a:xfrm>
          <a:prstGeom prst="rect">
            <a:avLst/>
          </a:prstGeom>
        </p:spPr>
      </p:pic>
    </p:spTree>
    <p:extLst>
      <p:ext uri="{BB962C8B-B14F-4D97-AF65-F5344CB8AC3E}">
        <p14:creationId xmlns:p14="http://schemas.microsoft.com/office/powerpoint/2010/main" val="36450487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BEN Slice Detail</a:t>
            </a:r>
            <a:endParaRPr lang="en-US" dirty="0"/>
          </a:p>
        </p:txBody>
      </p:sp>
      <p:pic>
        <p:nvPicPr>
          <p:cNvPr id="5" name="Picture 4" descr="Circuit-detail.pdf"/>
          <p:cNvPicPr>
            <a:picLocks noChangeAspect="1"/>
          </p:cNvPicPr>
          <p:nvPr/>
        </p:nvPicPr>
        <p:blipFill>
          <a:blip r:embed="rId2"/>
          <a:stretch>
            <a:fillRect/>
          </a:stretch>
        </p:blipFill>
        <p:spPr>
          <a:xfrm>
            <a:off x="743184" y="1141782"/>
            <a:ext cx="7625233" cy="5641606"/>
          </a:xfrm>
          <a:prstGeom prst="rect">
            <a:avLst/>
          </a:prstGeom>
        </p:spPr>
      </p:pic>
    </p:spTree>
    <p:extLst>
      <p:ext uri="{BB962C8B-B14F-4D97-AF65-F5344CB8AC3E}">
        <p14:creationId xmlns:p14="http://schemas.microsoft.com/office/powerpoint/2010/main" val="2788946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le 2"/>
          <p:cNvSpPr>
            <a:spLocks noGrp="1"/>
          </p:cNvSpPr>
          <p:nvPr>
            <p:ph type="title"/>
          </p:nvPr>
        </p:nvSpPr>
        <p:spPr>
          <a:xfrm>
            <a:off x="1139576" y="165391"/>
            <a:ext cx="6886824" cy="1143000"/>
          </a:xfrm>
        </p:spPr>
        <p:txBody>
          <a:bodyPr/>
          <a:lstStyle/>
          <a:p>
            <a:r>
              <a:rPr lang="en-US" dirty="0">
                <a:latin typeface="Arial" charset="0"/>
              </a:rPr>
              <a:t>R</a:t>
            </a:r>
            <a:r>
              <a:rPr lang="en-US" dirty="0" smtClean="0">
                <a:latin typeface="Arial" charset="0"/>
              </a:rPr>
              <a:t>esource/substrate providers</a:t>
            </a:r>
          </a:p>
        </p:txBody>
      </p:sp>
      <p:pic>
        <p:nvPicPr>
          <p:cNvPr id="5" name="Picture 4"/>
          <p:cNvPicPr>
            <a:picLocks noChangeAspect="1"/>
          </p:cNvPicPr>
          <p:nvPr/>
        </p:nvPicPr>
        <p:blipFill>
          <a:blip r:embed="rId2"/>
          <a:stretch>
            <a:fillRect/>
          </a:stretch>
        </p:blipFill>
        <p:spPr>
          <a:xfrm>
            <a:off x="7926977" y="5782938"/>
            <a:ext cx="587912" cy="705494"/>
          </a:xfrm>
          <a:prstGeom prst="rect">
            <a:avLst/>
          </a:prstGeom>
        </p:spPr>
      </p:pic>
      <p:pic>
        <p:nvPicPr>
          <p:cNvPr id="3" name="Picture 2" descr="demo-trans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38" y="1131218"/>
            <a:ext cx="8998857" cy="4882754"/>
          </a:xfrm>
          <a:prstGeom prst="rect">
            <a:avLst/>
          </a:prstGeom>
        </p:spPr>
      </p:pic>
    </p:spTree>
    <p:extLst>
      <p:ext uri="{BB962C8B-B14F-4D97-AF65-F5344CB8AC3E}">
        <p14:creationId xmlns:p14="http://schemas.microsoft.com/office/powerpoint/2010/main" val="243848978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lstStyle/>
          <a:p>
            <a:r>
              <a:rPr lang="en-US" dirty="0" smtClean="0"/>
              <a:t>Temporary </a:t>
            </a:r>
          </a:p>
          <a:p>
            <a:r>
              <a:rPr lang="en-US" dirty="0" smtClean="0"/>
              <a:t>Diverse requirements</a:t>
            </a:r>
          </a:p>
          <a:p>
            <a:r>
              <a:rPr lang="en-US" dirty="0" smtClean="0"/>
              <a:t>Isolation/Security</a:t>
            </a:r>
          </a:p>
          <a:p>
            <a:r>
              <a:rPr lang="en-US" dirty="0" smtClean="0"/>
              <a:t>Authentication</a:t>
            </a:r>
          </a:p>
          <a:p>
            <a:r>
              <a:rPr lang="en-US" dirty="0" smtClean="0"/>
              <a:t>Dynamic Applications</a:t>
            </a:r>
          </a:p>
          <a:p>
            <a:r>
              <a:rPr lang="en-US" dirty="0" smtClean="0"/>
              <a:t>Data Access</a:t>
            </a:r>
          </a:p>
          <a:p>
            <a:endParaRPr lang="en-US" dirty="0"/>
          </a:p>
        </p:txBody>
      </p:sp>
      <p:sp>
        <p:nvSpPr>
          <p:cNvPr id="4" name="Footer Placeholder 3"/>
          <p:cNvSpPr>
            <a:spLocks noGrp="1"/>
          </p:cNvSpPr>
          <p:nvPr>
            <p:ph type="ftr" sz="quarter" idx="11"/>
          </p:nvPr>
        </p:nvSpPr>
        <p:spPr/>
        <p:txBody>
          <a:bodyPr/>
          <a:lstStyle/>
          <a:p>
            <a:r>
              <a:rPr lang="en-US" dirty="0" smtClean="0"/>
              <a:t>Presentation title goes here</a:t>
            </a:r>
            <a:endParaRPr lang="en-US" dirty="0"/>
          </a:p>
        </p:txBody>
      </p:sp>
      <p:sp>
        <p:nvSpPr>
          <p:cNvPr id="5" name="Slide Number Placeholder 4"/>
          <p:cNvSpPr>
            <a:spLocks noGrp="1"/>
          </p:cNvSpPr>
          <p:nvPr>
            <p:ph type="sldNum" sz="quarter" idx="12"/>
          </p:nvPr>
        </p:nvSpPr>
        <p:spPr/>
        <p:txBody>
          <a:bodyPr/>
          <a:lstStyle/>
          <a:p>
            <a:fld id="{E495961A-A913-A64C-A153-958F4DEACEF4}" type="slidenum">
              <a:rPr lang="en-US" smtClean="0"/>
              <a:pPr/>
              <a:t>26</a:t>
            </a:fld>
            <a:endParaRPr lang="en-US"/>
          </a:p>
        </p:txBody>
      </p:sp>
    </p:spTree>
    <p:extLst>
      <p:ext uri="{BB962C8B-B14F-4D97-AF65-F5344CB8AC3E}">
        <p14:creationId xmlns:p14="http://schemas.microsoft.com/office/powerpoint/2010/main" val="128066512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389" y="165391"/>
            <a:ext cx="8675512" cy="5862362"/>
          </a:xfrm>
        </p:spPr>
        <p:txBody>
          <a:bodyPr/>
          <a:lstStyle/>
          <a:p>
            <a:pPr algn="ctr"/>
            <a:r>
              <a:rPr lang="en-US" dirty="0" smtClean="0"/>
              <a:t>Questions?</a:t>
            </a:r>
            <a:endParaRPr lang="en-US" dirty="0"/>
          </a:p>
        </p:txBody>
      </p:sp>
      <p:sp>
        <p:nvSpPr>
          <p:cNvPr id="4" name="Footer Placeholder 3"/>
          <p:cNvSpPr>
            <a:spLocks noGrp="1"/>
          </p:cNvSpPr>
          <p:nvPr>
            <p:ph type="ftr" sz="quarter" idx="11"/>
          </p:nvPr>
        </p:nvSpPr>
        <p:spPr/>
        <p:txBody>
          <a:bodyPr/>
          <a:lstStyle/>
          <a:p>
            <a:r>
              <a:rPr lang="en-US" smtClean="0"/>
              <a:t>Presentation title goes here</a:t>
            </a:r>
            <a:endParaRPr lang="en-US" dirty="0"/>
          </a:p>
        </p:txBody>
      </p:sp>
      <p:sp>
        <p:nvSpPr>
          <p:cNvPr id="5" name="Slide Number Placeholder 4"/>
          <p:cNvSpPr>
            <a:spLocks noGrp="1"/>
          </p:cNvSpPr>
          <p:nvPr>
            <p:ph type="sldNum" sz="quarter" idx="12"/>
          </p:nvPr>
        </p:nvSpPr>
        <p:spPr/>
        <p:txBody>
          <a:bodyPr/>
          <a:lstStyle/>
          <a:p>
            <a:fld id="{E495961A-A913-A64C-A153-958F4DEACEF4}" type="slidenum">
              <a:rPr lang="en-US" smtClean="0"/>
              <a:pPr/>
              <a:t>27</a:t>
            </a:fld>
            <a:endParaRPr lang="en-US"/>
          </a:p>
        </p:txBody>
      </p:sp>
    </p:spTree>
    <p:extLst>
      <p:ext uri="{BB962C8B-B14F-4D97-AF65-F5344CB8AC3E}">
        <p14:creationId xmlns:p14="http://schemas.microsoft.com/office/powerpoint/2010/main" val="4198781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ounded Rectangle 65"/>
          <p:cNvSpPr/>
          <p:nvPr/>
        </p:nvSpPr>
        <p:spPr>
          <a:xfrm>
            <a:off x="5070939" y="1567035"/>
            <a:ext cx="3390321" cy="917799"/>
          </a:xfrm>
          <a:prstGeom prst="roundRect">
            <a:avLst/>
          </a:prstGeom>
          <a:solidFill>
            <a:schemeClr val="bg1">
              <a:lumMod val="85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smtClean="0"/>
          </a:p>
          <a:p>
            <a:pPr algn="ctr"/>
            <a:endParaRPr lang="en-US" dirty="0"/>
          </a:p>
        </p:txBody>
      </p:sp>
      <p:pic>
        <p:nvPicPr>
          <p:cNvPr id="6" name="Picture 5"/>
          <p:cNvPicPr>
            <a:picLocks noChangeAspect="1"/>
          </p:cNvPicPr>
          <p:nvPr/>
        </p:nvPicPr>
        <p:blipFill>
          <a:blip r:embed="rId2"/>
          <a:stretch>
            <a:fillRect/>
          </a:stretch>
        </p:blipFill>
        <p:spPr>
          <a:xfrm>
            <a:off x="363131" y="3349074"/>
            <a:ext cx="4303805" cy="2661131"/>
          </a:xfrm>
          <a:prstGeom prst="rect">
            <a:avLst/>
          </a:prstGeom>
        </p:spPr>
      </p:pic>
      <p:sp>
        <p:nvSpPr>
          <p:cNvPr id="285" name="Rounded Rectangle 284"/>
          <p:cNvSpPr/>
          <p:nvPr/>
        </p:nvSpPr>
        <p:spPr>
          <a:xfrm>
            <a:off x="1501004" y="1658427"/>
            <a:ext cx="1588650" cy="917799"/>
          </a:xfrm>
          <a:prstGeom prst="roundRect">
            <a:avLst/>
          </a:prstGeom>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5" name="Slide Number Placeholder 4"/>
          <p:cNvSpPr>
            <a:spLocks noGrp="1"/>
          </p:cNvSpPr>
          <p:nvPr>
            <p:ph type="sldNum" sz="quarter" idx="12"/>
          </p:nvPr>
        </p:nvSpPr>
        <p:spPr/>
        <p:txBody>
          <a:bodyPr/>
          <a:lstStyle/>
          <a:p>
            <a:fld id="{E495961A-A913-A64C-A153-958F4DEACEF4}" type="slidenum">
              <a:rPr lang="en-US" smtClean="0"/>
              <a:pPr/>
              <a:t>3</a:t>
            </a:fld>
            <a:endParaRPr lang="en-US"/>
          </a:p>
        </p:txBody>
      </p:sp>
      <p:sp>
        <p:nvSpPr>
          <p:cNvPr id="249" name="TextBox 248"/>
          <p:cNvSpPr txBox="1"/>
          <p:nvPr/>
        </p:nvSpPr>
        <p:spPr>
          <a:xfrm>
            <a:off x="1776887" y="6097053"/>
            <a:ext cx="1662760" cy="369332"/>
          </a:xfrm>
          <a:prstGeom prst="rect">
            <a:avLst/>
          </a:prstGeom>
          <a:noFill/>
        </p:spPr>
        <p:txBody>
          <a:bodyPr wrap="none" rtlCol="0">
            <a:spAutoFit/>
          </a:bodyPr>
          <a:lstStyle/>
          <a:p>
            <a:r>
              <a:rPr lang="en-US" dirty="0" smtClean="0"/>
              <a:t>Cloud Providers</a:t>
            </a:r>
            <a:endParaRPr lang="en-US" dirty="0"/>
          </a:p>
        </p:txBody>
      </p:sp>
      <p:grpSp>
        <p:nvGrpSpPr>
          <p:cNvPr id="282" name="Group 281"/>
          <p:cNvGrpSpPr/>
          <p:nvPr/>
        </p:nvGrpSpPr>
        <p:grpSpPr>
          <a:xfrm>
            <a:off x="1788508" y="1786826"/>
            <a:ext cx="1077913" cy="547688"/>
            <a:chOff x="3817165" y="2548051"/>
            <a:chExt cx="1077913" cy="547688"/>
          </a:xfrm>
        </p:grpSpPr>
        <p:grpSp>
          <p:nvGrpSpPr>
            <p:cNvPr id="256" name="Group 260"/>
            <p:cNvGrpSpPr>
              <a:grpSpLocks/>
            </p:cNvGrpSpPr>
            <p:nvPr/>
          </p:nvGrpSpPr>
          <p:grpSpPr bwMode="auto">
            <a:xfrm>
              <a:off x="3817165" y="2548051"/>
              <a:ext cx="423863" cy="415925"/>
              <a:chOff x="4176" y="2160"/>
              <a:chExt cx="273" cy="262"/>
            </a:xfrm>
            <a:solidFill>
              <a:srgbClr val="999999"/>
            </a:solidFill>
          </p:grpSpPr>
          <p:sp>
            <p:nvSpPr>
              <p:cNvPr id="275" name="AutoShape 261"/>
              <p:cNvSpPr>
                <a:spLocks noChangeAspect="1" noChangeArrowheads="1"/>
              </p:cNvSpPr>
              <p:nvPr/>
            </p:nvSpPr>
            <p:spPr bwMode="auto">
              <a:xfrm>
                <a:off x="4176" y="2160"/>
                <a:ext cx="118" cy="116"/>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endParaRPr lang="en-US"/>
              </a:p>
            </p:txBody>
          </p:sp>
          <p:sp>
            <p:nvSpPr>
              <p:cNvPr id="276" name="AutoShape 262"/>
              <p:cNvSpPr>
                <a:spLocks noChangeAspect="1" noChangeArrowheads="1"/>
              </p:cNvSpPr>
              <p:nvPr/>
            </p:nvSpPr>
            <p:spPr bwMode="auto">
              <a:xfrm>
                <a:off x="4331" y="2160"/>
                <a:ext cx="118" cy="116"/>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endParaRPr lang="en-US"/>
              </a:p>
            </p:txBody>
          </p:sp>
          <p:sp>
            <p:nvSpPr>
              <p:cNvPr id="277" name="AutoShape 263"/>
              <p:cNvSpPr>
                <a:spLocks noChangeAspect="1" noChangeArrowheads="1"/>
              </p:cNvSpPr>
              <p:nvPr/>
            </p:nvSpPr>
            <p:spPr bwMode="auto">
              <a:xfrm>
                <a:off x="4176" y="2305"/>
                <a:ext cx="118"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endParaRPr lang="en-US"/>
              </a:p>
            </p:txBody>
          </p:sp>
          <p:sp>
            <p:nvSpPr>
              <p:cNvPr id="278" name="AutoShape 264"/>
              <p:cNvSpPr>
                <a:spLocks noChangeAspect="1" noChangeArrowheads="1"/>
              </p:cNvSpPr>
              <p:nvPr/>
            </p:nvSpPr>
            <p:spPr bwMode="auto">
              <a:xfrm>
                <a:off x="4331" y="2305"/>
                <a:ext cx="118"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endParaRPr lang="en-US"/>
              </a:p>
            </p:txBody>
          </p:sp>
        </p:grpSp>
        <p:sp>
          <p:nvSpPr>
            <p:cNvPr id="257" name="AutoShape 265"/>
            <p:cNvSpPr>
              <a:spLocks noChangeAspect="1" noChangeArrowheads="1"/>
            </p:cNvSpPr>
            <p:nvPr/>
          </p:nvSpPr>
          <p:spPr bwMode="auto">
            <a:xfrm>
              <a:off x="3890190" y="2611551"/>
              <a:ext cx="180975" cy="185738"/>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endParaRPr lang="en-US"/>
            </a:p>
          </p:txBody>
        </p:sp>
        <p:sp>
          <p:nvSpPr>
            <p:cNvPr id="258" name="AutoShape 266"/>
            <p:cNvSpPr>
              <a:spLocks noChangeAspect="1" noChangeArrowheads="1"/>
            </p:cNvSpPr>
            <p:nvPr/>
          </p:nvSpPr>
          <p:spPr bwMode="auto">
            <a:xfrm>
              <a:off x="4136253" y="2611551"/>
              <a:ext cx="180975" cy="185738"/>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endParaRPr lang="en-US"/>
            </a:p>
          </p:txBody>
        </p:sp>
        <p:sp>
          <p:nvSpPr>
            <p:cNvPr id="259" name="AutoShape 267"/>
            <p:cNvSpPr>
              <a:spLocks noChangeAspect="1" noChangeArrowheads="1"/>
            </p:cNvSpPr>
            <p:nvPr/>
          </p:nvSpPr>
          <p:spPr bwMode="auto">
            <a:xfrm>
              <a:off x="3890190" y="2848089"/>
              <a:ext cx="180975" cy="184150"/>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endParaRPr lang="en-US"/>
            </a:p>
          </p:txBody>
        </p:sp>
        <p:sp>
          <p:nvSpPr>
            <p:cNvPr id="260" name="AutoShape 268"/>
            <p:cNvSpPr>
              <a:spLocks noChangeAspect="1" noChangeArrowheads="1"/>
            </p:cNvSpPr>
            <p:nvPr/>
          </p:nvSpPr>
          <p:spPr bwMode="auto">
            <a:xfrm>
              <a:off x="4136253" y="2848089"/>
              <a:ext cx="180975" cy="184150"/>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endParaRPr lang="en-US"/>
            </a:p>
          </p:txBody>
        </p:sp>
        <p:sp>
          <p:nvSpPr>
            <p:cNvPr id="261" name="AutoShape 269"/>
            <p:cNvSpPr>
              <a:spLocks noChangeAspect="1" noChangeArrowheads="1"/>
            </p:cNvSpPr>
            <p:nvPr/>
          </p:nvSpPr>
          <p:spPr bwMode="auto">
            <a:xfrm>
              <a:off x="3956865" y="2679814"/>
              <a:ext cx="182563" cy="182563"/>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endParaRPr lang="en-US"/>
            </a:p>
          </p:txBody>
        </p:sp>
        <p:sp>
          <p:nvSpPr>
            <p:cNvPr id="262" name="AutoShape 270"/>
            <p:cNvSpPr>
              <a:spLocks noChangeAspect="1" noChangeArrowheads="1"/>
            </p:cNvSpPr>
            <p:nvPr/>
          </p:nvSpPr>
          <p:spPr bwMode="auto">
            <a:xfrm>
              <a:off x="4202928" y="2679814"/>
              <a:ext cx="182563" cy="182563"/>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endParaRPr lang="en-US"/>
            </a:p>
          </p:txBody>
        </p:sp>
        <p:sp>
          <p:nvSpPr>
            <p:cNvPr id="263" name="AutoShape 271"/>
            <p:cNvSpPr>
              <a:spLocks noChangeAspect="1" noChangeArrowheads="1"/>
            </p:cNvSpPr>
            <p:nvPr/>
          </p:nvSpPr>
          <p:spPr bwMode="auto">
            <a:xfrm>
              <a:off x="3956865" y="2911589"/>
              <a:ext cx="182563" cy="184150"/>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endParaRPr lang="en-US"/>
            </a:p>
          </p:txBody>
        </p:sp>
        <p:sp>
          <p:nvSpPr>
            <p:cNvPr id="264" name="AutoShape 272"/>
            <p:cNvSpPr>
              <a:spLocks noChangeAspect="1" noChangeArrowheads="1"/>
            </p:cNvSpPr>
            <p:nvPr/>
          </p:nvSpPr>
          <p:spPr bwMode="auto">
            <a:xfrm>
              <a:off x="4202928" y="2911589"/>
              <a:ext cx="182563" cy="184150"/>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endParaRPr lang="en-US"/>
            </a:p>
          </p:txBody>
        </p:sp>
        <p:sp>
          <p:nvSpPr>
            <p:cNvPr id="265" name="Rectangle 312"/>
            <p:cNvSpPr>
              <a:spLocks noChangeArrowheads="1"/>
            </p:cNvSpPr>
            <p:nvPr/>
          </p:nvSpPr>
          <p:spPr bwMode="auto">
            <a:xfrm>
              <a:off x="4517253" y="2743314"/>
              <a:ext cx="377825" cy="166688"/>
            </a:xfrm>
            <a:prstGeom prst="rect">
              <a:avLst/>
            </a:prstGeom>
            <a:solidFill>
              <a:srgbClr val="999999"/>
            </a:solidFill>
            <a:ln w="25400">
              <a:noFill/>
              <a:miter lim="800000"/>
              <a:headEnd/>
              <a:tailEnd/>
            </a:ln>
          </p:spPr>
          <p:txBody>
            <a:bodyPr wrap="none" anchor="ctr">
              <a:prstTxWarp prst="textNoShape">
                <a:avLst/>
              </a:prstTxWarp>
            </a:bodyPr>
            <a:lstStyle/>
            <a:p>
              <a:endParaRPr lang="en-US"/>
            </a:p>
          </p:txBody>
        </p:sp>
        <p:sp>
          <p:nvSpPr>
            <p:cNvPr id="266" name="Oval 313"/>
            <p:cNvSpPr>
              <a:spLocks noChangeArrowheads="1"/>
            </p:cNvSpPr>
            <p:nvPr/>
          </p:nvSpPr>
          <p:spPr bwMode="auto">
            <a:xfrm>
              <a:off x="4517253" y="2702039"/>
              <a:ext cx="377825" cy="93663"/>
            </a:xfrm>
            <a:prstGeom prst="ellipse">
              <a:avLst/>
            </a:prstGeom>
            <a:solidFill>
              <a:srgbClr val="999999"/>
            </a:solidFill>
            <a:ln w="25400">
              <a:solidFill>
                <a:schemeClr val="tx1"/>
              </a:solidFill>
              <a:round/>
              <a:headEnd/>
              <a:tailEnd/>
            </a:ln>
          </p:spPr>
          <p:txBody>
            <a:bodyPr wrap="none" anchor="ctr">
              <a:prstTxWarp prst="textNoShape">
                <a:avLst/>
              </a:prstTxWarp>
            </a:bodyPr>
            <a:lstStyle/>
            <a:p>
              <a:endParaRPr lang="en-US"/>
            </a:p>
          </p:txBody>
        </p:sp>
        <p:sp>
          <p:nvSpPr>
            <p:cNvPr id="267" name="Oval 314"/>
            <p:cNvSpPr>
              <a:spLocks noChangeArrowheads="1"/>
            </p:cNvSpPr>
            <p:nvPr/>
          </p:nvSpPr>
          <p:spPr bwMode="auto">
            <a:xfrm>
              <a:off x="4517253" y="2889364"/>
              <a:ext cx="377825" cy="93663"/>
            </a:xfrm>
            <a:prstGeom prst="ellipse">
              <a:avLst/>
            </a:prstGeom>
            <a:solidFill>
              <a:srgbClr val="999999"/>
            </a:solidFill>
            <a:ln w="25400">
              <a:solidFill>
                <a:schemeClr val="tx1"/>
              </a:solidFill>
              <a:round/>
              <a:headEnd/>
              <a:tailEnd/>
            </a:ln>
          </p:spPr>
          <p:txBody>
            <a:bodyPr wrap="none" anchor="ctr">
              <a:prstTxWarp prst="textNoShape">
                <a:avLst/>
              </a:prstTxWarp>
            </a:bodyPr>
            <a:lstStyle/>
            <a:p>
              <a:endParaRPr lang="en-US"/>
            </a:p>
          </p:txBody>
        </p:sp>
        <p:sp>
          <p:nvSpPr>
            <p:cNvPr id="268" name="Line 315"/>
            <p:cNvSpPr>
              <a:spLocks noChangeShapeType="1"/>
            </p:cNvSpPr>
            <p:nvPr/>
          </p:nvSpPr>
          <p:spPr bwMode="auto">
            <a:xfrm>
              <a:off x="4895078" y="2749664"/>
              <a:ext cx="0" cy="187325"/>
            </a:xfrm>
            <a:prstGeom prst="line">
              <a:avLst/>
            </a:prstGeom>
            <a:noFill/>
            <a:ln w="25400">
              <a:solidFill>
                <a:schemeClr val="tx1"/>
              </a:solidFill>
              <a:round/>
              <a:headEnd/>
              <a:tailEnd/>
            </a:ln>
          </p:spPr>
          <p:txBody>
            <a:bodyPr>
              <a:prstTxWarp prst="textNoShape">
                <a:avLst/>
              </a:prstTxWarp>
            </a:bodyPr>
            <a:lstStyle/>
            <a:p>
              <a:endParaRPr lang="en-US"/>
            </a:p>
          </p:txBody>
        </p:sp>
        <p:sp>
          <p:nvSpPr>
            <p:cNvPr id="269" name="Line 316"/>
            <p:cNvSpPr>
              <a:spLocks noChangeShapeType="1"/>
            </p:cNvSpPr>
            <p:nvPr/>
          </p:nvSpPr>
          <p:spPr bwMode="auto">
            <a:xfrm>
              <a:off x="4517253" y="2749664"/>
              <a:ext cx="0" cy="187325"/>
            </a:xfrm>
            <a:prstGeom prst="line">
              <a:avLst/>
            </a:prstGeom>
            <a:noFill/>
            <a:ln w="25400">
              <a:solidFill>
                <a:schemeClr val="tx1"/>
              </a:solidFill>
              <a:round/>
              <a:headEnd/>
              <a:tailEnd/>
            </a:ln>
          </p:spPr>
          <p:txBody>
            <a:bodyPr>
              <a:prstTxWarp prst="textNoShape">
                <a:avLst/>
              </a:prstTxWarp>
            </a:bodyPr>
            <a:lstStyle/>
            <a:p>
              <a:endParaRPr lang="en-US"/>
            </a:p>
          </p:txBody>
        </p:sp>
      </p:grpSp>
      <p:sp>
        <p:nvSpPr>
          <p:cNvPr id="279" name="TextBox 278"/>
          <p:cNvSpPr txBox="1"/>
          <p:nvPr/>
        </p:nvSpPr>
        <p:spPr>
          <a:xfrm>
            <a:off x="1179806" y="923656"/>
            <a:ext cx="2258326" cy="646331"/>
          </a:xfrm>
          <a:prstGeom prst="rect">
            <a:avLst/>
          </a:prstGeom>
          <a:noFill/>
        </p:spPr>
        <p:txBody>
          <a:bodyPr wrap="none" rtlCol="0">
            <a:spAutoFit/>
          </a:bodyPr>
          <a:lstStyle/>
          <a:p>
            <a:r>
              <a:rPr lang="en-US" dirty="0" smtClean="0"/>
              <a:t>Virtual Compute and </a:t>
            </a:r>
          </a:p>
          <a:p>
            <a:r>
              <a:rPr lang="en-US" dirty="0" smtClean="0"/>
              <a:t>Storage Infrastructure</a:t>
            </a:r>
            <a:endParaRPr lang="en-US" dirty="0"/>
          </a:p>
        </p:txBody>
      </p:sp>
      <p:cxnSp>
        <p:nvCxnSpPr>
          <p:cNvPr id="281" name="Straight Connector 280"/>
          <p:cNvCxnSpPr/>
          <p:nvPr/>
        </p:nvCxnSpPr>
        <p:spPr>
          <a:xfrm>
            <a:off x="464074" y="3103519"/>
            <a:ext cx="8419686" cy="27812"/>
          </a:xfrm>
          <a:prstGeom prst="line">
            <a:avLst/>
          </a:prstGeom>
          <a:ln>
            <a:solidFill>
              <a:srgbClr val="010000"/>
            </a:solidFill>
            <a:prstDash val="dash"/>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stretch>
            <a:fillRect/>
          </a:stretch>
        </p:blipFill>
        <p:spPr>
          <a:xfrm>
            <a:off x="1776887" y="4532686"/>
            <a:ext cx="1078540" cy="115045"/>
          </a:xfrm>
          <a:prstGeom prst="rect">
            <a:avLst/>
          </a:prstGeom>
        </p:spPr>
      </p:pic>
      <p:pic>
        <p:nvPicPr>
          <p:cNvPr id="8" name="Picture 7"/>
          <p:cNvPicPr>
            <a:picLocks noChangeAspect="1"/>
          </p:cNvPicPr>
          <p:nvPr/>
        </p:nvPicPr>
        <p:blipFill>
          <a:blip r:embed="rId4"/>
          <a:stretch>
            <a:fillRect/>
          </a:stretch>
        </p:blipFill>
        <p:spPr>
          <a:xfrm>
            <a:off x="2997928" y="4336342"/>
            <a:ext cx="500261" cy="500261"/>
          </a:xfrm>
          <a:prstGeom prst="rect">
            <a:avLst/>
          </a:prstGeom>
        </p:spPr>
      </p:pic>
      <p:pic>
        <p:nvPicPr>
          <p:cNvPr id="9" name="Picture 8"/>
          <p:cNvPicPr>
            <a:picLocks noChangeAspect="1"/>
          </p:cNvPicPr>
          <p:nvPr/>
        </p:nvPicPr>
        <p:blipFill>
          <a:blip r:embed="rId5"/>
          <a:stretch>
            <a:fillRect/>
          </a:stretch>
        </p:blipFill>
        <p:spPr>
          <a:xfrm>
            <a:off x="1323770" y="3944896"/>
            <a:ext cx="616099" cy="376505"/>
          </a:xfrm>
          <a:prstGeom prst="rect">
            <a:avLst/>
          </a:prstGeom>
        </p:spPr>
      </p:pic>
      <p:pic>
        <p:nvPicPr>
          <p:cNvPr id="99" name="Picture 4" descr="BEN Logo Cropped.pdf"/>
          <p:cNvPicPr>
            <a:picLocks noChangeAspect="1"/>
          </p:cNvPicPr>
          <p:nvPr/>
        </p:nvPicPr>
        <p:blipFill>
          <a:blip r:embed="rId6"/>
          <a:srcRect/>
          <a:stretch>
            <a:fillRect/>
          </a:stretch>
        </p:blipFill>
        <p:spPr bwMode="auto">
          <a:xfrm>
            <a:off x="6303319" y="5315278"/>
            <a:ext cx="1468878" cy="830409"/>
          </a:xfrm>
          <a:prstGeom prst="rect">
            <a:avLst/>
          </a:prstGeom>
          <a:noFill/>
          <a:ln w="9525">
            <a:noFill/>
            <a:miter lim="800000"/>
            <a:headEnd/>
            <a:tailEnd/>
          </a:ln>
        </p:spPr>
      </p:pic>
      <p:pic>
        <p:nvPicPr>
          <p:cNvPr id="100" name="Picture 3"/>
          <p:cNvPicPr>
            <a:picLocks noChangeAspect="1"/>
          </p:cNvPicPr>
          <p:nvPr/>
        </p:nvPicPr>
        <p:blipFill>
          <a:blip r:embed="rId7"/>
          <a:srcRect/>
          <a:stretch>
            <a:fillRect/>
          </a:stretch>
        </p:blipFill>
        <p:spPr bwMode="auto">
          <a:xfrm>
            <a:off x="5923393" y="3488435"/>
            <a:ext cx="911440" cy="1068859"/>
          </a:xfrm>
          <a:prstGeom prst="rect">
            <a:avLst/>
          </a:prstGeom>
          <a:noFill/>
          <a:ln w="9525">
            <a:noFill/>
            <a:miter lim="800000"/>
            <a:headEnd/>
            <a:tailEnd/>
          </a:ln>
        </p:spPr>
      </p:pic>
      <p:pic>
        <p:nvPicPr>
          <p:cNvPr id="101" name="Picture 5"/>
          <p:cNvPicPr>
            <a:picLocks noChangeAspect="1"/>
          </p:cNvPicPr>
          <p:nvPr/>
        </p:nvPicPr>
        <p:blipFill>
          <a:blip r:embed="rId8"/>
          <a:srcRect l="18324" r="20419" b="8571"/>
          <a:stretch>
            <a:fillRect/>
          </a:stretch>
        </p:blipFill>
        <p:spPr bwMode="auto">
          <a:xfrm>
            <a:off x="5432983" y="4551511"/>
            <a:ext cx="2843212" cy="777875"/>
          </a:xfrm>
          <a:prstGeom prst="rect">
            <a:avLst/>
          </a:prstGeom>
          <a:noFill/>
          <a:ln w="9525">
            <a:noFill/>
            <a:miter lim="800000"/>
            <a:headEnd/>
            <a:tailEnd/>
          </a:ln>
        </p:spPr>
      </p:pic>
      <p:pic>
        <p:nvPicPr>
          <p:cNvPr id="102" name="Picture 101"/>
          <p:cNvPicPr>
            <a:picLocks noChangeAspect="1"/>
          </p:cNvPicPr>
          <p:nvPr/>
        </p:nvPicPr>
        <p:blipFill>
          <a:blip r:embed="rId9"/>
          <a:stretch>
            <a:fillRect/>
          </a:stretch>
        </p:blipFill>
        <p:spPr>
          <a:xfrm>
            <a:off x="7038224" y="3481593"/>
            <a:ext cx="844542" cy="1013450"/>
          </a:xfrm>
          <a:prstGeom prst="rect">
            <a:avLst/>
          </a:prstGeom>
        </p:spPr>
      </p:pic>
      <p:sp>
        <p:nvSpPr>
          <p:cNvPr id="103" name="TextBox 102"/>
          <p:cNvSpPr txBox="1"/>
          <p:nvPr/>
        </p:nvSpPr>
        <p:spPr>
          <a:xfrm>
            <a:off x="5827207" y="6064901"/>
            <a:ext cx="2634054" cy="369332"/>
          </a:xfrm>
          <a:prstGeom prst="rect">
            <a:avLst/>
          </a:prstGeom>
          <a:noFill/>
        </p:spPr>
        <p:txBody>
          <a:bodyPr wrap="none" rtlCol="0">
            <a:spAutoFit/>
          </a:bodyPr>
          <a:lstStyle/>
          <a:p>
            <a:r>
              <a:rPr lang="en-US" dirty="0" smtClean="0"/>
              <a:t>Network Transit Providers</a:t>
            </a:r>
            <a:endParaRPr lang="en-US" dirty="0"/>
          </a:p>
        </p:txBody>
      </p:sp>
      <p:sp>
        <p:nvSpPr>
          <p:cNvPr id="2" name="Rounded Rectangle 1"/>
          <p:cNvSpPr/>
          <p:nvPr/>
        </p:nvSpPr>
        <p:spPr>
          <a:xfrm>
            <a:off x="873100" y="2920143"/>
            <a:ext cx="2847501" cy="374651"/>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Cloud APIs (Amazon EC2 ..)</a:t>
            </a:r>
            <a:endParaRPr lang="en-US" dirty="0"/>
          </a:p>
        </p:txBody>
      </p:sp>
      <p:sp>
        <p:nvSpPr>
          <p:cNvPr id="105" name="Rounded Rectangle 104"/>
          <p:cNvSpPr/>
          <p:nvPr/>
        </p:nvSpPr>
        <p:spPr>
          <a:xfrm>
            <a:off x="5149312" y="2850695"/>
            <a:ext cx="3530615" cy="532419"/>
          </a:xfrm>
          <a:prstGeom prst="roundRect">
            <a:avLst/>
          </a:prstGeom>
          <a:effectLst/>
        </p:spPr>
        <p:style>
          <a:lnRef idx="1">
            <a:schemeClr val="dk1"/>
          </a:lnRef>
          <a:fillRef idx="3">
            <a:schemeClr val="dk1"/>
          </a:fillRef>
          <a:effectRef idx="2">
            <a:schemeClr val="dk1"/>
          </a:effectRef>
          <a:fontRef idx="minor">
            <a:schemeClr val="lt1"/>
          </a:fontRef>
        </p:style>
        <p:txBody>
          <a:bodyPr rtlCol="0" anchor="ctr"/>
          <a:lstStyle/>
          <a:p>
            <a:pPr algn="ctr"/>
            <a:r>
              <a:rPr lang="en-US" sz="1400" dirty="0" smtClean="0"/>
              <a:t>Network Provisioning APIs (NLR Sherpa, DOE OSCARS, Internet2 DRAGON, OGF NSI …)</a:t>
            </a:r>
            <a:endParaRPr lang="en-US" sz="1400" dirty="0"/>
          </a:p>
        </p:txBody>
      </p:sp>
      <p:cxnSp>
        <p:nvCxnSpPr>
          <p:cNvPr id="108" name="Straight Connector 107"/>
          <p:cNvCxnSpPr/>
          <p:nvPr/>
        </p:nvCxnSpPr>
        <p:spPr>
          <a:xfrm>
            <a:off x="4699579" y="1092313"/>
            <a:ext cx="0" cy="5058218"/>
          </a:xfrm>
          <a:prstGeom prst="line">
            <a:avLst/>
          </a:prstGeom>
          <a:ln/>
        </p:spPr>
        <p:style>
          <a:lnRef idx="2">
            <a:schemeClr val="dk1"/>
          </a:lnRef>
          <a:fillRef idx="0">
            <a:schemeClr val="dk1"/>
          </a:fillRef>
          <a:effectRef idx="1">
            <a:schemeClr val="dk1"/>
          </a:effectRef>
          <a:fontRef idx="minor">
            <a:schemeClr val="tx1"/>
          </a:fontRef>
        </p:style>
      </p:cxnSp>
      <p:pic>
        <p:nvPicPr>
          <p:cNvPr id="39" name="Picture 139"/>
          <p:cNvPicPr>
            <a:picLocks noChangeAspect="1" noChangeArrowheads="1"/>
          </p:cNvPicPr>
          <p:nvPr/>
        </p:nvPicPr>
        <p:blipFill>
          <a:blip r:embed="rId10"/>
          <a:srcRect/>
          <a:stretch>
            <a:fillRect/>
          </a:stretch>
        </p:blipFill>
        <p:spPr bwMode="auto">
          <a:xfrm>
            <a:off x="6111561" y="1678450"/>
            <a:ext cx="221021" cy="137117"/>
          </a:xfrm>
          <a:prstGeom prst="rect">
            <a:avLst/>
          </a:prstGeom>
          <a:solidFill>
            <a:srgbClr val="CCFFCC"/>
          </a:solidFill>
          <a:ln w="9525">
            <a:noFill/>
            <a:miter lim="800000"/>
            <a:headEnd/>
            <a:tailEnd/>
          </a:ln>
        </p:spPr>
      </p:pic>
      <p:pic>
        <p:nvPicPr>
          <p:cNvPr id="40" name="Picture 139"/>
          <p:cNvPicPr>
            <a:picLocks noChangeAspect="1" noChangeArrowheads="1"/>
          </p:cNvPicPr>
          <p:nvPr/>
        </p:nvPicPr>
        <p:blipFill>
          <a:blip r:embed="rId10"/>
          <a:srcRect/>
          <a:stretch>
            <a:fillRect/>
          </a:stretch>
        </p:blipFill>
        <p:spPr bwMode="auto">
          <a:xfrm>
            <a:off x="6937635" y="1678450"/>
            <a:ext cx="221021" cy="137117"/>
          </a:xfrm>
          <a:prstGeom prst="rect">
            <a:avLst/>
          </a:prstGeom>
          <a:solidFill>
            <a:srgbClr val="CCFFCC"/>
          </a:solidFill>
          <a:ln w="9525">
            <a:noFill/>
            <a:miter lim="800000"/>
            <a:headEnd/>
            <a:tailEnd/>
          </a:ln>
        </p:spPr>
      </p:pic>
      <p:pic>
        <p:nvPicPr>
          <p:cNvPr id="41" name="Picture 139"/>
          <p:cNvPicPr>
            <a:picLocks noChangeAspect="1" noChangeArrowheads="1"/>
          </p:cNvPicPr>
          <p:nvPr/>
        </p:nvPicPr>
        <p:blipFill>
          <a:blip r:embed="rId10"/>
          <a:srcRect/>
          <a:stretch>
            <a:fillRect/>
          </a:stretch>
        </p:blipFill>
        <p:spPr bwMode="auto">
          <a:xfrm>
            <a:off x="6123599" y="2239332"/>
            <a:ext cx="221021" cy="137117"/>
          </a:xfrm>
          <a:prstGeom prst="rect">
            <a:avLst/>
          </a:prstGeom>
          <a:solidFill>
            <a:srgbClr val="CCFFCC"/>
          </a:solidFill>
          <a:ln w="9525">
            <a:noFill/>
            <a:miter lim="800000"/>
            <a:headEnd/>
            <a:tailEnd/>
          </a:ln>
        </p:spPr>
      </p:pic>
      <p:pic>
        <p:nvPicPr>
          <p:cNvPr id="42" name="Picture 139"/>
          <p:cNvPicPr>
            <a:picLocks noChangeAspect="1" noChangeArrowheads="1"/>
          </p:cNvPicPr>
          <p:nvPr/>
        </p:nvPicPr>
        <p:blipFill>
          <a:blip r:embed="rId10"/>
          <a:srcRect/>
          <a:stretch>
            <a:fillRect/>
          </a:stretch>
        </p:blipFill>
        <p:spPr bwMode="auto">
          <a:xfrm>
            <a:off x="5693854" y="1956945"/>
            <a:ext cx="221021" cy="137117"/>
          </a:xfrm>
          <a:prstGeom prst="rect">
            <a:avLst/>
          </a:prstGeom>
          <a:solidFill>
            <a:srgbClr val="CCFFCC"/>
          </a:solidFill>
          <a:ln w="9525">
            <a:noFill/>
            <a:miter lim="800000"/>
            <a:headEnd/>
            <a:tailEnd/>
          </a:ln>
        </p:spPr>
      </p:pic>
      <p:pic>
        <p:nvPicPr>
          <p:cNvPr id="43" name="Picture 139"/>
          <p:cNvPicPr>
            <a:picLocks noChangeAspect="1" noChangeArrowheads="1"/>
          </p:cNvPicPr>
          <p:nvPr/>
        </p:nvPicPr>
        <p:blipFill>
          <a:blip r:embed="rId10"/>
          <a:srcRect/>
          <a:stretch>
            <a:fillRect/>
          </a:stretch>
        </p:blipFill>
        <p:spPr bwMode="auto">
          <a:xfrm>
            <a:off x="6937635" y="2237189"/>
            <a:ext cx="221021" cy="137117"/>
          </a:xfrm>
          <a:prstGeom prst="rect">
            <a:avLst/>
          </a:prstGeom>
          <a:solidFill>
            <a:srgbClr val="CCFFCC"/>
          </a:solidFill>
          <a:ln w="9525">
            <a:noFill/>
            <a:miter lim="800000"/>
            <a:headEnd/>
            <a:tailEnd/>
          </a:ln>
        </p:spPr>
      </p:pic>
      <p:pic>
        <p:nvPicPr>
          <p:cNvPr id="44" name="Picture 139"/>
          <p:cNvPicPr>
            <a:picLocks noChangeAspect="1" noChangeArrowheads="1"/>
          </p:cNvPicPr>
          <p:nvPr/>
        </p:nvPicPr>
        <p:blipFill>
          <a:blip r:embed="rId10"/>
          <a:srcRect/>
          <a:stretch>
            <a:fillRect/>
          </a:stretch>
        </p:blipFill>
        <p:spPr bwMode="auto">
          <a:xfrm>
            <a:off x="5221884" y="2251964"/>
            <a:ext cx="221021" cy="137117"/>
          </a:xfrm>
          <a:prstGeom prst="rect">
            <a:avLst/>
          </a:prstGeom>
          <a:solidFill>
            <a:srgbClr val="CCFFCC"/>
          </a:solidFill>
          <a:ln w="9525">
            <a:noFill/>
            <a:miter lim="800000"/>
            <a:headEnd/>
            <a:tailEnd/>
          </a:ln>
        </p:spPr>
      </p:pic>
      <p:pic>
        <p:nvPicPr>
          <p:cNvPr id="45" name="Picture 139"/>
          <p:cNvPicPr>
            <a:picLocks noChangeAspect="1" noChangeArrowheads="1"/>
          </p:cNvPicPr>
          <p:nvPr/>
        </p:nvPicPr>
        <p:blipFill>
          <a:blip r:embed="rId10"/>
          <a:srcRect/>
          <a:stretch>
            <a:fillRect/>
          </a:stretch>
        </p:blipFill>
        <p:spPr bwMode="auto">
          <a:xfrm>
            <a:off x="7551176" y="1997060"/>
            <a:ext cx="221021" cy="137117"/>
          </a:xfrm>
          <a:prstGeom prst="rect">
            <a:avLst/>
          </a:prstGeom>
          <a:solidFill>
            <a:srgbClr val="CCFFCC"/>
          </a:solidFill>
          <a:ln w="9525">
            <a:noFill/>
            <a:miter lim="800000"/>
            <a:headEnd/>
            <a:tailEnd/>
          </a:ln>
        </p:spPr>
      </p:pic>
      <p:cxnSp>
        <p:nvCxnSpPr>
          <p:cNvPr id="4" name="Straight Connector 3"/>
          <p:cNvCxnSpPr/>
          <p:nvPr/>
        </p:nvCxnSpPr>
        <p:spPr>
          <a:xfrm flipV="1">
            <a:off x="5865265" y="1775883"/>
            <a:ext cx="307197" cy="209937"/>
          </a:xfrm>
          <a:prstGeom prst="line">
            <a:avLst/>
          </a:prstGeom>
          <a:ln>
            <a:solidFill>
              <a:schemeClr val="tx1"/>
            </a:solidFill>
          </a:ln>
          <a:effectLst>
            <a:glow rad="63500">
              <a:schemeClr val="accent2">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a:endCxn id="40" idx="1"/>
          </p:cNvCxnSpPr>
          <p:nvPr/>
        </p:nvCxnSpPr>
        <p:spPr>
          <a:xfrm flipV="1">
            <a:off x="6336006" y="1747009"/>
            <a:ext cx="601629" cy="705"/>
          </a:xfrm>
          <a:prstGeom prst="line">
            <a:avLst/>
          </a:prstGeom>
          <a:ln>
            <a:solidFill>
              <a:schemeClr val="tx1"/>
            </a:solidFill>
          </a:ln>
          <a:effectLst>
            <a:glow rad="63500">
              <a:schemeClr val="accent2">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V="1">
            <a:off x="6336006" y="2307186"/>
            <a:ext cx="601629" cy="705"/>
          </a:xfrm>
          <a:prstGeom prst="line">
            <a:avLst/>
          </a:prstGeom>
          <a:ln>
            <a:solidFill>
              <a:schemeClr val="tx1"/>
            </a:solidFill>
          </a:ln>
          <a:effectLst>
            <a:glow rad="63500">
              <a:schemeClr val="accent2">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5856973" y="2074221"/>
            <a:ext cx="286470" cy="213828"/>
          </a:xfrm>
          <a:prstGeom prst="line">
            <a:avLst/>
          </a:prstGeom>
          <a:ln>
            <a:solidFill>
              <a:schemeClr val="tx1"/>
            </a:solidFill>
          </a:ln>
          <a:effectLst>
            <a:glow rad="63500">
              <a:schemeClr val="accent2">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7739160" y="2099431"/>
            <a:ext cx="512953" cy="215998"/>
          </a:xfrm>
          <a:prstGeom prst="line">
            <a:avLst/>
          </a:prstGeom>
          <a:ln>
            <a:solidFill>
              <a:schemeClr val="tx1"/>
            </a:solidFill>
          </a:ln>
          <a:effectLst>
            <a:glow rad="63500">
              <a:schemeClr val="accent2">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a:stCxn id="40" idx="2"/>
            <a:endCxn id="43" idx="0"/>
          </p:cNvCxnSpPr>
          <p:nvPr/>
        </p:nvCxnSpPr>
        <p:spPr>
          <a:xfrm>
            <a:off x="7048146" y="1815567"/>
            <a:ext cx="0" cy="421622"/>
          </a:xfrm>
          <a:prstGeom prst="line">
            <a:avLst/>
          </a:prstGeom>
          <a:ln>
            <a:solidFill>
              <a:schemeClr val="tx1"/>
            </a:solidFill>
          </a:ln>
          <a:effectLst>
            <a:glow rad="63500">
              <a:schemeClr val="accent2">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a:endCxn id="45" idx="1"/>
          </p:cNvCxnSpPr>
          <p:nvPr/>
        </p:nvCxnSpPr>
        <p:spPr>
          <a:xfrm flipV="1">
            <a:off x="7148734" y="2065619"/>
            <a:ext cx="402442" cy="253786"/>
          </a:xfrm>
          <a:prstGeom prst="line">
            <a:avLst/>
          </a:prstGeom>
          <a:ln>
            <a:solidFill>
              <a:schemeClr val="tx1"/>
            </a:solidFill>
          </a:ln>
          <a:effectLst>
            <a:glow rad="63500">
              <a:schemeClr val="accent2">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5414363" y="2048934"/>
            <a:ext cx="307197" cy="209937"/>
          </a:xfrm>
          <a:prstGeom prst="line">
            <a:avLst/>
          </a:prstGeom>
          <a:ln>
            <a:solidFill>
              <a:schemeClr val="tx1"/>
            </a:solidFill>
          </a:ln>
          <a:effectLst>
            <a:glow rad="63500">
              <a:schemeClr val="accent2">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pic>
        <p:nvPicPr>
          <p:cNvPr id="64" name="Picture 139"/>
          <p:cNvPicPr>
            <a:picLocks noChangeAspect="1" noChangeArrowheads="1"/>
          </p:cNvPicPr>
          <p:nvPr/>
        </p:nvPicPr>
        <p:blipFill>
          <a:blip r:embed="rId10"/>
          <a:srcRect/>
          <a:stretch>
            <a:fillRect/>
          </a:stretch>
        </p:blipFill>
        <p:spPr bwMode="auto">
          <a:xfrm>
            <a:off x="8171368" y="2280607"/>
            <a:ext cx="221021" cy="137117"/>
          </a:xfrm>
          <a:prstGeom prst="rect">
            <a:avLst/>
          </a:prstGeom>
          <a:solidFill>
            <a:srgbClr val="CCFFCC"/>
          </a:solidFill>
          <a:ln w="9525">
            <a:noFill/>
            <a:miter lim="800000"/>
            <a:headEnd/>
            <a:tailEnd/>
          </a:ln>
        </p:spPr>
      </p:pic>
      <p:sp>
        <p:nvSpPr>
          <p:cNvPr id="67" name="TextBox 66"/>
          <p:cNvSpPr txBox="1"/>
          <p:nvPr/>
        </p:nvSpPr>
        <p:spPr>
          <a:xfrm>
            <a:off x="5292838" y="973261"/>
            <a:ext cx="3030735" cy="369332"/>
          </a:xfrm>
          <a:prstGeom prst="rect">
            <a:avLst/>
          </a:prstGeom>
          <a:noFill/>
        </p:spPr>
        <p:txBody>
          <a:bodyPr wrap="none" rtlCol="0">
            <a:spAutoFit/>
          </a:bodyPr>
          <a:lstStyle/>
          <a:p>
            <a:r>
              <a:rPr lang="en-US" dirty="0" smtClean="0"/>
              <a:t>Virtual Network Infrastructure</a:t>
            </a:r>
            <a:endParaRPr lang="en-US" dirty="0"/>
          </a:p>
        </p:txBody>
      </p:sp>
      <p:sp>
        <p:nvSpPr>
          <p:cNvPr id="59" name="Title 1"/>
          <p:cNvSpPr>
            <a:spLocks noGrp="1"/>
          </p:cNvSpPr>
          <p:nvPr>
            <p:ph type="title"/>
          </p:nvPr>
        </p:nvSpPr>
        <p:spPr>
          <a:xfrm>
            <a:off x="208248" y="182659"/>
            <a:ext cx="8675512" cy="773668"/>
          </a:xfrm>
        </p:spPr>
        <p:txBody>
          <a:bodyPr>
            <a:normAutofit fontScale="90000"/>
          </a:bodyPr>
          <a:lstStyle/>
          <a:p>
            <a:r>
              <a:rPr lang="en-US" dirty="0" err="1" smtClean="0"/>
              <a:t>IaaS</a:t>
            </a:r>
            <a:r>
              <a:rPr lang="en-US" dirty="0" smtClean="0"/>
              <a:t>: Clouds and Network Virtualization</a:t>
            </a:r>
            <a:endParaRPr lang="en-US" dirty="0"/>
          </a:p>
        </p:txBody>
      </p:sp>
    </p:spTree>
    <p:extLst>
      <p:ext uri="{BB962C8B-B14F-4D97-AF65-F5344CB8AC3E}">
        <p14:creationId xmlns:p14="http://schemas.microsoft.com/office/powerpoint/2010/main" val="1655100817"/>
      </p:ext>
    </p:extLst>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xmlns:p14="http://schemas.microsoft.com/office/powerpoint/2010/main" advClick="0">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6" name="Rounded Rectangle 215"/>
          <p:cNvSpPr/>
          <p:nvPr/>
        </p:nvSpPr>
        <p:spPr>
          <a:xfrm>
            <a:off x="1124892" y="2301114"/>
            <a:ext cx="6686147" cy="9177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2" name="Title 1"/>
          <p:cNvSpPr>
            <a:spLocks noGrp="1"/>
          </p:cNvSpPr>
          <p:nvPr>
            <p:ph type="title"/>
          </p:nvPr>
        </p:nvSpPr>
        <p:spPr/>
        <p:txBody>
          <a:bodyPr/>
          <a:lstStyle/>
          <a:p>
            <a:r>
              <a:rPr lang="en-US" dirty="0" smtClean="0"/>
              <a:t>Networked Clouds</a:t>
            </a:r>
            <a:endParaRPr lang="en-US" dirty="0"/>
          </a:p>
        </p:txBody>
      </p:sp>
      <p:sp>
        <p:nvSpPr>
          <p:cNvPr id="5" name="Slide Number Placeholder 4"/>
          <p:cNvSpPr>
            <a:spLocks noGrp="1"/>
          </p:cNvSpPr>
          <p:nvPr>
            <p:ph type="sldNum" sz="quarter" idx="12"/>
          </p:nvPr>
        </p:nvSpPr>
        <p:spPr/>
        <p:txBody>
          <a:bodyPr/>
          <a:lstStyle/>
          <a:p>
            <a:fld id="{E495961A-A913-A64C-A153-958F4DEACEF4}" type="slidenum">
              <a:rPr lang="en-US" smtClean="0"/>
              <a:pPr/>
              <a:t>4</a:t>
            </a:fld>
            <a:endParaRPr lang="en-US"/>
          </a:p>
        </p:txBody>
      </p:sp>
      <p:grpSp>
        <p:nvGrpSpPr>
          <p:cNvPr id="185" name="Group 184"/>
          <p:cNvGrpSpPr/>
          <p:nvPr/>
        </p:nvGrpSpPr>
        <p:grpSpPr>
          <a:xfrm>
            <a:off x="359733" y="4011181"/>
            <a:ext cx="2632074" cy="1746251"/>
            <a:chOff x="359733" y="3933989"/>
            <a:chExt cx="2632074" cy="1746251"/>
          </a:xfrm>
        </p:grpSpPr>
        <p:grpSp>
          <p:nvGrpSpPr>
            <p:cNvPr id="159" name="Group 75"/>
            <p:cNvGrpSpPr>
              <a:grpSpLocks/>
            </p:cNvGrpSpPr>
            <p:nvPr/>
          </p:nvGrpSpPr>
          <p:grpSpPr bwMode="auto">
            <a:xfrm rot="5400000">
              <a:off x="802644" y="3491078"/>
              <a:ext cx="1746251" cy="2632074"/>
              <a:chOff x="3364" y="1152"/>
              <a:chExt cx="2381" cy="2736"/>
            </a:xfrm>
          </p:grpSpPr>
          <p:grpSp>
            <p:nvGrpSpPr>
              <p:cNvPr id="160" name="Group 76"/>
              <p:cNvGrpSpPr>
                <a:grpSpLocks/>
              </p:cNvGrpSpPr>
              <p:nvPr/>
            </p:nvGrpSpPr>
            <p:grpSpPr bwMode="auto">
              <a:xfrm>
                <a:off x="3364" y="1152"/>
                <a:ext cx="2381" cy="2736"/>
                <a:chOff x="3364" y="1056"/>
                <a:chExt cx="2381" cy="2736"/>
              </a:xfrm>
            </p:grpSpPr>
            <p:sp>
              <p:nvSpPr>
                <p:cNvPr id="163" name="Oval 77"/>
                <p:cNvSpPr>
                  <a:spLocks noChangeArrowheads="1"/>
                </p:cNvSpPr>
                <p:nvPr/>
              </p:nvSpPr>
              <p:spPr bwMode="auto">
                <a:xfrm>
                  <a:off x="3660" y="1296"/>
                  <a:ext cx="708" cy="604"/>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64" name="Oval 78"/>
                <p:cNvSpPr>
                  <a:spLocks noChangeArrowheads="1"/>
                </p:cNvSpPr>
                <p:nvPr/>
              </p:nvSpPr>
              <p:spPr bwMode="auto">
                <a:xfrm>
                  <a:off x="4765" y="1233"/>
                  <a:ext cx="731" cy="83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65" name="Oval 79"/>
                <p:cNvSpPr>
                  <a:spLocks noChangeArrowheads="1"/>
                </p:cNvSpPr>
                <p:nvPr/>
              </p:nvSpPr>
              <p:spPr bwMode="auto">
                <a:xfrm>
                  <a:off x="4032" y="1056"/>
                  <a:ext cx="1008" cy="130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66" name="Oval 80"/>
                <p:cNvSpPr>
                  <a:spLocks noChangeArrowheads="1"/>
                </p:cNvSpPr>
                <p:nvPr/>
              </p:nvSpPr>
              <p:spPr bwMode="auto">
                <a:xfrm>
                  <a:off x="3364" y="1536"/>
                  <a:ext cx="1622" cy="1044"/>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67" name="Oval 81"/>
                <p:cNvSpPr>
                  <a:spLocks noChangeArrowheads="1"/>
                </p:cNvSpPr>
                <p:nvPr/>
              </p:nvSpPr>
              <p:spPr bwMode="auto">
                <a:xfrm>
                  <a:off x="3984" y="2208"/>
                  <a:ext cx="1056" cy="1584"/>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68" name="Oval 82"/>
                <p:cNvSpPr>
                  <a:spLocks noChangeArrowheads="1"/>
                </p:cNvSpPr>
                <p:nvPr/>
              </p:nvSpPr>
              <p:spPr bwMode="auto">
                <a:xfrm>
                  <a:off x="5088" y="1684"/>
                  <a:ext cx="657" cy="1126"/>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69" name="Oval 83"/>
                <p:cNvSpPr>
                  <a:spLocks noChangeArrowheads="1"/>
                </p:cNvSpPr>
                <p:nvPr/>
              </p:nvSpPr>
              <p:spPr bwMode="auto">
                <a:xfrm>
                  <a:off x="3391" y="2134"/>
                  <a:ext cx="593" cy="1034"/>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70" name="Oval 84"/>
                <p:cNvSpPr>
                  <a:spLocks noChangeArrowheads="1"/>
                </p:cNvSpPr>
                <p:nvPr/>
              </p:nvSpPr>
              <p:spPr bwMode="auto">
                <a:xfrm>
                  <a:off x="5186" y="2544"/>
                  <a:ext cx="478" cy="768"/>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71" name="Oval 85"/>
                <p:cNvSpPr>
                  <a:spLocks noChangeArrowheads="1"/>
                </p:cNvSpPr>
                <p:nvPr/>
              </p:nvSpPr>
              <p:spPr bwMode="auto">
                <a:xfrm rot="-2107996">
                  <a:off x="3676" y="2897"/>
                  <a:ext cx="548" cy="75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72" name="Oval 86"/>
                <p:cNvSpPr>
                  <a:spLocks noChangeArrowheads="1"/>
                </p:cNvSpPr>
                <p:nvPr/>
              </p:nvSpPr>
              <p:spPr bwMode="auto">
                <a:xfrm rot="2607198">
                  <a:off x="4723" y="2909"/>
                  <a:ext cx="655" cy="816"/>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73" name="Oval 87"/>
                <p:cNvSpPr>
                  <a:spLocks noChangeArrowheads="1"/>
                </p:cNvSpPr>
                <p:nvPr/>
              </p:nvSpPr>
              <p:spPr bwMode="auto">
                <a:xfrm>
                  <a:off x="3504" y="1284"/>
                  <a:ext cx="2064" cy="2028"/>
                </a:xfrm>
                <a:prstGeom prst="ellipse">
                  <a:avLst/>
                </a:prstGeom>
                <a:solidFill>
                  <a:schemeClr val="bg1"/>
                </a:solidFill>
                <a:ln w="12700">
                  <a:noFill/>
                  <a:round/>
                  <a:headEnd/>
                  <a:tailEnd/>
                </a:ln>
              </p:spPr>
              <p:txBody>
                <a:bodyPr wrap="none" anchor="ctr">
                  <a:prstTxWarp prst="textNoShape">
                    <a:avLst/>
                  </a:prstTxWarp>
                </a:bodyPr>
                <a:lstStyle/>
                <a:p>
                  <a:pPr algn="ctr"/>
                  <a:endParaRPr lang="en-US"/>
                </a:p>
              </p:txBody>
            </p:sp>
            <p:sp>
              <p:nvSpPr>
                <p:cNvPr id="174" name="Oval 88"/>
                <p:cNvSpPr>
                  <a:spLocks noChangeArrowheads="1"/>
                </p:cNvSpPr>
                <p:nvPr/>
              </p:nvSpPr>
              <p:spPr bwMode="auto">
                <a:xfrm>
                  <a:off x="3641" y="1458"/>
                  <a:ext cx="748" cy="1127"/>
                </a:xfrm>
                <a:prstGeom prst="ellipse">
                  <a:avLst/>
                </a:prstGeom>
                <a:solidFill>
                  <a:schemeClr val="bg1"/>
                </a:solidFill>
                <a:ln w="12700">
                  <a:noFill/>
                  <a:round/>
                  <a:headEnd/>
                  <a:tailEnd/>
                </a:ln>
              </p:spPr>
              <p:txBody>
                <a:bodyPr wrap="none" anchor="ctr">
                  <a:prstTxWarp prst="textNoShape">
                    <a:avLst/>
                  </a:prstTxWarp>
                </a:bodyPr>
                <a:lstStyle/>
                <a:p>
                  <a:pPr algn="ctr"/>
                  <a:endParaRPr lang="en-US"/>
                </a:p>
              </p:txBody>
            </p:sp>
            <p:sp>
              <p:nvSpPr>
                <p:cNvPr id="175" name="Oval 89"/>
                <p:cNvSpPr>
                  <a:spLocks noChangeArrowheads="1"/>
                </p:cNvSpPr>
                <p:nvPr/>
              </p:nvSpPr>
              <p:spPr bwMode="auto">
                <a:xfrm>
                  <a:off x="3715" y="2473"/>
                  <a:ext cx="749" cy="1127"/>
                </a:xfrm>
                <a:prstGeom prst="ellipse">
                  <a:avLst/>
                </a:prstGeom>
                <a:solidFill>
                  <a:schemeClr val="bg1"/>
                </a:solidFill>
                <a:ln w="12700">
                  <a:noFill/>
                  <a:round/>
                  <a:headEnd/>
                  <a:tailEnd/>
                </a:ln>
              </p:spPr>
              <p:txBody>
                <a:bodyPr wrap="none" anchor="ctr">
                  <a:prstTxWarp prst="textNoShape">
                    <a:avLst/>
                  </a:prstTxWarp>
                </a:bodyPr>
                <a:lstStyle/>
                <a:p>
                  <a:pPr algn="ctr"/>
                  <a:endParaRPr lang="en-US"/>
                </a:p>
              </p:txBody>
            </p:sp>
          </p:grpSp>
          <p:sp>
            <p:nvSpPr>
              <p:cNvPr id="161" name="Oval 90"/>
              <p:cNvSpPr>
                <a:spLocks noChangeArrowheads="1"/>
              </p:cNvSpPr>
              <p:nvPr/>
            </p:nvSpPr>
            <p:spPr bwMode="auto">
              <a:xfrm>
                <a:off x="3600" y="1680"/>
                <a:ext cx="1824" cy="1932"/>
              </a:xfrm>
              <a:prstGeom prst="ellipse">
                <a:avLst/>
              </a:prstGeom>
              <a:solidFill>
                <a:schemeClr val="bg1"/>
              </a:solidFill>
              <a:ln w="12700">
                <a:noFill/>
                <a:round/>
                <a:headEnd/>
                <a:tailEnd/>
              </a:ln>
            </p:spPr>
            <p:txBody>
              <a:bodyPr wrap="none" anchor="ctr">
                <a:prstTxWarp prst="textNoShape">
                  <a:avLst/>
                </a:prstTxWarp>
              </a:bodyPr>
              <a:lstStyle/>
              <a:p>
                <a:pPr algn="ctr"/>
                <a:endParaRPr lang="en-US"/>
              </a:p>
            </p:txBody>
          </p:sp>
          <p:sp>
            <p:nvSpPr>
              <p:cNvPr id="162" name="Oval 91"/>
              <p:cNvSpPr>
                <a:spLocks noChangeArrowheads="1"/>
              </p:cNvSpPr>
              <p:nvPr/>
            </p:nvSpPr>
            <p:spPr bwMode="auto">
              <a:xfrm>
                <a:off x="4224" y="2592"/>
                <a:ext cx="1248" cy="972"/>
              </a:xfrm>
              <a:prstGeom prst="ellipse">
                <a:avLst/>
              </a:prstGeom>
              <a:solidFill>
                <a:schemeClr val="bg1"/>
              </a:solidFill>
              <a:ln w="12700">
                <a:noFill/>
                <a:round/>
                <a:headEnd/>
                <a:tailEnd/>
              </a:ln>
            </p:spPr>
            <p:txBody>
              <a:bodyPr wrap="none" anchor="ctr">
                <a:prstTxWarp prst="textNoShape">
                  <a:avLst/>
                </a:prstTxWarp>
              </a:bodyPr>
              <a:lstStyle/>
              <a:p>
                <a:pPr algn="ctr"/>
                <a:endParaRPr lang="en-US"/>
              </a:p>
            </p:txBody>
          </p:sp>
        </p:grpSp>
        <p:grpSp>
          <p:nvGrpSpPr>
            <p:cNvPr id="176" name="Group 175"/>
            <p:cNvGrpSpPr/>
            <p:nvPr/>
          </p:nvGrpSpPr>
          <p:grpSpPr>
            <a:xfrm>
              <a:off x="870892" y="4476789"/>
              <a:ext cx="1498600" cy="588963"/>
              <a:chOff x="6711950" y="2578100"/>
              <a:chExt cx="1498600" cy="588963"/>
            </a:xfrm>
          </p:grpSpPr>
          <p:sp>
            <p:nvSpPr>
              <p:cNvPr id="24" name="Rectangle 227"/>
              <p:cNvSpPr>
                <a:spLocks noChangeArrowheads="1"/>
              </p:cNvSpPr>
              <p:nvPr/>
            </p:nvSpPr>
            <p:spPr bwMode="auto">
              <a:xfrm>
                <a:off x="7602538" y="2619375"/>
                <a:ext cx="377825" cy="166688"/>
              </a:xfrm>
              <a:prstGeom prst="rect">
                <a:avLst/>
              </a:prstGeom>
              <a:solidFill>
                <a:srgbClr val="999999"/>
              </a:solidFill>
              <a:ln w="25400">
                <a:noFill/>
                <a:miter lim="800000"/>
                <a:headEnd/>
                <a:tailEnd/>
              </a:ln>
            </p:spPr>
            <p:txBody>
              <a:bodyPr wrap="none" anchor="ctr">
                <a:prstTxWarp prst="textNoShape">
                  <a:avLst/>
                </a:prstTxWarp>
              </a:bodyPr>
              <a:lstStyle/>
              <a:p>
                <a:pPr algn="ctr"/>
                <a:endParaRPr lang="en-US"/>
              </a:p>
            </p:txBody>
          </p:sp>
          <p:sp>
            <p:nvSpPr>
              <p:cNvPr id="25" name="Oval 228"/>
              <p:cNvSpPr>
                <a:spLocks noChangeArrowheads="1"/>
              </p:cNvSpPr>
              <p:nvPr/>
            </p:nvSpPr>
            <p:spPr bwMode="auto">
              <a:xfrm>
                <a:off x="7602538" y="2578100"/>
                <a:ext cx="377825" cy="93663"/>
              </a:xfrm>
              <a:prstGeom prst="ellipse">
                <a:avLst/>
              </a:prstGeom>
              <a:solidFill>
                <a:srgbClr val="999999"/>
              </a:solidFill>
              <a:ln w="25400">
                <a:solidFill>
                  <a:schemeClr val="tx1"/>
                </a:solidFill>
                <a:round/>
                <a:headEnd/>
                <a:tailEnd/>
              </a:ln>
            </p:spPr>
            <p:txBody>
              <a:bodyPr wrap="none" anchor="ctr">
                <a:prstTxWarp prst="textNoShape">
                  <a:avLst/>
                </a:prstTxWarp>
              </a:bodyPr>
              <a:lstStyle/>
              <a:p>
                <a:pPr algn="ctr"/>
                <a:endParaRPr lang="en-US"/>
              </a:p>
            </p:txBody>
          </p:sp>
          <p:sp>
            <p:nvSpPr>
              <p:cNvPr id="26" name="Oval 229"/>
              <p:cNvSpPr>
                <a:spLocks noChangeArrowheads="1"/>
              </p:cNvSpPr>
              <p:nvPr/>
            </p:nvSpPr>
            <p:spPr bwMode="auto">
              <a:xfrm>
                <a:off x="7602538" y="2765425"/>
                <a:ext cx="377825" cy="93663"/>
              </a:xfrm>
              <a:prstGeom prst="ellipse">
                <a:avLst/>
              </a:prstGeom>
              <a:solidFill>
                <a:srgbClr val="999999"/>
              </a:solidFill>
              <a:ln w="25400">
                <a:solidFill>
                  <a:schemeClr val="tx1"/>
                </a:solidFill>
                <a:round/>
                <a:headEnd/>
                <a:tailEnd/>
              </a:ln>
            </p:spPr>
            <p:txBody>
              <a:bodyPr wrap="none" anchor="ctr">
                <a:prstTxWarp prst="textNoShape">
                  <a:avLst/>
                </a:prstTxWarp>
              </a:bodyPr>
              <a:lstStyle/>
              <a:p>
                <a:pPr algn="ctr"/>
                <a:endParaRPr lang="en-US"/>
              </a:p>
            </p:txBody>
          </p:sp>
          <p:sp>
            <p:nvSpPr>
              <p:cNvPr id="27" name="Line 230"/>
              <p:cNvSpPr>
                <a:spLocks noChangeShapeType="1"/>
              </p:cNvSpPr>
              <p:nvPr/>
            </p:nvSpPr>
            <p:spPr bwMode="auto">
              <a:xfrm>
                <a:off x="7980363" y="2625725"/>
                <a:ext cx="0" cy="187325"/>
              </a:xfrm>
              <a:prstGeom prst="line">
                <a:avLst/>
              </a:prstGeom>
              <a:noFill/>
              <a:ln w="25400">
                <a:solidFill>
                  <a:schemeClr val="tx1"/>
                </a:solidFill>
                <a:round/>
                <a:headEnd/>
                <a:tailEnd/>
              </a:ln>
            </p:spPr>
            <p:txBody>
              <a:bodyPr>
                <a:prstTxWarp prst="textNoShape">
                  <a:avLst/>
                </a:prstTxWarp>
              </a:bodyPr>
              <a:lstStyle/>
              <a:p>
                <a:pPr algn="ctr"/>
                <a:endParaRPr lang="en-US"/>
              </a:p>
            </p:txBody>
          </p:sp>
          <p:sp>
            <p:nvSpPr>
              <p:cNvPr id="28" name="Line 231"/>
              <p:cNvSpPr>
                <a:spLocks noChangeShapeType="1"/>
              </p:cNvSpPr>
              <p:nvPr/>
            </p:nvSpPr>
            <p:spPr bwMode="auto">
              <a:xfrm>
                <a:off x="7602538" y="2625725"/>
                <a:ext cx="0" cy="187325"/>
              </a:xfrm>
              <a:prstGeom prst="line">
                <a:avLst/>
              </a:prstGeom>
              <a:noFill/>
              <a:ln w="25400">
                <a:solidFill>
                  <a:schemeClr val="tx1"/>
                </a:solidFill>
                <a:round/>
                <a:headEnd/>
                <a:tailEnd/>
              </a:ln>
            </p:spPr>
            <p:txBody>
              <a:bodyPr>
                <a:prstTxWarp prst="textNoShape">
                  <a:avLst/>
                </a:prstTxWarp>
              </a:bodyPr>
              <a:lstStyle/>
              <a:p>
                <a:pPr algn="ctr"/>
                <a:endParaRPr lang="en-US"/>
              </a:p>
            </p:txBody>
          </p:sp>
          <p:grpSp>
            <p:nvGrpSpPr>
              <p:cNvPr id="48" name="Group 260"/>
              <p:cNvGrpSpPr>
                <a:grpSpLocks/>
              </p:cNvGrpSpPr>
              <p:nvPr/>
            </p:nvGrpSpPr>
            <p:grpSpPr bwMode="auto">
              <a:xfrm>
                <a:off x="6711950" y="2619375"/>
                <a:ext cx="423863" cy="415925"/>
                <a:chOff x="4176" y="2160"/>
                <a:chExt cx="273" cy="262"/>
              </a:xfrm>
              <a:solidFill>
                <a:srgbClr val="999999"/>
              </a:solidFill>
            </p:grpSpPr>
            <p:sp>
              <p:nvSpPr>
                <p:cNvPr id="124" name="AutoShape 261"/>
                <p:cNvSpPr>
                  <a:spLocks noChangeAspect="1" noChangeArrowheads="1"/>
                </p:cNvSpPr>
                <p:nvPr/>
              </p:nvSpPr>
              <p:spPr bwMode="auto">
                <a:xfrm>
                  <a:off x="4176" y="2160"/>
                  <a:ext cx="118" cy="116"/>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25" name="AutoShape 262"/>
                <p:cNvSpPr>
                  <a:spLocks noChangeAspect="1" noChangeArrowheads="1"/>
                </p:cNvSpPr>
                <p:nvPr/>
              </p:nvSpPr>
              <p:spPr bwMode="auto">
                <a:xfrm>
                  <a:off x="4331" y="2160"/>
                  <a:ext cx="118" cy="116"/>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26" name="AutoShape 263"/>
                <p:cNvSpPr>
                  <a:spLocks noChangeAspect="1" noChangeArrowheads="1"/>
                </p:cNvSpPr>
                <p:nvPr/>
              </p:nvSpPr>
              <p:spPr bwMode="auto">
                <a:xfrm>
                  <a:off x="4176" y="2305"/>
                  <a:ext cx="118"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27" name="AutoShape 264"/>
                <p:cNvSpPr>
                  <a:spLocks noChangeAspect="1" noChangeArrowheads="1"/>
                </p:cNvSpPr>
                <p:nvPr/>
              </p:nvSpPr>
              <p:spPr bwMode="auto">
                <a:xfrm>
                  <a:off x="4331" y="2305"/>
                  <a:ext cx="118"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grpSp>
          <p:sp>
            <p:nvSpPr>
              <p:cNvPr id="49" name="AutoShape 265"/>
              <p:cNvSpPr>
                <a:spLocks noChangeAspect="1" noChangeArrowheads="1"/>
              </p:cNvSpPr>
              <p:nvPr/>
            </p:nvSpPr>
            <p:spPr bwMode="auto">
              <a:xfrm>
                <a:off x="6784975" y="2682875"/>
                <a:ext cx="180975" cy="185738"/>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pPr algn="ctr"/>
                <a:endParaRPr lang="en-US"/>
              </a:p>
            </p:txBody>
          </p:sp>
          <p:sp>
            <p:nvSpPr>
              <p:cNvPr id="50" name="AutoShape 266"/>
              <p:cNvSpPr>
                <a:spLocks noChangeAspect="1" noChangeArrowheads="1"/>
              </p:cNvSpPr>
              <p:nvPr/>
            </p:nvSpPr>
            <p:spPr bwMode="auto">
              <a:xfrm>
                <a:off x="7031038" y="2682875"/>
                <a:ext cx="180975" cy="185738"/>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pPr algn="ctr"/>
                <a:endParaRPr lang="en-US"/>
              </a:p>
            </p:txBody>
          </p:sp>
          <p:sp>
            <p:nvSpPr>
              <p:cNvPr id="51" name="AutoShape 267"/>
              <p:cNvSpPr>
                <a:spLocks noChangeAspect="1" noChangeArrowheads="1"/>
              </p:cNvSpPr>
              <p:nvPr/>
            </p:nvSpPr>
            <p:spPr bwMode="auto">
              <a:xfrm>
                <a:off x="6784975" y="2919413"/>
                <a:ext cx="180975" cy="184150"/>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pPr algn="ctr"/>
                <a:endParaRPr lang="en-US"/>
              </a:p>
            </p:txBody>
          </p:sp>
          <p:sp>
            <p:nvSpPr>
              <p:cNvPr id="52" name="AutoShape 268"/>
              <p:cNvSpPr>
                <a:spLocks noChangeAspect="1" noChangeArrowheads="1"/>
              </p:cNvSpPr>
              <p:nvPr/>
            </p:nvSpPr>
            <p:spPr bwMode="auto">
              <a:xfrm>
                <a:off x="7031038" y="2919413"/>
                <a:ext cx="180975" cy="184150"/>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pPr algn="ctr"/>
                <a:endParaRPr lang="en-US"/>
              </a:p>
            </p:txBody>
          </p:sp>
          <p:sp>
            <p:nvSpPr>
              <p:cNvPr id="53" name="AutoShape 269"/>
              <p:cNvSpPr>
                <a:spLocks noChangeAspect="1" noChangeArrowheads="1"/>
              </p:cNvSpPr>
              <p:nvPr/>
            </p:nvSpPr>
            <p:spPr bwMode="auto">
              <a:xfrm>
                <a:off x="6851650" y="2751138"/>
                <a:ext cx="182563" cy="182563"/>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pPr algn="ctr"/>
                <a:endParaRPr lang="en-US"/>
              </a:p>
            </p:txBody>
          </p:sp>
          <p:sp>
            <p:nvSpPr>
              <p:cNvPr id="54" name="AutoShape 270"/>
              <p:cNvSpPr>
                <a:spLocks noChangeAspect="1" noChangeArrowheads="1"/>
              </p:cNvSpPr>
              <p:nvPr/>
            </p:nvSpPr>
            <p:spPr bwMode="auto">
              <a:xfrm>
                <a:off x="7097713" y="2751138"/>
                <a:ext cx="182563" cy="182563"/>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pPr algn="ctr"/>
                <a:endParaRPr lang="en-US"/>
              </a:p>
            </p:txBody>
          </p:sp>
          <p:sp>
            <p:nvSpPr>
              <p:cNvPr id="55" name="AutoShape 271"/>
              <p:cNvSpPr>
                <a:spLocks noChangeAspect="1" noChangeArrowheads="1"/>
              </p:cNvSpPr>
              <p:nvPr/>
            </p:nvSpPr>
            <p:spPr bwMode="auto">
              <a:xfrm>
                <a:off x="6851650" y="2982913"/>
                <a:ext cx="182563" cy="184150"/>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pPr algn="ctr"/>
                <a:endParaRPr lang="en-US"/>
              </a:p>
            </p:txBody>
          </p:sp>
          <p:sp>
            <p:nvSpPr>
              <p:cNvPr id="56" name="AutoShape 272"/>
              <p:cNvSpPr>
                <a:spLocks noChangeAspect="1" noChangeArrowheads="1"/>
              </p:cNvSpPr>
              <p:nvPr/>
            </p:nvSpPr>
            <p:spPr bwMode="auto">
              <a:xfrm>
                <a:off x="7097713" y="2982913"/>
                <a:ext cx="182563" cy="184150"/>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pPr algn="ctr"/>
                <a:endParaRPr lang="en-US"/>
              </a:p>
            </p:txBody>
          </p:sp>
          <p:sp>
            <p:nvSpPr>
              <p:cNvPr id="59" name="Rectangle 312"/>
              <p:cNvSpPr>
                <a:spLocks noChangeArrowheads="1"/>
              </p:cNvSpPr>
              <p:nvPr/>
            </p:nvSpPr>
            <p:spPr bwMode="auto">
              <a:xfrm>
                <a:off x="7412038" y="2814638"/>
                <a:ext cx="377825" cy="166688"/>
              </a:xfrm>
              <a:prstGeom prst="rect">
                <a:avLst/>
              </a:prstGeom>
              <a:solidFill>
                <a:srgbClr val="999999"/>
              </a:solidFill>
              <a:ln w="25400">
                <a:noFill/>
                <a:miter lim="800000"/>
                <a:headEnd/>
                <a:tailEnd/>
              </a:ln>
            </p:spPr>
            <p:txBody>
              <a:bodyPr wrap="none" anchor="ctr">
                <a:prstTxWarp prst="textNoShape">
                  <a:avLst/>
                </a:prstTxWarp>
              </a:bodyPr>
              <a:lstStyle/>
              <a:p>
                <a:pPr algn="ctr"/>
                <a:endParaRPr lang="en-US"/>
              </a:p>
            </p:txBody>
          </p:sp>
          <p:sp>
            <p:nvSpPr>
              <p:cNvPr id="60" name="Oval 313"/>
              <p:cNvSpPr>
                <a:spLocks noChangeArrowheads="1"/>
              </p:cNvSpPr>
              <p:nvPr/>
            </p:nvSpPr>
            <p:spPr bwMode="auto">
              <a:xfrm>
                <a:off x="7412038" y="2773363"/>
                <a:ext cx="377825" cy="93663"/>
              </a:xfrm>
              <a:prstGeom prst="ellipse">
                <a:avLst/>
              </a:prstGeom>
              <a:solidFill>
                <a:srgbClr val="999999"/>
              </a:solidFill>
              <a:ln w="25400">
                <a:solidFill>
                  <a:schemeClr val="tx1"/>
                </a:solidFill>
                <a:round/>
                <a:headEnd/>
                <a:tailEnd/>
              </a:ln>
            </p:spPr>
            <p:txBody>
              <a:bodyPr wrap="none" anchor="ctr">
                <a:prstTxWarp prst="textNoShape">
                  <a:avLst/>
                </a:prstTxWarp>
              </a:bodyPr>
              <a:lstStyle/>
              <a:p>
                <a:pPr algn="ctr"/>
                <a:endParaRPr lang="en-US"/>
              </a:p>
            </p:txBody>
          </p:sp>
          <p:sp>
            <p:nvSpPr>
              <p:cNvPr id="61" name="Oval 314"/>
              <p:cNvSpPr>
                <a:spLocks noChangeArrowheads="1"/>
              </p:cNvSpPr>
              <p:nvPr/>
            </p:nvSpPr>
            <p:spPr bwMode="auto">
              <a:xfrm>
                <a:off x="7412038" y="2960688"/>
                <a:ext cx="377825" cy="93663"/>
              </a:xfrm>
              <a:prstGeom prst="ellipse">
                <a:avLst/>
              </a:prstGeom>
              <a:solidFill>
                <a:srgbClr val="999999"/>
              </a:solidFill>
              <a:ln w="25400">
                <a:solidFill>
                  <a:schemeClr val="tx1"/>
                </a:solidFill>
                <a:round/>
                <a:headEnd/>
                <a:tailEnd/>
              </a:ln>
            </p:spPr>
            <p:txBody>
              <a:bodyPr wrap="none" anchor="ctr">
                <a:prstTxWarp prst="textNoShape">
                  <a:avLst/>
                </a:prstTxWarp>
              </a:bodyPr>
              <a:lstStyle/>
              <a:p>
                <a:pPr algn="ctr"/>
                <a:endParaRPr lang="en-US"/>
              </a:p>
            </p:txBody>
          </p:sp>
          <p:sp>
            <p:nvSpPr>
              <p:cNvPr id="62" name="Line 315"/>
              <p:cNvSpPr>
                <a:spLocks noChangeShapeType="1"/>
              </p:cNvSpPr>
              <p:nvPr/>
            </p:nvSpPr>
            <p:spPr bwMode="auto">
              <a:xfrm>
                <a:off x="7789863" y="2820988"/>
                <a:ext cx="0" cy="187325"/>
              </a:xfrm>
              <a:prstGeom prst="line">
                <a:avLst/>
              </a:prstGeom>
              <a:noFill/>
              <a:ln w="25400">
                <a:solidFill>
                  <a:schemeClr val="tx1"/>
                </a:solidFill>
                <a:round/>
                <a:headEnd/>
                <a:tailEnd/>
              </a:ln>
            </p:spPr>
            <p:txBody>
              <a:bodyPr>
                <a:prstTxWarp prst="textNoShape">
                  <a:avLst/>
                </a:prstTxWarp>
              </a:bodyPr>
              <a:lstStyle/>
              <a:p>
                <a:pPr algn="ctr"/>
                <a:endParaRPr lang="en-US"/>
              </a:p>
            </p:txBody>
          </p:sp>
          <p:sp>
            <p:nvSpPr>
              <p:cNvPr id="63" name="Line 316"/>
              <p:cNvSpPr>
                <a:spLocks noChangeShapeType="1"/>
              </p:cNvSpPr>
              <p:nvPr/>
            </p:nvSpPr>
            <p:spPr bwMode="auto">
              <a:xfrm>
                <a:off x="7412038" y="2820988"/>
                <a:ext cx="0" cy="187325"/>
              </a:xfrm>
              <a:prstGeom prst="line">
                <a:avLst/>
              </a:prstGeom>
              <a:noFill/>
              <a:ln w="25400">
                <a:solidFill>
                  <a:schemeClr val="tx1"/>
                </a:solidFill>
                <a:round/>
                <a:headEnd/>
                <a:tailEnd/>
              </a:ln>
            </p:spPr>
            <p:txBody>
              <a:bodyPr>
                <a:prstTxWarp prst="textNoShape">
                  <a:avLst/>
                </a:prstTxWarp>
              </a:bodyPr>
              <a:lstStyle/>
              <a:p>
                <a:pPr algn="ctr"/>
                <a:endParaRPr lang="en-US"/>
              </a:p>
            </p:txBody>
          </p:sp>
          <p:sp>
            <p:nvSpPr>
              <p:cNvPr id="64" name="Rectangle 317"/>
              <p:cNvSpPr>
                <a:spLocks noChangeArrowheads="1"/>
              </p:cNvSpPr>
              <p:nvPr/>
            </p:nvSpPr>
            <p:spPr bwMode="auto">
              <a:xfrm>
                <a:off x="7826375" y="2771775"/>
                <a:ext cx="377825" cy="165100"/>
              </a:xfrm>
              <a:prstGeom prst="rect">
                <a:avLst/>
              </a:prstGeom>
              <a:solidFill>
                <a:srgbClr val="999999"/>
              </a:solidFill>
              <a:ln w="25400">
                <a:noFill/>
                <a:miter lim="800000"/>
                <a:headEnd/>
                <a:tailEnd/>
              </a:ln>
            </p:spPr>
            <p:txBody>
              <a:bodyPr wrap="none" anchor="ctr">
                <a:prstTxWarp prst="textNoShape">
                  <a:avLst/>
                </a:prstTxWarp>
              </a:bodyPr>
              <a:lstStyle/>
              <a:p>
                <a:pPr algn="ctr"/>
                <a:endParaRPr lang="en-US"/>
              </a:p>
            </p:txBody>
          </p:sp>
          <p:sp>
            <p:nvSpPr>
              <p:cNvPr id="65" name="Oval 318"/>
              <p:cNvSpPr>
                <a:spLocks noChangeArrowheads="1"/>
              </p:cNvSpPr>
              <p:nvPr/>
            </p:nvSpPr>
            <p:spPr bwMode="auto">
              <a:xfrm>
                <a:off x="7832725" y="2730500"/>
                <a:ext cx="377825" cy="93663"/>
              </a:xfrm>
              <a:prstGeom prst="ellipse">
                <a:avLst/>
              </a:prstGeom>
              <a:solidFill>
                <a:srgbClr val="999999"/>
              </a:solidFill>
              <a:ln w="25400">
                <a:solidFill>
                  <a:schemeClr val="tx1"/>
                </a:solidFill>
                <a:round/>
                <a:headEnd/>
                <a:tailEnd/>
              </a:ln>
            </p:spPr>
            <p:txBody>
              <a:bodyPr wrap="none" anchor="ctr">
                <a:prstTxWarp prst="textNoShape">
                  <a:avLst/>
                </a:prstTxWarp>
              </a:bodyPr>
              <a:lstStyle/>
              <a:p>
                <a:pPr algn="ctr"/>
                <a:endParaRPr lang="en-US"/>
              </a:p>
            </p:txBody>
          </p:sp>
          <p:sp>
            <p:nvSpPr>
              <p:cNvPr id="66" name="Oval 319"/>
              <p:cNvSpPr>
                <a:spLocks noChangeArrowheads="1"/>
              </p:cNvSpPr>
              <p:nvPr/>
            </p:nvSpPr>
            <p:spPr bwMode="auto">
              <a:xfrm>
                <a:off x="7832725" y="2916238"/>
                <a:ext cx="377825" cy="93663"/>
              </a:xfrm>
              <a:prstGeom prst="ellipse">
                <a:avLst/>
              </a:prstGeom>
              <a:solidFill>
                <a:srgbClr val="999999"/>
              </a:solidFill>
              <a:ln w="25400">
                <a:solidFill>
                  <a:schemeClr val="tx1"/>
                </a:solidFill>
                <a:round/>
                <a:headEnd/>
                <a:tailEnd/>
              </a:ln>
            </p:spPr>
            <p:txBody>
              <a:bodyPr wrap="none" anchor="ctr">
                <a:prstTxWarp prst="textNoShape">
                  <a:avLst/>
                </a:prstTxWarp>
              </a:bodyPr>
              <a:lstStyle/>
              <a:p>
                <a:pPr algn="ctr"/>
                <a:endParaRPr lang="en-US"/>
              </a:p>
            </p:txBody>
          </p:sp>
          <p:sp>
            <p:nvSpPr>
              <p:cNvPr id="67" name="Line 320"/>
              <p:cNvSpPr>
                <a:spLocks noChangeShapeType="1"/>
              </p:cNvSpPr>
              <p:nvPr/>
            </p:nvSpPr>
            <p:spPr bwMode="auto">
              <a:xfrm>
                <a:off x="8204200" y="2776538"/>
                <a:ext cx="0" cy="187325"/>
              </a:xfrm>
              <a:prstGeom prst="line">
                <a:avLst/>
              </a:prstGeom>
              <a:noFill/>
              <a:ln w="25400">
                <a:solidFill>
                  <a:schemeClr val="tx1"/>
                </a:solidFill>
                <a:round/>
                <a:headEnd/>
                <a:tailEnd/>
              </a:ln>
            </p:spPr>
            <p:txBody>
              <a:bodyPr>
                <a:prstTxWarp prst="textNoShape">
                  <a:avLst/>
                </a:prstTxWarp>
              </a:bodyPr>
              <a:lstStyle/>
              <a:p>
                <a:pPr algn="ctr"/>
                <a:endParaRPr lang="en-US"/>
              </a:p>
            </p:txBody>
          </p:sp>
          <p:sp>
            <p:nvSpPr>
              <p:cNvPr id="68" name="Line 321"/>
              <p:cNvSpPr>
                <a:spLocks noChangeShapeType="1"/>
              </p:cNvSpPr>
              <p:nvPr/>
            </p:nvSpPr>
            <p:spPr bwMode="auto">
              <a:xfrm>
                <a:off x="7826375" y="2776538"/>
                <a:ext cx="0" cy="187325"/>
              </a:xfrm>
              <a:prstGeom prst="line">
                <a:avLst/>
              </a:prstGeom>
              <a:noFill/>
              <a:ln w="25400">
                <a:solidFill>
                  <a:schemeClr val="tx1"/>
                </a:solidFill>
                <a:round/>
                <a:headEnd/>
                <a:tailEnd/>
              </a:ln>
            </p:spPr>
            <p:txBody>
              <a:bodyPr>
                <a:prstTxWarp prst="textNoShape">
                  <a:avLst/>
                </a:prstTxWarp>
              </a:bodyPr>
              <a:lstStyle/>
              <a:p>
                <a:pPr algn="ctr"/>
                <a:endParaRPr lang="en-US"/>
              </a:p>
            </p:txBody>
          </p:sp>
        </p:grpSp>
      </p:grpSp>
      <p:grpSp>
        <p:nvGrpSpPr>
          <p:cNvPr id="187" name="Group 186"/>
          <p:cNvGrpSpPr/>
          <p:nvPr/>
        </p:nvGrpSpPr>
        <p:grpSpPr>
          <a:xfrm>
            <a:off x="6202484" y="4009539"/>
            <a:ext cx="2632074" cy="1749535"/>
            <a:chOff x="6202484" y="4060762"/>
            <a:chExt cx="2632074" cy="1749535"/>
          </a:xfrm>
        </p:grpSpPr>
        <p:grpSp>
          <p:nvGrpSpPr>
            <p:cNvPr id="142" name="Group 75"/>
            <p:cNvGrpSpPr>
              <a:grpSpLocks/>
            </p:cNvGrpSpPr>
            <p:nvPr/>
          </p:nvGrpSpPr>
          <p:grpSpPr bwMode="auto">
            <a:xfrm rot="5400000">
              <a:off x="6643753" y="3619493"/>
              <a:ext cx="1749535" cy="2632074"/>
              <a:chOff x="3364" y="1152"/>
              <a:chExt cx="2381" cy="2736"/>
            </a:xfrm>
          </p:grpSpPr>
          <p:grpSp>
            <p:nvGrpSpPr>
              <p:cNvPr id="143" name="Group 76"/>
              <p:cNvGrpSpPr>
                <a:grpSpLocks/>
              </p:cNvGrpSpPr>
              <p:nvPr/>
            </p:nvGrpSpPr>
            <p:grpSpPr bwMode="auto">
              <a:xfrm>
                <a:off x="3364" y="1152"/>
                <a:ext cx="2381" cy="2736"/>
                <a:chOff x="3364" y="1056"/>
                <a:chExt cx="2381" cy="2736"/>
              </a:xfrm>
            </p:grpSpPr>
            <p:sp>
              <p:nvSpPr>
                <p:cNvPr id="146" name="Oval 77"/>
                <p:cNvSpPr>
                  <a:spLocks noChangeArrowheads="1"/>
                </p:cNvSpPr>
                <p:nvPr/>
              </p:nvSpPr>
              <p:spPr bwMode="auto">
                <a:xfrm>
                  <a:off x="3660" y="1296"/>
                  <a:ext cx="708" cy="604"/>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47" name="Oval 78"/>
                <p:cNvSpPr>
                  <a:spLocks noChangeArrowheads="1"/>
                </p:cNvSpPr>
                <p:nvPr/>
              </p:nvSpPr>
              <p:spPr bwMode="auto">
                <a:xfrm>
                  <a:off x="4765" y="1233"/>
                  <a:ext cx="731" cy="83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48" name="Oval 79"/>
                <p:cNvSpPr>
                  <a:spLocks noChangeArrowheads="1"/>
                </p:cNvSpPr>
                <p:nvPr/>
              </p:nvSpPr>
              <p:spPr bwMode="auto">
                <a:xfrm>
                  <a:off x="4032" y="1056"/>
                  <a:ext cx="1008" cy="130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49" name="Oval 80"/>
                <p:cNvSpPr>
                  <a:spLocks noChangeArrowheads="1"/>
                </p:cNvSpPr>
                <p:nvPr/>
              </p:nvSpPr>
              <p:spPr bwMode="auto">
                <a:xfrm>
                  <a:off x="3364" y="1536"/>
                  <a:ext cx="1622" cy="1044"/>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50" name="Oval 81"/>
                <p:cNvSpPr>
                  <a:spLocks noChangeArrowheads="1"/>
                </p:cNvSpPr>
                <p:nvPr/>
              </p:nvSpPr>
              <p:spPr bwMode="auto">
                <a:xfrm>
                  <a:off x="3984" y="2208"/>
                  <a:ext cx="1056" cy="1584"/>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51" name="Oval 82"/>
                <p:cNvSpPr>
                  <a:spLocks noChangeArrowheads="1"/>
                </p:cNvSpPr>
                <p:nvPr/>
              </p:nvSpPr>
              <p:spPr bwMode="auto">
                <a:xfrm>
                  <a:off x="5088" y="1684"/>
                  <a:ext cx="657" cy="1126"/>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52" name="Oval 83"/>
                <p:cNvSpPr>
                  <a:spLocks noChangeArrowheads="1"/>
                </p:cNvSpPr>
                <p:nvPr/>
              </p:nvSpPr>
              <p:spPr bwMode="auto">
                <a:xfrm>
                  <a:off x="3391" y="2134"/>
                  <a:ext cx="593" cy="1034"/>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53" name="Oval 84"/>
                <p:cNvSpPr>
                  <a:spLocks noChangeArrowheads="1"/>
                </p:cNvSpPr>
                <p:nvPr/>
              </p:nvSpPr>
              <p:spPr bwMode="auto">
                <a:xfrm>
                  <a:off x="5186" y="2544"/>
                  <a:ext cx="478" cy="768"/>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54" name="Oval 85"/>
                <p:cNvSpPr>
                  <a:spLocks noChangeArrowheads="1"/>
                </p:cNvSpPr>
                <p:nvPr/>
              </p:nvSpPr>
              <p:spPr bwMode="auto">
                <a:xfrm rot="-2107996">
                  <a:off x="3676" y="2897"/>
                  <a:ext cx="548" cy="75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55" name="Oval 86"/>
                <p:cNvSpPr>
                  <a:spLocks noChangeArrowheads="1"/>
                </p:cNvSpPr>
                <p:nvPr/>
              </p:nvSpPr>
              <p:spPr bwMode="auto">
                <a:xfrm rot="2607198">
                  <a:off x="4723" y="2909"/>
                  <a:ext cx="655" cy="816"/>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56" name="Oval 87"/>
                <p:cNvSpPr>
                  <a:spLocks noChangeArrowheads="1"/>
                </p:cNvSpPr>
                <p:nvPr/>
              </p:nvSpPr>
              <p:spPr bwMode="auto">
                <a:xfrm>
                  <a:off x="3504" y="1284"/>
                  <a:ext cx="2064" cy="2028"/>
                </a:xfrm>
                <a:prstGeom prst="ellipse">
                  <a:avLst/>
                </a:prstGeom>
                <a:solidFill>
                  <a:schemeClr val="bg1"/>
                </a:solidFill>
                <a:ln w="12700">
                  <a:noFill/>
                  <a:round/>
                  <a:headEnd/>
                  <a:tailEnd/>
                </a:ln>
              </p:spPr>
              <p:txBody>
                <a:bodyPr wrap="none" anchor="ctr">
                  <a:prstTxWarp prst="textNoShape">
                    <a:avLst/>
                  </a:prstTxWarp>
                </a:bodyPr>
                <a:lstStyle/>
                <a:p>
                  <a:pPr algn="ctr"/>
                  <a:endParaRPr lang="en-US"/>
                </a:p>
              </p:txBody>
            </p:sp>
            <p:sp>
              <p:nvSpPr>
                <p:cNvPr id="157" name="Oval 88"/>
                <p:cNvSpPr>
                  <a:spLocks noChangeArrowheads="1"/>
                </p:cNvSpPr>
                <p:nvPr/>
              </p:nvSpPr>
              <p:spPr bwMode="auto">
                <a:xfrm>
                  <a:off x="3641" y="1458"/>
                  <a:ext cx="748" cy="1127"/>
                </a:xfrm>
                <a:prstGeom prst="ellipse">
                  <a:avLst/>
                </a:prstGeom>
                <a:solidFill>
                  <a:schemeClr val="bg1"/>
                </a:solidFill>
                <a:ln w="12700">
                  <a:noFill/>
                  <a:round/>
                  <a:headEnd/>
                  <a:tailEnd/>
                </a:ln>
              </p:spPr>
              <p:txBody>
                <a:bodyPr wrap="none" anchor="ctr">
                  <a:prstTxWarp prst="textNoShape">
                    <a:avLst/>
                  </a:prstTxWarp>
                </a:bodyPr>
                <a:lstStyle/>
                <a:p>
                  <a:pPr algn="ctr"/>
                  <a:endParaRPr lang="en-US"/>
                </a:p>
              </p:txBody>
            </p:sp>
            <p:sp>
              <p:nvSpPr>
                <p:cNvPr id="158" name="Oval 89"/>
                <p:cNvSpPr>
                  <a:spLocks noChangeArrowheads="1"/>
                </p:cNvSpPr>
                <p:nvPr/>
              </p:nvSpPr>
              <p:spPr bwMode="auto">
                <a:xfrm>
                  <a:off x="3715" y="2473"/>
                  <a:ext cx="749" cy="1127"/>
                </a:xfrm>
                <a:prstGeom prst="ellipse">
                  <a:avLst/>
                </a:prstGeom>
                <a:solidFill>
                  <a:schemeClr val="bg1"/>
                </a:solidFill>
                <a:ln w="12700">
                  <a:noFill/>
                  <a:round/>
                  <a:headEnd/>
                  <a:tailEnd/>
                </a:ln>
              </p:spPr>
              <p:txBody>
                <a:bodyPr wrap="none" anchor="ctr">
                  <a:prstTxWarp prst="textNoShape">
                    <a:avLst/>
                  </a:prstTxWarp>
                </a:bodyPr>
                <a:lstStyle/>
                <a:p>
                  <a:pPr algn="ctr"/>
                  <a:endParaRPr lang="en-US"/>
                </a:p>
              </p:txBody>
            </p:sp>
          </p:grpSp>
          <p:sp>
            <p:nvSpPr>
              <p:cNvPr id="144" name="Oval 90"/>
              <p:cNvSpPr>
                <a:spLocks noChangeArrowheads="1"/>
              </p:cNvSpPr>
              <p:nvPr/>
            </p:nvSpPr>
            <p:spPr bwMode="auto">
              <a:xfrm>
                <a:off x="3600" y="1680"/>
                <a:ext cx="1824" cy="1932"/>
              </a:xfrm>
              <a:prstGeom prst="ellipse">
                <a:avLst/>
              </a:prstGeom>
              <a:solidFill>
                <a:schemeClr val="bg1"/>
              </a:solidFill>
              <a:ln w="12700">
                <a:noFill/>
                <a:round/>
                <a:headEnd/>
                <a:tailEnd/>
              </a:ln>
            </p:spPr>
            <p:txBody>
              <a:bodyPr wrap="none" anchor="ctr">
                <a:prstTxWarp prst="textNoShape">
                  <a:avLst/>
                </a:prstTxWarp>
              </a:bodyPr>
              <a:lstStyle/>
              <a:p>
                <a:pPr algn="ctr"/>
                <a:endParaRPr lang="en-US"/>
              </a:p>
            </p:txBody>
          </p:sp>
          <p:sp>
            <p:nvSpPr>
              <p:cNvPr id="145" name="Oval 91"/>
              <p:cNvSpPr>
                <a:spLocks noChangeArrowheads="1"/>
              </p:cNvSpPr>
              <p:nvPr/>
            </p:nvSpPr>
            <p:spPr bwMode="auto">
              <a:xfrm>
                <a:off x="4224" y="2592"/>
                <a:ext cx="1248" cy="972"/>
              </a:xfrm>
              <a:prstGeom prst="ellipse">
                <a:avLst/>
              </a:prstGeom>
              <a:solidFill>
                <a:schemeClr val="bg1"/>
              </a:solidFill>
              <a:ln w="12700">
                <a:noFill/>
                <a:round/>
                <a:headEnd/>
                <a:tailEnd/>
              </a:ln>
            </p:spPr>
            <p:txBody>
              <a:bodyPr wrap="none" anchor="ctr">
                <a:prstTxWarp prst="textNoShape">
                  <a:avLst/>
                </a:prstTxWarp>
              </a:bodyPr>
              <a:lstStyle/>
              <a:p>
                <a:pPr algn="ctr"/>
                <a:endParaRPr lang="en-US"/>
              </a:p>
            </p:txBody>
          </p:sp>
        </p:grpSp>
        <p:grpSp>
          <p:nvGrpSpPr>
            <p:cNvPr id="177" name="Group 176"/>
            <p:cNvGrpSpPr/>
            <p:nvPr/>
          </p:nvGrpSpPr>
          <p:grpSpPr>
            <a:xfrm>
              <a:off x="6834760" y="4578871"/>
              <a:ext cx="1363629" cy="795338"/>
              <a:chOff x="5810250" y="3721100"/>
              <a:chExt cx="1363629" cy="795338"/>
            </a:xfrm>
          </p:grpSpPr>
          <p:grpSp>
            <p:nvGrpSpPr>
              <p:cNvPr id="29" name="Group 232"/>
              <p:cNvGrpSpPr>
                <a:grpSpLocks noChangeAspect="1"/>
              </p:cNvGrpSpPr>
              <p:nvPr/>
            </p:nvGrpSpPr>
            <p:grpSpPr bwMode="auto">
              <a:xfrm>
                <a:off x="5810250" y="3721100"/>
                <a:ext cx="673100" cy="658813"/>
                <a:chOff x="6636" y="20230"/>
                <a:chExt cx="346" cy="417"/>
              </a:xfrm>
              <a:solidFill>
                <a:srgbClr val="999999"/>
              </a:solidFill>
            </p:grpSpPr>
            <p:sp>
              <p:nvSpPr>
                <p:cNvPr id="128" name="AutoShape 233"/>
                <p:cNvSpPr>
                  <a:spLocks noChangeAspect="1" noChangeArrowheads="1"/>
                </p:cNvSpPr>
                <p:nvPr/>
              </p:nvSpPr>
              <p:spPr bwMode="auto">
                <a:xfrm>
                  <a:off x="6637" y="20531"/>
                  <a:ext cx="95"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29" name="AutoShape 234"/>
                <p:cNvSpPr>
                  <a:spLocks noChangeAspect="1" noChangeArrowheads="1"/>
                </p:cNvSpPr>
                <p:nvPr/>
              </p:nvSpPr>
              <p:spPr bwMode="auto">
                <a:xfrm>
                  <a:off x="6761" y="20531"/>
                  <a:ext cx="93" cy="117"/>
                </a:xfrm>
                <a:prstGeom prst="roundRect">
                  <a:avLst>
                    <a:gd name="adj" fmla="val 1083"/>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30" name="AutoShape 235"/>
                <p:cNvSpPr>
                  <a:spLocks noChangeAspect="1" noChangeArrowheads="1"/>
                </p:cNvSpPr>
                <p:nvPr/>
              </p:nvSpPr>
              <p:spPr bwMode="auto">
                <a:xfrm>
                  <a:off x="6636" y="20230"/>
                  <a:ext cx="94"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31" name="AutoShape 236"/>
                <p:cNvSpPr>
                  <a:spLocks noChangeAspect="1" noChangeArrowheads="1"/>
                </p:cNvSpPr>
                <p:nvPr/>
              </p:nvSpPr>
              <p:spPr bwMode="auto">
                <a:xfrm>
                  <a:off x="6760" y="20230"/>
                  <a:ext cx="94"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32" name="AutoShape 237"/>
                <p:cNvSpPr>
                  <a:spLocks noChangeAspect="1" noChangeArrowheads="1"/>
                </p:cNvSpPr>
                <p:nvPr/>
              </p:nvSpPr>
              <p:spPr bwMode="auto">
                <a:xfrm>
                  <a:off x="6636" y="20376"/>
                  <a:ext cx="94"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33" name="AutoShape 238"/>
                <p:cNvSpPr>
                  <a:spLocks noChangeAspect="1" noChangeArrowheads="1"/>
                </p:cNvSpPr>
                <p:nvPr/>
              </p:nvSpPr>
              <p:spPr bwMode="auto">
                <a:xfrm>
                  <a:off x="6760" y="20376"/>
                  <a:ext cx="94"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34" name="AutoShape 239"/>
                <p:cNvSpPr>
                  <a:spLocks noChangeAspect="1" noChangeArrowheads="1"/>
                </p:cNvSpPr>
                <p:nvPr/>
              </p:nvSpPr>
              <p:spPr bwMode="auto">
                <a:xfrm>
                  <a:off x="6888" y="20531"/>
                  <a:ext cx="95"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35" name="AutoShape 240"/>
                <p:cNvSpPr>
                  <a:spLocks noChangeAspect="1" noChangeArrowheads="1"/>
                </p:cNvSpPr>
                <p:nvPr/>
              </p:nvSpPr>
              <p:spPr bwMode="auto">
                <a:xfrm>
                  <a:off x="6887" y="20230"/>
                  <a:ext cx="95"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36" name="AutoShape 241"/>
                <p:cNvSpPr>
                  <a:spLocks noChangeAspect="1" noChangeArrowheads="1"/>
                </p:cNvSpPr>
                <p:nvPr/>
              </p:nvSpPr>
              <p:spPr bwMode="auto">
                <a:xfrm>
                  <a:off x="6887" y="20376"/>
                  <a:ext cx="95"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grpSp>
          <p:sp>
            <p:nvSpPr>
              <p:cNvPr id="30" name="AutoShape 242"/>
              <p:cNvSpPr>
                <a:spLocks noChangeAspect="1" noChangeArrowheads="1"/>
              </p:cNvSpPr>
              <p:nvPr/>
            </p:nvSpPr>
            <p:spPr bwMode="auto">
              <a:xfrm>
                <a:off x="5884863" y="4267200"/>
                <a:ext cx="182563" cy="185738"/>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pPr algn="ctr"/>
                <a:endParaRPr lang="en-US"/>
              </a:p>
            </p:txBody>
          </p:sp>
          <p:sp>
            <p:nvSpPr>
              <p:cNvPr id="31" name="AutoShape 243"/>
              <p:cNvSpPr>
                <a:spLocks noChangeAspect="1" noChangeArrowheads="1"/>
              </p:cNvSpPr>
              <p:nvPr/>
            </p:nvSpPr>
            <p:spPr bwMode="auto">
              <a:xfrm>
                <a:off x="6130925" y="4267200"/>
                <a:ext cx="180975" cy="185738"/>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pPr algn="ctr"/>
                <a:endParaRPr lang="en-US"/>
              </a:p>
            </p:txBody>
          </p:sp>
          <p:sp>
            <p:nvSpPr>
              <p:cNvPr id="32" name="AutoShape 244"/>
              <p:cNvSpPr>
                <a:spLocks noChangeAspect="1" noChangeArrowheads="1"/>
              </p:cNvSpPr>
              <p:nvPr/>
            </p:nvSpPr>
            <p:spPr bwMode="auto">
              <a:xfrm>
                <a:off x="5883275" y="3784600"/>
                <a:ext cx="182563" cy="185738"/>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pPr algn="ctr"/>
                <a:endParaRPr lang="en-US"/>
              </a:p>
            </p:txBody>
          </p:sp>
          <p:sp>
            <p:nvSpPr>
              <p:cNvPr id="33" name="AutoShape 245"/>
              <p:cNvSpPr>
                <a:spLocks noChangeAspect="1" noChangeArrowheads="1"/>
              </p:cNvSpPr>
              <p:nvPr/>
            </p:nvSpPr>
            <p:spPr bwMode="auto">
              <a:xfrm>
                <a:off x="6129338" y="3784600"/>
                <a:ext cx="180975" cy="185738"/>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pPr algn="ctr"/>
                <a:endParaRPr lang="en-US"/>
              </a:p>
            </p:txBody>
          </p:sp>
          <p:sp>
            <p:nvSpPr>
              <p:cNvPr id="34" name="AutoShape 246"/>
              <p:cNvSpPr>
                <a:spLocks noChangeAspect="1" noChangeArrowheads="1"/>
              </p:cNvSpPr>
              <p:nvPr/>
            </p:nvSpPr>
            <p:spPr bwMode="auto">
              <a:xfrm>
                <a:off x="5883275" y="4021138"/>
                <a:ext cx="182563" cy="184150"/>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pPr algn="ctr"/>
                <a:endParaRPr lang="en-US"/>
              </a:p>
            </p:txBody>
          </p:sp>
          <p:sp>
            <p:nvSpPr>
              <p:cNvPr id="35" name="AutoShape 247"/>
              <p:cNvSpPr>
                <a:spLocks noChangeAspect="1" noChangeArrowheads="1"/>
              </p:cNvSpPr>
              <p:nvPr/>
            </p:nvSpPr>
            <p:spPr bwMode="auto">
              <a:xfrm>
                <a:off x="6129338" y="4021138"/>
                <a:ext cx="180975" cy="184150"/>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pPr algn="ctr"/>
                <a:endParaRPr lang="en-US"/>
              </a:p>
            </p:txBody>
          </p:sp>
          <p:sp>
            <p:nvSpPr>
              <p:cNvPr id="36" name="AutoShape 248"/>
              <p:cNvSpPr>
                <a:spLocks noChangeAspect="1" noChangeArrowheads="1"/>
              </p:cNvSpPr>
              <p:nvPr/>
            </p:nvSpPr>
            <p:spPr bwMode="auto">
              <a:xfrm>
                <a:off x="6381750" y="4267200"/>
                <a:ext cx="182563" cy="185738"/>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pPr algn="ctr"/>
                <a:endParaRPr lang="en-US"/>
              </a:p>
            </p:txBody>
          </p:sp>
          <p:sp>
            <p:nvSpPr>
              <p:cNvPr id="37" name="AutoShape 249"/>
              <p:cNvSpPr>
                <a:spLocks noChangeAspect="1" noChangeArrowheads="1"/>
              </p:cNvSpPr>
              <p:nvPr/>
            </p:nvSpPr>
            <p:spPr bwMode="auto">
              <a:xfrm>
                <a:off x="6383338" y="3784600"/>
                <a:ext cx="184150" cy="185738"/>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pPr algn="ctr"/>
                <a:endParaRPr lang="en-US"/>
              </a:p>
            </p:txBody>
          </p:sp>
          <p:sp>
            <p:nvSpPr>
              <p:cNvPr id="38" name="AutoShape 250"/>
              <p:cNvSpPr>
                <a:spLocks noChangeAspect="1" noChangeArrowheads="1"/>
              </p:cNvSpPr>
              <p:nvPr/>
            </p:nvSpPr>
            <p:spPr bwMode="auto">
              <a:xfrm>
                <a:off x="6378575" y="4021138"/>
                <a:ext cx="184150" cy="184150"/>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pPr algn="ctr"/>
                <a:endParaRPr lang="en-US"/>
              </a:p>
            </p:txBody>
          </p:sp>
          <p:sp>
            <p:nvSpPr>
              <p:cNvPr id="39" name="AutoShape 251"/>
              <p:cNvSpPr>
                <a:spLocks noChangeAspect="1" noChangeArrowheads="1"/>
              </p:cNvSpPr>
              <p:nvPr/>
            </p:nvSpPr>
            <p:spPr bwMode="auto">
              <a:xfrm>
                <a:off x="5951538" y="4332288"/>
                <a:ext cx="185738" cy="184150"/>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pPr algn="ctr"/>
                <a:endParaRPr lang="en-US"/>
              </a:p>
            </p:txBody>
          </p:sp>
          <p:sp>
            <p:nvSpPr>
              <p:cNvPr id="40" name="AutoShape 252"/>
              <p:cNvSpPr>
                <a:spLocks noChangeAspect="1" noChangeArrowheads="1"/>
              </p:cNvSpPr>
              <p:nvPr/>
            </p:nvSpPr>
            <p:spPr bwMode="auto">
              <a:xfrm>
                <a:off x="6197600" y="4332288"/>
                <a:ext cx="184150" cy="184150"/>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pPr algn="ctr"/>
                <a:endParaRPr lang="en-US"/>
              </a:p>
            </p:txBody>
          </p:sp>
          <p:sp>
            <p:nvSpPr>
              <p:cNvPr id="41" name="AutoShape 253"/>
              <p:cNvSpPr>
                <a:spLocks noChangeAspect="1" noChangeArrowheads="1"/>
              </p:cNvSpPr>
              <p:nvPr/>
            </p:nvSpPr>
            <p:spPr bwMode="auto">
              <a:xfrm>
                <a:off x="5949950" y="3852863"/>
                <a:ext cx="184150" cy="182563"/>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pPr algn="ctr"/>
                <a:endParaRPr lang="en-US"/>
              </a:p>
            </p:txBody>
          </p:sp>
          <p:sp>
            <p:nvSpPr>
              <p:cNvPr id="42" name="AutoShape 254"/>
              <p:cNvSpPr>
                <a:spLocks noChangeAspect="1" noChangeArrowheads="1"/>
              </p:cNvSpPr>
              <p:nvPr/>
            </p:nvSpPr>
            <p:spPr bwMode="auto">
              <a:xfrm>
                <a:off x="6202363" y="3852863"/>
                <a:ext cx="182563" cy="182563"/>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pPr algn="ctr"/>
                <a:endParaRPr lang="en-US"/>
              </a:p>
            </p:txBody>
          </p:sp>
          <p:sp>
            <p:nvSpPr>
              <p:cNvPr id="43" name="AutoShape 255"/>
              <p:cNvSpPr>
                <a:spLocks noChangeAspect="1" noChangeArrowheads="1"/>
              </p:cNvSpPr>
              <p:nvPr/>
            </p:nvSpPr>
            <p:spPr bwMode="auto">
              <a:xfrm>
                <a:off x="5949950" y="4084638"/>
                <a:ext cx="184150" cy="184150"/>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pPr algn="ctr"/>
                <a:endParaRPr lang="en-US"/>
              </a:p>
            </p:txBody>
          </p:sp>
          <p:sp>
            <p:nvSpPr>
              <p:cNvPr id="44" name="AutoShape 256"/>
              <p:cNvSpPr>
                <a:spLocks noChangeAspect="1" noChangeArrowheads="1"/>
              </p:cNvSpPr>
              <p:nvPr/>
            </p:nvSpPr>
            <p:spPr bwMode="auto">
              <a:xfrm>
                <a:off x="6196013" y="4084638"/>
                <a:ext cx="182563" cy="184150"/>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pPr algn="ctr"/>
                <a:endParaRPr lang="en-US"/>
              </a:p>
            </p:txBody>
          </p:sp>
          <p:sp>
            <p:nvSpPr>
              <p:cNvPr id="45" name="AutoShape 257"/>
              <p:cNvSpPr>
                <a:spLocks noChangeAspect="1" noChangeArrowheads="1"/>
              </p:cNvSpPr>
              <p:nvPr/>
            </p:nvSpPr>
            <p:spPr bwMode="auto">
              <a:xfrm>
                <a:off x="6448425" y="4332288"/>
                <a:ext cx="182563" cy="184150"/>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pPr algn="ctr"/>
                <a:endParaRPr lang="en-US"/>
              </a:p>
            </p:txBody>
          </p:sp>
          <p:sp>
            <p:nvSpPr>
              <p:cNvPr id="46" name="AutoShape 258"/>
              <p:cNvSpPr>
                <a:spLocks noChangeAspect="1" noChangeArrowheads="1"/>
              </p:cNvSpPr>
              <p:nvPr/>
            </p:nvSpPr>
            <p:spPr bwMode="auto">
              <a:xfrm>
                <a:off x="6450013" y="3852863"/>
                <a:ext cx="184150" cy="182563"/>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pPr algn="ctr"/>
                <a:endParaRPr lang="en-US"/>
              </a:p>
            </p:txBody>
          </p:sp>
          <p:sp>
            <p:nvSpPr>
              <p:cNvPr id="47" name="AutoShape 259"/>
              <p:cNvSpPr>
                <a:spLocks noChangeAspect="1" noChangeArrowheads="1"/>
              </p:cNvSpPr>
              <p:nvPr/>
            </p:nvSpPr>
            <p:spPr bwMode="auto">
              <a:xfrm>
                <a:off x="6445250" y="4084638"/>
                <a:ext cx="184150" cy="184150"/>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pPr algn="ctr"/>
                <a:endParaRPr lang="en-US"/>
              </a:p>
            </p:txBody>
          </p:sp>
          <p:sp>
            <p:nvSpPr>
              <p:cNvPr id="137" name="Rectangle 327"/>
              <p:cNvSpPr>
                <a:spLocks noChangeArrowheads="1"/>
              </p:cNvSpPr>
              <p:nvPr/>
            </p:nvSpPr>
            <p:spPr bwMode="auto">
              <a:xfrm>
                <a:off x="6786529" y="3853807"/>
                <a:ext cx="387350" cy="166688"/>
              </a:xfrm>
              <a:prstGeom prst="rect">
                <a:avLst/>
              </a:prstGeom>
              <a:solidFill>
                <a:srgbClr val="999999"/>
              </a:solidFill>
              <a:ln w="25400">
                <a:noFill/>
                <a:miter lim="800000"/>
                <a:headEnd/>
                <a:tailEnd/>
              </a:ln>
            </p:spPr>
            <p:txBody>
              <a:bodyPr wrap="none" anchor="ctr">
                <a:prstTxWarp prst="textNoShape">
                  <a:avLst/>
                </a:prstTxWarp>
              </a:bodyPr>
              <a:lstStyle/>
              <a:p>
                <a:pPr algn="ctr"/>
                <a:endParaRPr lang="en-US"/>
              </a:p>
            </p:txBody>
          </p:sp>
          <p:sp>
            <p:nvSpPr>
              <p:cNvPr id="138" name="Oval 328"/>
              <p:cNvSpPr>
                <a:spLocks noChangeArrowheads="1"/>
              </p:cNvSpPr>
              <p:nvPr/>
            </p:nvSpPr>
            <p:spPr bwMode="auto">
              <a:xfrm>
                <a:off x="6786529" y="3812532"/>
                <a:ext cx="387350" cy="93663"/>
              </a:xfrm>
              <a:prstGeom prst="ellipse">
                <a:avLst/>
              </a:prstGeom>
              <a:solidFill>
                <a:srgbClr val="999999"/>
              </a:solidFill>
              <a:ln w="25400">
                <a:solidFill>
                  <a:schemeClr val="tx1"/>
                </a:solidFill>
                <a:round/>
                <a:headEnd/>
                <a:tailEnd/>
              </a:ln>
            </p:spPr>
            <p:txBody>
              <a:bodyPr wrap="none" anchor="ctr">
                <a:prstTxWarp prst="textNoShape">
                  <a:avLst/>
                </a:prstTxWarp>
              </a:bodyPr>
              <a:lstStyle/>
              <a:p>
                <a:pPr algn="ctr"/>
                <a:endParaRPr lang="en-US"/>
              </a:p>
            </p:txBody>
          </p:sp>
          <p:sp>
            <p:nvSpPr>
              <p:cNvPr id="139" name="Oval 329"/>
              <p:cNvSpPr>
                <a:spLocks noChangeArrowheads="1"/>
              </p:cNvSpPr>
              <p:nvPr/>
            </p:nvSpPr>
            <p:spPr bwMode="auto">
              <a:xfrm>
                <a:off x="6786529" y="3999857"/>
                <a:ext cx="387350" cy="93663"/>
              </a:xfrm>
              <a:prstGeom prst="ellipse">
                <a:avLst/>
              </a:prstGeom>
              <a:solidFill>
                <a:srgbClr val="999999"/>
              </a:solidFill>
              <a:ln w="25400">
                <a:solidFill>
                  <a:schemeClr val="tx1"/>
                </a:solidFill>
                <a:round/>
                <a:headEnd/>
                <a:tailEnd/>
              </a:ln>
            </p:spPr>
            <p:txBody>
              <a:bodyPr wrap="none" anchor="ctr">
                <a:prstTxWarp prst="textNoShape">
                  <a:avLst/>
                </a:prstTxWarp>
              </a:bodyPr>
              <a:lstStyle/>
              <a:p>
                <a:pPr algn="ctr"/>
                <a:endParaRPr lang="en-US"/>
              </a:p>
            </p:txBody>
          </p:sp>
          <p:sp>
            <p:nvSpPr>
              <p:cNvPr id="140" name="Line 330"/>
              <p:cNvSpPr>
                <a:spLocks noChangeShapeType="1"/>
              </p:cNvSpPr>
              <p:nvPr/>
            </p:nvSpPr>
            <p:spPr bwMode="auto">
              <a:xfrm>
                <a:off x="7173879" y="3860157"/>
                <a:ext cx="0" cy="187325"/>
              </a:xfrm>
              <a:prstGeom prst="line">
                <a:avLst/>
              </a:prstGeom>
              <a:noFill/>
              <a:ln w="25400">
                <a:solidFill>
                  <a:schemeClr val="tx1"/>
                </a:solidFill>
                <a:round/>
                <a:headEnd/>
                <a:tailEnd/>
              </a:ln>
            </p:spPr>
            <p:txBody>
              <a:bodyPr>
                <a:prstTxWarp prst="textNoShape">
                  <a:avLst/>
                </a:prstTxWarp>
              </a:bodyPr>
              <a:lstStyle/>
              <a:p>
                <a:pPr algn="ctr"/>
                <a:endParaRPr lang="en-US"/>
              </a:p>
            </p:txBody>
          </p:sp>
          <p:sp>
            <p:nvSpPr>
              <p:cNvPr id="141" name="Line 331"/>
              <p:cNvSpPr>
                <a:spLocks noChangeShapeType="1"/>
              </p:cNvSpPr>
              <p:nvPr/>
            </p:nvSpPr>
            <p:spPr bwMode="auto">
              <a:xfrm>
                <a:off x="6786529" y="3860157"/>
                <a:ext cx="0" cy="187325"/>
              </a:xfrm>
              <a:prstGeom prst="line">
                <a:avLst/>
              </a:prstGeom>
              <a:noFill/>
              <a:ln w="25400">
                <a:solidFill>
                  <a:schemeClr val="tx1"/>
                </a:solidFill>
                <a:round/>
                <a:headEnd/>
                <a:tailEnd/>
              </a:ln>
            </p:spPr>
            <p:txBody>
              <a:bodyPr>
                <a:prstTxWarp prst="textNoShape">
                  <a:avLst/>
                </a:prstTxWarp>
              </a:bodyPr>
              <a:lstStyle/>
              <a:p>
                <a:pPr algn="ctr"/>
                <a:endParaRPr lang="en-US"/>
              </a:p>
            </p:txBody>
          </p:sp>
        </p:grpSp>
      </p:grpSp>
      <p:grpSp>
        <p:nvGrpSpPr>
          <p:cNvPr id="186" name="Group 185"/>
          <p:cNvGrpSpPr/>
          <p:nvPr/>
        </p:nvGrpSpPr>
        <p:grpSpPr>
          <a:xfrm>
            <a:off x="3281108" y="4011181"/>
            <a:ext cx="2632074" cy="1746251"/>
            <a:chOff x="3408891" y="4088372"/>
            <a:chExt cx="2632074" cy="1746251"/>
          </a:xfrm>
        </p:grpSpPr>
        <p:grpSp>
          <p:nvGrpSpPr>
            <p:cNvPr id="6" name="Group 75"/>
            <p:cNvGrpSpPr>
              <a:grpSpLocks/>
            </p:cNvGrpSpPr>
            <p:nvPr/>
          </p:nvGrpSpPr>
          <p:grpSpPr bwMode="auto">
            <a:xfrm rot="5400000">
              <a:off x="3851802" y="3645461"/>
              <a:ext cx="1746251" cy="2632074"/>
              <a:chOff x="3364" y="1152"/>
              <a:chExt cx="2381" cy="2736"/>
            </a:xfrm>
          </p:grpSpPr>
          <p:grpSp>
            <p:nvGrpSpPr>
              <p:cNvPr id="7" name="Group 76"/>
              <p:cNvGrpSpPr>
                <a:grpSpLocks/>
              </p:cNvGrpSpPr>
              <p:nvPr/>
            </p:nvGrpSpPr>
            <p:grpSpPr bwMode="auto">
              <a:xfrm>
                <a:off x="3364" y="1152"/>
                <a:ext cx="2381" cy="2736"/>
                <a:chOff x="3364" y="1056"/>
                <a:chExt cx="2381" cy="2736"/>
              </a:xfrm>
            </p:grpSpPr>
            <p:sp>
              <p:nvSpPr>
                <p:cNvPr id="10" name="Oval 77"/>
                <p:cNvSpPr>
                  <a:spLocks noChangeArrowheads="1"/>
                </p:cNvSpPr>
                <p:nvPr/>
              </p:nvSpPr>
              <p:spPr bwMode="auto">
                <a:xfrm>
                  <a:off x="3660" y="1296"/>
                  <a:ext cx="708" cy="604"/>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1" name="Oval 78"/>
                <p:cNvSpPr>
                  <a:spLocks noChangeArrowheads="1"/>
                </p:cNvSpPr>
                <p:nvPr/>
              </p:nvSpPr>
              <p:spPr bwMode="auto">
                <a:xfrm>
                  <a:off x="4765" y="1233"/>
                  <a:ext cx="731" cy="83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2" name="Oval 79"/>
                <p:cNvSpPr>
                  <a:spLocks noChangeArrowheads="1"/>
                </p:cNvSpPr>
                <p:nvPr/>
              </p:nvSpPr>
              <p:spPr bwMode="auto">
                <a:xfrm>
                  <a:off x="4032" y="1056"/>
                  <a:ext cx="1008" cy="130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3" name="Oval 80"/>
                <p:cNvSpPr>
                  <a:spLocks noChangeArrowheads="1"/>
                </p:cNvSpPr>
                <p:nvPr/>
              </p:nvSpPr>
              <p:spPr bwMode="auto">
                <a:xfrm>
                  <a:off x="3364" y="1536"/>
                  <a:ext cx="1622" cy="1044"/>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4" name="Oval 81"/>
                <p:cNvSpPr>
                  <a:spLocks noChangeArrowheads="1"/>
                </p:cNvSpPr>
                <p:nvPr/>
              </p:nvSpPr>
              <p:spPr bwMode="auto">
                <a:xfrm>
                  <a:off x="3984" y="2208"/>
                  <a:ext cx="1056" cy="1584"/>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5" name="Oval 82"/>
                <p:cNvSpPr>
                  <a:spLocks noChangeArrowheads="1"/>
                </p:cNvSpPr>
                <p:nvPr/>
              </p:nvSpPr>
              <p:spPr bwMode="auto">
                <a:xfrm>
                  <a:off x="5088" y="1684"/>
                  <a:ext cx="657" cy="1126"/>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6" name="Oval 83"/>
                <p:cNvSpPr>
                  <a:spLocks noChangeArrowheads="1"/>
                </p:cNvSpPr>
                <p:nvPr/>
              </p:nvSpPr>
              <p:spPr bwMode="auto">
                <a:xfrm>
                  <a:off x="3391" y="2134"/>
                  <a:ext cx="593" cy="1034"/>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7" name="Oval 84"/>
                <p:cNvSpPr>
                  <a:spLocks noChangeArrowheads="1"/>
                </p:cNvSpPr>
                <p:nvPr/>
              </p:nvSpPr>
              <p:spPr bwMode="auto">
                <a:xfrm>
                  <a:off x="5186" y="2544"/>
                  <a:ext cx="478" cy="768"/>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8" name="Oval 85"/>
                <p:cNvSpPr>
                  <a:spLocks noChangeArrowheads="1"/>
                </p:cNvSpPr>
                <p:nvPr/>
              </p:nvSpPr>
              <p:spPr bwMode="auto">
                <a:xfrm rot="-2107996">
                  <a:off x="3676" y="2897"/>
                  <a:ext cx="548" cy="75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9" name="Oval 86"/>
                <p:cNvSpPr>
                  <a:spLocks noChangeArrowheads="1"/>
                </p:cNvSpPr>
                <p:nvPr/>
              </p:nvSpPr>
              <p:spPr bwMode="auto">
                <a:xfrm rot="2607198">
                  <a:off x="4723" y="2909"/>
                  <a:ext cx="655" cy="816"/>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20" name="Oval 87"/>
                <p:cNvSpPr>
                  <a:spLocks noChangeArrowheads="1"/>
                </p:cNvSpPr>
                <p:nvPr/>
              </p:nvSpPr>
              <p:spPr bwMode="auto">
                <a:xfrm>
                  <a:off x="3504" y="1284"/>
                  <a:ext cx="2064" cy="2028"/>
                </a:xfrm>
                <a:prstGeom prst="ellipse">
                  <a:avLst/>
                </a:prstGeom>
                <a:solidFill>
                  <a:schemeClr val="bg1"/>
                </a:solidFill>
                <a:ln w="12700">
                  <a:noFill/>
                  <a:round/>
                  <a:headEnd/>
                  <a:tailEnd/>
                </a:ln>
              </p:spPr>
              <p:txBody>
                <a:bodyPr wrap="none" anchor="ctr">
                  <a:prstTxWarp prst="textNoShape">
                    <a:avLst/>
                  </a:prstTxWarp>
                </a:bodyPr>
                <a:lstStyle/>
                <a:p>
                  <a:pPr algn="ctr"/>
                  <a:endParaRPr lang="en-US"/>
                </a:p>
              </p:txBody>
            </p:sp>
            <p:sp>
              <p:nvSpPr>
                <p:cNvPr id="21" name="Oval 88"/>
                <p:cNvSpPr>
                  <a:spLocks noChangeArrowheads="1"/>
                </p:cNvSpPr>
                <p:nvPr/>
              </p:nvSpPr>
              <p:spPr bwMode="auto">
                <a:xfrm>
                  <a:off x="3641" y="1458"/>
                  <a:ext cx="748" cy="1127"/>
                </a:xfrm>
                <a:prstGeom prst="ellipse">
                  <a:avLst/>
                </a:prstGeom>
                <a:solidFill>
                  <a:schemeClr val="bg1"/>
                </a:solidFill>
                <a:ln w="12700">
                  <a:noFill/>
                  <a:round/>
                  <a:headEnd/>
                  <a:tailEnd/>
                </a:ln>
              </p:spPr>
              <p:txBody>
                <a:bodyPr wrap="none" anchor="ctr">
                  <a:prstTxWarp prst="textNoShape">
                    <a:avLst/>
                  </a:prstTxWarp>
                </a:bodyPr>
                <a:lstStyle/>
                <a:p>
                  <a:pPr algn="ctr"/>
                  <a:endParaRPr lang="en-US"/>
                </a:p>
              </p:txBody>
            </p:sp>
            <p:sp>
              <p:nvSpPr>
                <p:cNvPr id="22" name="Oval 89"/>
                <p:cNvSpPr>
                  <a:spLocks noChangeArrowheads="1"/>
                </p:cNvSpPr>
                <p:nvPr/>
              </p:nvSpPr>
              <p:spPr bwMode="auto">
                <a:xfrm>
                  <a:off x="3715" y="2473"/>
                  <a:ext cx="749" cy="1127"/>
                </a:xfrm>
                <a:prstGeom prst="ellipse">
                  <a:avLst/>
                </a:prstGeom>
                <a:solidFill>
                  <a:schemeClr val="bg1"/>
                </a:solidFill>
                <a:ln w="12700">
                  <a:noFill/>
                  <a:round/>
                  <a:headEnd/>
                  <a:tailEnd/>
                </a:ln>
              </p:spPr>
              <p:txBody>
                <a:bodyPr wrap="none" anchor="ctr">
                  <a:prstTxWarp prst="textNoShape">
                    <a:avLst/>
                  </a:prstTxWarp>
                </a:bodyPr>
                <a:lstStyle/>
                <a:p>
                  <a:pPr algn="ctr"/>
                  <a:endParaRPr lang="en-US"/>
                </a:p>
              </p:txBody>
            </p:sp>
          </p:grpSp>
          <p:sp>
            <p:nvSpPr>
              <p:cNvPr id="8" name="Oval 90"/>
              <p:cNvSpPr>
                <a:spLocks noChangeArrowheads="1"/>
              </p:cNvSpPr>
              <p:nvPr/>
            </p:nvSpPr>
            <p:spPr bwMode="auto">
              <a:xfrm>
                <a:off x="3600" y="1680"/>
                <a:ext cx="1824" cy="1932"/>
              </a:xfrm>
              <a:prstGeom prst="ellipse">
                <a:avLst/>
              </a:prstGeom>
              <a:solidFill>
                <a:schemeClr val="bg1"/>
              </a:solidFill>
              <a:ln w="12700">
                <a:noFill/>
                <a:round/>
                <a:headEnd/>
                <a:tailEnd/>
              </a:ln>
            </p:spPr>
            <p:txBody>
              <a:bodyPr wrap="none" anchor="ctr">
                <a:prstTxWarp prst="textNoShape">
                  <a:avLst/>
                </a:prstTxWarp>
              </a:bodyPr>
              <a:lstStyle/>
              <a:p>
                <a:pPr algn="ctr"/>
                <a:endParaRPr lang="en-US"/>
              </a:p>
            </p:txBody>
          </p:sp>
          <p:sp>
            <p:nvSpPr>
              <p:cNvPr id="9" name="Oval 91"/>
              <p:cNvSpPr>
                <a:spLocks noChangeArrowheads="1"/>
              </p:cNvSpPr>
              <p:nvPr/>
            </p:nvSpPr>
            <p:spPr bwMode="auto">
              <a:xfrm>
                <a:off x="4224" y="2592"/>
                <a:ext cx="1248" cy="972"/>
              </a:xfrm>
              <a:prstGeom prst="ellipse">
                <a:avLst/>
              </a:prstGeom>
              <a:solidFill>
                <a:schemeClr val="bg1"/>
              </a:solidFill>
              <a:ln w="12700">
                <a:noFill/>
                <a:round/>
                <a:headEnd/>
                <a:tailEnd/>
              </a:ln>
            </p:spPr>
            <p:txBody>
              <a:bodyPr wrap="none" anchor="ctr">
                <a:prstTxWarp prst="textNoShape">
                  <a:avLst/>
                </a:prstTxWarp>
              </a:bodyPr>
              <a:lstStyle/>
              <a:p>
                <a:pPr algn="ctr"/>
                <a:endParaRPr lang="en-US"/>
              </a:p>
            </p:txBody>
          </p:sp>
        </p:grpSp>
        <p:grpSp>
          <p:nvGrpSpPr>
            <p:cNvPr id="178" name="Group 177"/>
            <p:cNvGrpSpPr/>
            <p:nvPr/>
          </p:nvGrpSpPr>
          <p:grpSpPr>
            <a:xfrm>
              <a:off x="3960707" y="4543088"/>
              <a:ext cx="1657350" cy="795338"/>
              <a:chOff x="6784975" y="4924425"/>
              <a:chExt cx="1657350" cy="795338"/>
            </a:xfrm>
          </p:grpSpPr>
          <p:grpSp>
            <p:nvGrpSpPr>
              <p:cNvPr id="57" name="Group 273"/>
              <p:cNvGrpSpPr>
                <a:grpSpLocks/>
              </p:cNvGrpSpPr>
              <p:nvPr/>
            </p:nvGrpSpPr>
            <p:grpSpPr bwMode="auto">
              <a:xfrm>
                <a:off x="7531100" y="4924425"/>
                <a:ext cx="334963" cy="790575"/>
                <a:chOff x="4944" y="2800"/>
                <a:chExt cx="215" cy="498"/>
              </a:xfrm>
              <a:solidFill>
                <a:srgbClr val="999999"/>
              </a:solidFill>
            </p:grpSpPr>
            <p:sp>
              <p:nvSpPr>
                <p:cNvPr id="115" name="AutoShape 274"/>
                <p:cNvSpPr>
                  <a:spLocks noChangeAspect="1" noChangeArrowheads="1"/>
                </p:cNvSpPr>
                <p:nvPr/>
              </p:nvSpPr>
              <p:spPr bwMode="auto">
                <a:xfrm>
                  <a:off x="4945" y="3100"/>
                  <a:ext cx="119" cy="116"/>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16" name="AutoShape 275"/>
                <p:cNvSpPr>
                  <a:spLocks noChangeAspect="1" noChangeArrowheads="1"/>
                </p:cNvSpPr>
                <p:nvPr/>
              </p:nvSpPr>
              <p:spPr bwMode="auto">
                <a:xfrm>
                  <a:off x="4944" y="2800"/>
                  <a:ext cx="119" cy="116"/>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17" name="AutoShape 276"/>
                <p:cNvSpPr>
                  <a:spLocks noChangeAspect="1" noChangeArrowheads="1"/>
                </p:cNvSpPr>
                <p:nvPr/>
              </p:nvSpPr>
              <p:spPr bwMode="auto">
                <a:xfrm>
                  <a:off x="4944" y="2945"/>
                  <a:ext cx="119"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18" name="AutoShape 277"/>
                <p:cNvSpPr>
                  <a:spLocks noChangeAspect="1" noChangeArrowheads="1"/>
                </p:cNvSpPr>
                <p:nvPr/>
              </p:nvSpPr>
              <p:spPr bwMode="auto">
                <a:xfrm>
                  <a:off x="4999" y="3141"/>
                  <a:ext cx="117"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19" name="AutoShape 278"/>
                <p:cNvSpPr>
                  <a:spLocks noChangeAspect="1" noChangeArrowheads="1"/>
                </p:cNvSpPr>
                <p:nvPr/>
              </p:nvSpPr>
              <p:spPr bwMode="auto">
                <a:xfrm>
                  <a:off x="4997" y="2837"/>
                  <a:ext cx="118"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20" name="AutoShape 279"/>
                <p:cNvSpPr>
                  <a:spLocks noChangeAspect="1" noChangeArrowheads="1"/>
                </p:cNvSpPr>
                <p:nvPr/>
              </p:nvSpPr>
              <p:spPr bwMode="auto">
                <a:xfrm>
                  <a:off x="4997" y="2986"/>
                  <a:ext cx="118" cy="116"/>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21" name="AutoShape 280"/>
                <p:cNvSpPr>
                  <a:spLocks noChangeAspect="1" noChangeArrowheads="1"/>
                </p:cNvSpPr>
                <p:nvPr/>
              </p:nvSpPr>
              <p:spPr bwMode="auto">
                <a:xfrm>
                  <a:off x="5042" y="3182"/>
                  <a:ext cx="117" cy="116"/>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22" name="AutoShape 281"/>
                <p:cNvSpPr>
                  <a:spLocks noChangeAspect="1" noChangeArrowheads="1"/>
                </p:cNvSpPr>
                <p:nvPr/>
              </p:nvSpPr>
              <p:spPr bwMode="auto">
                <a:xfrm>
                  <a:off x="5040" y="2880"/>
                  <a:ext cx="118" cy="115"/>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23" name="AutoShape 282"/>
                <p:cNvSpPr>
                  <a:spLocks noChangeAspect="1" noChangeArrowheads="1"/>
                </p:cNvSpPr>
                <p:nvPr/>
              </p:nvSpPr>
              <p:spPr bwMode="auto">
                <a:xfrm>
                  <a:off x="5040" y="3026"/>
                  <a:ext cx="118" cy="116"/>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grpSp>
          <p:grpSp>
            <p:nvGrpSpPr>
              <p:cNvPr id="58" name="Group 283"/>
              <p:cNvGrpSpPr>
                <a:grpSpLocks/>
              </p:cNvGrpSpPr>
              <p:nvPr/>
            </p:nvGrpSpPr>
            <p:grpSpPr bwMode="auto">
              <a:xfrm>
                <a:off x="6784975" y="4924425"/>
                <a:ext cx="820738" cy="795338"/>
                <a:chOff x="4368" y="3312"/>
                <a:chExt cx="528" cy="501"/>
              </a:xfrm>
              <a:solidFill>
                <a:srgbClr val="999999"/>
              </a:solidFill>
            </p:grpSpPr>
            <p:grpSp>
              <p:nvGrpSpPr>
                <p:cNvPr id="87" name="Group 284"/>
                <p:cNvGrpSpPr>
                  <a:grpSpLocks/>
                </p:cNvGrpSpPr>
                <p:nvPr/>
              </p:nvGrpSpPr>
              <p:grpSpPr bwMode="auto">
                <a:xfrm>
                  <a:off x="4368" y="3312"/>
                  <a:ext cx="434" cy="416"/>
                  <a:chOff x="4368" y="3312"/>
                  <a:chExt cx="434" cy="416"/>
                </a:xfrm>
                <a:grpFill/>
              </p:grpSpPr>
              <p:sp>
                <p:nvSpPr>
                  <p:cNvPr id="106" name="AutoShape 285"/>
                  <p:cNvSpPr>
                    <a:spLocks noChangeAspect="1" noChangeArrowheads="1"/>
                  </p:cNvSpPr>
                  <p:nvPr/>
                </p:nvSpPr>
                <p:spPr bwMode="auto">
                  <a:xfrm>
                    <a:off x="4369" y="3612"/>
                    <a:ext cx="119" cy="116"/>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07" name="AutoShape 286"/>
                  <p:cNvSpPr>
                    <a:spLocks noChangeAspect="1" noChangeArrowheads="1"/>
                  </p:cNvSpPr>
                  <p:nvPr/>
                </p:nvSpPr>
                <p:spPr bwMode="auto">
                  <a:xfrm>
                    <a:off x="4524" y="3612"/>
                    <a:ext cx="117" cy="116"/>
                  </a:xfrm>
                  <a:prstGeom prst="roundRect">
                    <a:avLst>
                      <a:gd name="adj" fmla="val 1083"/>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08" name="AutoShape 287"/>
                  <p:cNvSpPr>
                    <a:spLocks noChangeAspect="1" noChangeArrowheads="1"/>
                  </p:cNvSpPr>
                  <p:nvPr/>
                </p:nvSpPr>
                <p:spPr bwMode="auto">
                  <a:xfrm>
                    <a:off x="4368" y="3312"/>
                    <a:ext cx="118" cy="116"/>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09" name="AutoShape 288"/>
                  <p:cNvSpPr>
                    <a:spLocks noChangeAspect="1" noChangeArrowheads="1"/>
                  </p:cNvSpPr>
                  <p:nvPr/>
                </p:nvSpPr>
                <p:spPr bwMode="auto">
                  <a:xfrm>
                    <a:off x="4523" y="3312"/>
                    <a:ext cx="118" cy="116"/>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10" name="AutoShape 289"/>
                  <p:cNvSpPr>
                    <a:spLocks noChangeAspect="1" noChangeArrowheads="1"/>
                  </p:cNvSpPr>
                  <p:nvPr/>
                </p:nvSpPr>
                <p:spPr bwMode="auto">
                  <a:xfrm>
                    <a:off x="4368" y="3457"/>
                    <a:ext cx="118"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11" name="AutoShape 290"/>
                  <p:cNvSpPr>
                    <a:spLocks noChangeAspect="1" noChangeArrowheads="1"/>
                  </p:cNvSpPr>
                  <p:nvPr/>
                </p:nvSpPr>
                <p:spPr bwMode="auto">
                  <a:xfrm>
                    <a:off x="4523" y="3457"/>
                    <a:ext cx="118"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12" name="AutoShape 291"/>
                  <p:cNvSpPr>
                    <a:spLocks noChangeAspect="1" noChangeArrowheads="1"/>
                  </p:cNvSpPr>
                  <p:nvPr/>
                </p:nvSpPr>
                <p:spPr bwMode="auto">
                  <a:xfrm>
                    <a:off x="4683" y="3612"/>
                    <a:ext cx="119" cy="116"/>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13" name="AutoShape 292"/>
                  <p:cNvSpPr>
                    <a:spLocks noChangeAspect="1" noChangeArrowheads="1"/>
                  </p:cNvSpPr>
                  <p:nvPr/>
                </p:nvSpPr>
                <p:spPr bwMode="auto">
                  <a:xfrm>
                    <a:off x="4682" y="3312"/>
                    <a:ext cx="119" cy="116"/>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14" name="AutoShape 293"/>
                  <p:cNvSpPr>
                    <a:spLocks noChangeAspect="1" noChangeArrowheads="1"/>
                  </p:cNvSpPr>
                  <p:nvPr/>
                </p:nvSpPr>
                <p:spPr bwMode="auto">
                  <a:xfrm>
                    <a:off x="4682" y="3457"/>
                    <a:ext cx="119"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grpSp>
            <p:sp>
              <p:nvSpPr>
                <p:cNvPr id="88" name="AutoShape 294"/>
                <p:cNvSpPr>
                  <a:spLocks noChangeAspect="1" noChangeArrowheads="1"/>
                </p:cNvSpPr>
                <p:nvPr/>
              </p:nvSpPr>
              <p:spPr bwMode="auto">
                <a:xfrm>
                  <a:off x="4416" y="3656"/>
                  <a:ext cx="117"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89" name="AutoShape 295"/>
                <p:cNvSpPr>
                  <a:spLocks noChangeAspect="1" noChangeArrowheads="1"/>
                </p:cNvSpPr>
                <p:nvPr/>
              </p:nvSpPr>
              <p:spPr bwMode="auto">
                <a:xfrm>
                  <a:off x="4574" y="3656"/>
                  <a:ext cx="117"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90" name="AutoShape 296"/>
                <p:cNvSpPr>
                  <a:spLocks noChangeAspect="1" noChangeArrowheads="1"/>
                </p:cNvSpPr>
                <p:nvPr/>
              </p:nvSpPr>
              <p:spPr bwMode="auto">
                <a:xfrm>
                  <a:off x="4415" y="3352"/>
                  <a:ext cx="117"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91" name="AutoShape 297"/>
                <p:cNvSpPr>
                  <a:spLocks noChangeAspect="1" noChangeArrowheads="1"/>
                </p:cNvSpPr>
                <p:nvPr/>
              </p:nvSpPr>
              <p:spPr bwMode="auto">
                <a:xfrm>
                  <a:off x="4573" y="3352"/>
                  <a:ext cx="117"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92" name="AutoShape 298"/>
                <p:cNvSpPr>
                  <a:spLocks noChangeAspect="1" noChangeArrowheads="1"/>
                </p:cNvSpPr>
                <p:nvPr/>
              </p:nvSpPr>
              <p:spPr bwMode="auto">
                <a:xfrm>
                  <a:off x="4415" y="3501"/>
                  <a:ext cx="117" cy="116"/>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93" name="AutoShape 299"/>
                <p:cNvSpPr>
                  <a:spLocks noChangeAspect="1" noChangeArrowheads="1"/>
                </p:cNvSpPr>
                <p:nvPr/>
              </p:nvSpPr>
              <p:spPr bwMode="auto">
                <a:xfrm>
                  <a:off x="4573" y="3501"/>
                  <a:ext cx="117" cy="116"/>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94" name="AutoShape 300"/>
                <p:cNvSpPr>
                  <a:spLocks noChangeAspect="1" noChangeArrowheads="1"/>
                </p:cNvSpPr>
                <p:nvPr/>
              </p:nvSpPr>
              <p:spPr bwMode="auto">
                <a:xfrm>
                  <a:off x="4736" y="3656"/>
                  <a:ext cx="117"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95" name="AutoShape 301"/>
                <p:cNvSpPr>
                  <a:spLocks noChangeAspect="1" noChangeArrowheads="1"/>
                </p:cNvSpPr>
                <p:nvPr/>
              </p:nvSpPr>
              <p:spPr bwMode="auto">
                <a:xfrm>
                  <a:off x="4734" y="3352"/>
                  <a:ext cx="118"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96" name="AutoShape 302"/>
                <p:cNvSpPr>
                  <a:spLocks noChangeAspect="1" noChangeArrowheads="1"/>
                </p:cNvSpPr>
                <p:nvPr/>
              </p:nvSpPr>
              <p:spPr bwMode="auto">
                <a:xfrm>
                  <a:off x="4734" y="3501"/>
                  <a:ext cx="118" cy="116"/>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97" name="AutoShape 303"/>
                <p:cNvSpPr>
                  <a:spLocks noChangeAspect="1" noChangeArrowheads="1"/>
                </p:cNvSpPr>
                <p:nvPr/>
              </p:nvSpPr>
              <p:spPr bwMode="auto">
                <a:xfrm>
                  <a:off x="4459" y="3697"/>
                  <a:ext cx="119" cy="116"/>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98" name="AutoShape 304"/>
                <p:cNvSpPr>
                  <a:spLocks noChangeAspect="1" noChangeArrowheads="1"/>
                </p:cNvSpPr>
                <p:nvPr/>
              </p:nvSpPr>
              <p:spPr bwMode="auto">
                <a:xfrm>
                  <a:off x="4617" y="3697"/>
                  <a:ext cx="119" cy="116"/>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99" name="AutoShape 305"/>
                <p:cNvSpPr>
                  <a:spLocks noChangeAspect="1" noChangeArrowheads="1"/>
                </p:cNvSpPr>
                <p:nvPr/>
              </p:nvSpPr>
              <p:spPr bwMode="auto">
                <a:xfrm>
                  <a:off x="4458" y="3395"/>
                  <a:ext cx="118" cy="115"/>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00" name="AutoShape 306"/>
                <p:cNvSpPr>
                  <a:spLocks noChangeAspect="1" noChangeArrowheads="1"/>
                </p:cNvSpPr>
                <p:nvPr/>
              </p:nvSpPr>
              <p:spPr bwMode="auto">
                <a:xfrm>
                  <a:off x="4616" y="3395"/>
                  <a:ext cx="118" cy="115"/>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01" name="AutoShape 307"/>
                <p:cNvSpPr>
                  <a:spLocks noChangeAspect="1" noChangeArrowheads="1"/>
                </p:cNvSpPr>
                <p:nvPr/>
              </p:nvSpPr>
              <p:spPr bwMode="auto">
                <a:xfrm>
                  <a:off x="4458" y="3541"/>
                  <a:ext cx="118" cy="116"/>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02" name="AutoShape 308"/>
                <p:cNvSpPr>
                  <a:spLocks noChangeAspect="1" noChangeArrowheads="1"/>
                </p:cNvSpPr>
                <p:nvPr/>
              </p:nvSpPr>
              <p:spPr bwMode="auto">
                <a:xfrm>
                  <a:off x="4616" y="3541"/>
                  <a:ext cx="118" cy="116"/>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03" name="AutoShape 309"/>
                <p:cNvSpPr>
                  <a:spLocks noChangeAspect="1" noChangeArrowheads="1"/>
                </p:cNvSpPr>
                <p:nvPr/>
              </p:nvSpPr>
              <p:spPr bwMode="auto">
                <a:xfrm>
                  <a:off x="4779" y="3697"/>
                  <a:ext cx="117" cy="116"/>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04" name="AutoShape 310"/>
                <p:cNvSpPr>
                  <a:spLocks noChangeAspect="1" noChangeArrowheads="1"/>
                </p:cNvSpPr>
                <p:nvPr/>
              </p:nvSpPr>
              <p:spPr bwMode="auto">
                <a:xfrm>
                  <a:off x="4777" y="3395"/>
                  <a:ext cx="118" cy="115"/>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05" name="AutoShape 311"/>
                <p:cNvSpPr>
                  <a:spLocks noChangeAspect="1" noChangeArrowheads="1"/>
                </p:cNvSpPr>
                <p:nvPr/>
              </p:nvSpPr>
              <p:spPr bwMode="auto">
                <a:xfrm>
                  <a:off x="4777" y="3541"/>
                  <a:ext cx="118" cy="116"/>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grpSp>
          <p:sp>
            <p:nvSpPr>
              <p:cNvPr id="69" name="Rectangle 322"/>
              <p:cNvSpPr>
                <a:spLocks noChangeArrowheads="1"/>
              </p:cNvSpPr>
              <p:nvPr/>
            </p:nvSpPr>
            <p:spPr bwMode="auto">
              <a:xfrm>
                <a:off x="7905750" y="4965700"/>
                <a:ext cx="377825" cy="166688"/>
              </a:xfrm>
              <a:prstGeom prst="rect">
                <a:avLst/>
              </a:prstGeom>
              <a:solidFill>
                <a:srgbClr val="999999"/>
              </a:solidFill>
              <a:ln w="25400">
                <a:noFill/>
                <a:miter lim="800000"/>
                <a:headEnd/>
                <a:tailEnd/>
              </a:ln>
            </p:spPr>
            <p:txBody>
              <a:bodyPr wrap="none" anchor="ctr">
                <a:prstTxWarp prst="textNoShape">
                  <a:avLst/>
                </a:prstTxWarp>
              </a:bodyPr>
              <a:lstStyle/>
              <a:p>
                <a:pPr algn="ctr"/>
                <a:endParaRPr lang="en-US"/>
              </a:p>
            </p:txBody>
          </p:sp>
          <p:sp>
            <p:nvSpPr>
              <p:cNvPr id="70" name="Oval 323"/>
              <p:cNvSpPr>
                <a:spLocks noChangeArrowheads="1"/>
              </p:cNvSpPr>
              <p:nvPr/>
            </p:nvSpPr>
            <p:spPr bwMode="auto">
              <a:xfrm>
                <a:off x="7905750" y="4924425"/>
                <a:ext cx="377825" cy="93663"/>
              </a:xfrm>
              <a:prstGeom prst="ellipse">
                <a:avLst/>
              </a:prstGeom>
              <a:solidFill>
                <a:srgbClr val="999999"/>
              </a:solidFill>
              <a:ln w="25400">
                <a:solidFill>
                  <a:schemeClr val="tx1"/>
                </a:solidFill>
                <a:round/>
                <a:headEnd/>
                <a:tailEnd/>
              </a:ln>
            </p:spPr>
            <p:txBody>
              <a:bodyPr wrap="none" anchor="ctr">
                <a:prstTxWarp prst="textNoShape">
                  <a:avLst/>
                </a:prstTxWarp>
              </a:bodyPr>
              <a:lstStyle/>
              <a:p>
                <a:pPr algn="ctr"/>
                <a:endParaRPr lang="en-US"/>
              </a:p>
            </p:txBody>
          </p:sp>
          <p:sp>
            <p:nvSpPr>
              <p:cNvPr id="71" name="Oval 324"/>
              <p:cNvSpPr>
                <a:spLocks noChangeArrowheads="1"/>
              </p:cNvSpPr>
              <p:nvPr/>
            </p:nvSpPr>
            <p:spPr bwMode="auto">
              <a:xfrm>
                <a:off x="7905750" y="5111750"/>
                <a:ext cx="377825" cy="93663"/>
              </a:xfrm>
              <a:prstGeom prst="ellipse">
                <a:avLst/>
              </a:prstGeom>
              <a:solidFill>
                <a:srgbClr val="999999"/>
              </a:solidFill>
              <a:ln w="25400">
                <a:solidFill>
                  <a:schemeClr val="tx1"/>
                </a:solidFill>
                <a:round/>
                <a:headEnd/>
                <a:tailEnd/>
              </a:ln>
            </p:spPr>
            <p:txBody>
              <a:bodyPr wrap="none" anchor="ctr">
                <a:prstTxWarp prst="textNoShape">
                  <a:avLst/>
                </a:prstTxWarp>
              </a:bodyPr>
              <a:lstStyle/>
              <a:p>
                <a:pPr algn="ctr"/>
                <a:endParaRPr lang="en-US"/>
              </a:p>
            </p:txBody>
          </p:sp>
          <p:sp>
            <p:nvSpPr>
              <p:cNvPr id="72" name="Line 325"/>
              <p:cNvSpPr>
                <a:spLocks noChangeShapeType="1"/>
              </p:cNvSpPr>
              <p:nvPr/>
            </p:nvSpPr>
            <p:spPr bwMode="auto">
              <a:xfrm>
                <a:off x="8283575" y="4972050"/>
                <a:ext cx="0" cy="187325"/>
              </a:xfrm>
              <a:prstGeom prst="line">
                <a:avLst/>
              </a:prstGeom>
              <a:noFill/>
              <a:ln w="25400">
                <a:solidFill>
                  <a:schemeClr val="tx1"/>
                </a:solidFill>
                <a:round/>
                <a:headEnd/>
                <a:tailEnd/>
              </a:ln>
            </p:spPr>
            <p:txBody>
              <a:bodyPr>
                <a:prstTxWarp prst="textNoShape">
                  <a:avLst/>
                </a:prstTxWarp>
              </a:bodyPr>
              <a:lstStyle/>
              <a:p>
                <a:pPr algn="ctr"/>
                <a:endParaRPr lang="en-US"/>
              </a:p>
            </p:txBody>
          </p:sp>
          <p:sp>
            <p:nvSpPr>
              <p:cNvPr id="73" name="Line 326"/>
              <p:cNvSpPr>
                <a:spLocks noChangeShapeType="1"/>
              </p:cNvSpPr>
              <p:nvPr/>
            </p:nvSpPr>
            <p:spPr bwMode="auto">
              <a:xfrm>
                <a:off x="7905750" y="4972050"/>
                <a:ext cx="0" cy="187325"/>
              </a:xfrm>
              <a:prstGeom prst="line">
                <a:avLst/>
              </a:prstGeom>
              <a:noFill/>
              <a:ln w="25400">
                <a:solidFill>
                  <a:schemeClr val="tx1"/>
                </a:solidFill>
                <a:round/>
                <a:headEnd/>
                <a:tailEnd/>
              </a:ln>
            </p:spPr>
            <p:txBody>
              <a:bodyPr>
                <a:prstTxWarp prst="textNoShape">
                  <a:avLst/>
                </a:prstTxWarp>
              </a:bodyPr>
              <a:lstStyle/>
              <a:p>
                <a:pPr algn="ctr"/>
                <a:endParaRPr lang="en-US"/>
              </a:p>
            </p:txBody>
          </p:sp>
          <p:sp>
            <p:nvSpPr>
              <p:cNvPr id="74" name="Rectangle 327"/>
              <p:cNvSpPr>
                <a:spLocks noChangeArrowheads="1"/>
              </p:cNvSpPr>
              <p:nvPr/>
            </p:nvSpPr>
            <p:spPr bwMode="auto">
              <a:xfrm>
                <a:off x="8054975" y="5118100"/>
                <a:ext cx="387350" cy="166688"/>
              </a:xfrm>
              <a:prstGeom prst="rect">
                <a:avLst/>
              </a:prstGeom>
              <a:solidFill>
                <a:srgbClr val="999999"/>
              </a:solidFill>
              <a:ln w="25400">
                <a:noFill/>
                <a:miter lim="800000"/>
                <a:headEnd/>
                <a:tailEnd/>
              </a:ln>
            </p:spPr>
            <p:txBody>
              <a:bodyPr wrap="none" anchor="ctr">
                <a:prstTxWarp prst="textNoShape">
                  <a:avLst/>
                </a:prstTxWarp>
              </a:bodyPr>
              <a:lstStyle/>
              <a:p>
                <a:pPr algn="ctr"/>
                <a:endParaRPr lang="en-US"/>
              </a:p>
            </p:txBody>
          </p:sp>
          <p:sp>
            <p:nvSpPr>
              <p:cNvPr id="75" name="Oval 328"/>
              <p:cNvSpPr>
                <a:spLocks noChangeArrowheads="1"/>
              </p:cNvSpPr>
              <p:nvPr/>
            </p:nvSpPr>
            <p:spPr bwMode="auto">
              <a:xfrm>
                <a:off x="8054975" y="5076825"/>
                <a:ext cx="387350" cy="93663"/>
              </a:xfrm>
              <a:prstGeom prst="ellipse">
                <a:avLst/>
              </a:prstGeom>
              <a:solidFill>
                <a:srgbClr val="999999"/>
              </a:solidFill>
              <a:ln w="25400">
                <a:solidFill>
                  <a:schemeClr val="tx1"/>
                </a:solidFill>
                <a:round/>
                <a:headEnd/>
                <a:tailEnd/>
              </a:ln>
            </p:spPr>
            <p:txBody>
              <a:bodyPr wrap="none" anchor="ctr">
                <a:prstTxWarp prst="textNoShape">
                  <a:avLst/>
                </a:prstTxWarp>
              </a:bodyPr>
              <a:lstStyle/>
              <a:p>
                <a:pPr algn="ctr"/>
                <a:endParaRPr lang="en-US"/>
              </a:p>
            </p:txBody>
          </p:sp>
          <p:sp>
            <p:nvSpPr>
              <p:cNvPr id="76" name="Oval 329"/>
              <p:cNvSpPr>
                <a:spLocks noChangeArrowheads="1"/>
              </p:cNvSpPr>
              <p:nvPr/>
            </p:nvSpPr>
            <p:spPr bwMode="auto">
              <a:xfrm>
                <a:off x="8054975" y="5264150"/>
                <a:ext cx="387350" cy="93663"/>
              </a:xfrm>
              <a:prstGeom prst="ellipse">
                <a:avLst/>
              </a:prstGeom>
              <a:solidFill>
                <a:srgbClr val="999999"/>
              </a:solidFill>
              <a:ln w="25400">
                <a:solidFill>
                  <a:schemeClr val="tx1"/>
                </a:solidFill>
                <a:round/>
                <a:headEnd/>
                <a:tailEnd/>
              </a:ln>
            </p:spPr>
            <p:txBody>
              <a:bodyPr wrap="none" anchor="ctr">
                <a:prstTxWarp prst="textNoShape">
                  <a:avLst/>
                </a:prstTxWarp>
              </a:bodyPr>
              <a:lstStyle/>
              <a:p>
                <a:pPr algn="ctr"/>
                <a:endParaRPr lang="en-US"/>
              </a:p>
            </p:txBody>
          </p:sp>
          <p:sp>
            <p:nvSpPr>
              <p:cNvPr id="77" name="Line 330"/>
              <p:cNvSpPr>
                <a:spLocks noChangeShapeType="1"/>
              </p:cNvSpPr>
              <p:nvPr/>
            </p:nvSpPr>
            <p:spPr bwMode="auto">
              <a:xfrm>
                <a:off x="8442325" y="5124450"/>
                <a:ext cx="0" cy="187325"/>
              </a:xfrm>
              <a:prstGeom prst="line">
                <a:avLst/>
              </a:prstGeom>
              <a:noFill/>
              <a:ln w="25400">
                <a:solidFill>
                  <a:schemeClr val="tx1"/>
                </a:solidFill>
                <a:round/>
                <a:headEnd/>
                <a:tailEnd/>
              </a:ln>
            </p:spPr>
            <p:txBody>
              <a:bodyPr>
                <a:prstTxWarp prst="textNoShape">
                  <a:avLst/>
                </a:prstTxWarp>
              </a:bodyPr>
              <a:lstStyle/>
              <a:p>
                <a:pPr algn="ctr"/>
                <a:endParaRPr lang="en-US"/>
              </a:p>
            </p:txBody>
          </p:sp>
          <p:sp>
            <p:nvSpPr>
              <p:cNvPr id="78" name="Line 331"/>
              <p:cNvSpPr>
                <a:spLocks noChangeShapeType="1"/>
              </p:cNvSpPr>
              <p:nvPr/>
            </p:nvSpPr>
            <p:spPr bwMode="auto">
              <a:xfrm>
                <a:off x="8054975" y="5124450"/>
                <a:ext cx="0" cy="187325"/>
              </a:xfrm>
              <a:prstGeom prst="line">
                <a:avLst/>
              </a:prstGeom>
              <a:noFill/>
              <a:ln w="25400">
                <a:solidFill>
                  <a:schemeClr val="tx1"/>
                </a:solidFill>
                <a:round/>
                <a:headEnd/>
                <a:tailEnd/>
              </a:ln>
            </p:spPr>
            <p:txBody>
              <a:bodyPr>
                <a:prstTxWarp prst="textNoShape">
                  <a:avLst/>
                </a:prstTxWarp>
              </a:bodyPr>
              <a:lstStyle/>
              <a:p>
                <a:pPr algn="ctr"/>
                <a:endParaRPr lang="en-US"/>
              </a:p>
            </p:txBody>
          </p:sp>
        </p:grpSp>
      </p:grpSp>
      <p:cxnSp>
        <p:nvCxnSpPr>
          <p:cNvPr id="188" name="Straight Connector 187"/>
          <p:cNvCxnSpPr/>
          <p:nvPr/>
        </p:nvCxnSpPr>
        <p:spPr>
          <a:xfrm>
            <a:off x="464074" y="3689743"/>
            <a:ext cx="8215853" cy="27812"/>
          </a:xfrm>
          <a:prstGeom prst="line">
            <a:avLst/>
          </a:prstGeom>
          <a:ln>
            <a:solidFill>
              <a:srgbClr val="010000"/>
            </a:solidFill>
            <a:prstDash val="dash"/>
          </a:ln>
        </p:spPr>
        <p:style>
          <a:lnRef idx="2">
            <a:schemeClr val="accent1"/>
          </a:lnRef>
          <a:fillRef idx="0">
            <a:schemeClr val="accent1"/>
          </a:fillRef>
          <a:effectRef idx="1">
            <a:schemeClr val="accent1"/>
          </a:effectRef>
          <a:fontRef idx="minor">
            <a:schemeClr val="tx1"/>
          </a:fontRef>
        </p:style>
      </p:cxnSp>
      <p:grpSp>
        <p:nvGrpSpPr>
          <p:cNvPr id="191" name="Group 260"/>
          <p:cNvGrpSpPr>
            <a:grpSpLocks/>
          </p:cNvGrpSpPr>
          <p:nvPr/>
        </p:nvGrpSpPr>
        <p:grpSpPr bwMode="auto">
          <a:xfrm>
            <a:off x="4246889" y="2453326"/>
            <a:ext cx="423863" cy="415925"/>
            <a:chOff x="4176" y="2160"/>
            <a:chExt cx="273" cy="262"/>
          </a:xfrm>
          <a:solidFill>
            <a:srgbClr val="999999"/>
          </a:solidFill>
        </p:grpSpPr>
        <p:sp>
          <p:nvSpPr>
            <p:cNvPr id="192" name="AutoShape 261"/>
            <p:cNvSpPr>
              <a:spLocks noChangeAspect="1" noChangeArrowheads="1"/>
            </p:cNvSpPr>
            <p:nvPr/>
          </p:nvSpPr>
          <p:spPr bwMode="auto">
            <a:xfrm>
              <a:off x="4176" y="2160"/>
              <a:ext cx="118" cy="116"/>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endParaRPr lang="en-US"/>
            </a:p>
          </p:txBody>
        </p:sp>
        <p:sp>
          <p:nvSpPr>
            <p:cNvPr id="193" name="AutoShape 262"/>
            <p:cNvSpPr>
              <a:spLocks noChangeAspect="1" noChangeArrowheads="1"/>
            </p:cNvSpPr>
            <p:nvPr/>
          </p:nvSpPr>
          <p:spPr bwMode="auto">
            <a:xfrm>
              <a:off x="4331" y="2160"/>
              <a:ext cx="118" cy="116"/>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endParaRPr lang="en-US"/>
            </a:p>
          </p:txBody>
        </p:sp>
        <p:sp>
          <p:nvSpPr>
            <p:cNvPr id="194" name="AutoShape 263"/>
            <p:cNvSpPr>
              <a:spLocks noChangeAspect="1" noChangeArrowheads="1"/>
            </p:cNvSpPr>
            <p:nvPr/>
          </p:nvSpPr>
          <p:spPr bwMode="auto">
            <a:xfrm>
              <a:off x="4176" y="2305"/>
              <a:ext cx="118"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endParaRPr lang="en-US"/>
            </a:p>
          </p:txBody>
        </p:sp>
        <p:sp>
          <p:nvSpPr>
            <p:cNvPr id="195" name="AutoShape 264"/>
            <p:cNvSpPr>
              <a:spLocks noChangeAspect="1" noChangeArrowheads="1"/>
            </p:cNvSpPr>
            <p:nvPr/>
          </p:nvSpPr>
          <p:spPr bwMode="auto">
            <a:xfrm>
              <a:off x="4331" y="2305"/>
              <a:ext cx="118"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endParaRPr lang="en-US"/>
            </a:p>
          </p:txBody>
        </p:sp>
      </p:grpSp>
      <p:grpSp>
        <p:nvGrpSpPr>
          <p:cNvPr id="214" name="Group 213"/>
          <p:cNvGrpSpPr/>
          <p:nvPr/>
        </p:nvGrpSpPr>
        <p:grpSpPr>
          <a:xfrm>
            <a:off x="7173255" y="2443801"/>
            <a:ext cx="427038" cy="420688"/>
            <a:chOff x="7173255" y="2562339"/>
            <a:chExt cx="427038" cy="420688"/>
          </a:xfrm>
        </p:grpSpPr>
        <p:sp>
          <p:nvSpPr>
            <p:cNvPr id="196" name="AutoShape 265"/>
            <p:cNvSpPr>
              <a:spLocks noChangeAspect="1" noChangeArrowheads="1"/>
            </p:cNvSpPr>
            <p:nvPr/>
          </p:nvSpPr>
          <p:spPr bwMode="auto">
            <a:xfrm>
              <a:off x="7173255" y="2562339"/>
              <a:ext cx="180975" cy="185738"/>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endParaRPr lang="en-US"/>
            </a:p>
          </p:txBody>
        </p:sp>
        <p:sp>
          <p:nvSpPr>
            <p:cNvPr id="197" name="AutoShape 266"/>
            <p:cNvSpPr>
              <a:spLocks noChangeAspect="1" noChangeArrowheads="1"/>
            </p:cNvSpPr>
            <p:nvPr/>
          </p:nvSpPr>
          <p:spPr bwMode="auto">
            <a:xfrm>
              <a:off x="7419318" y="2562339"/>
              <a:ext cx="180975" cy="185738"/>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endParaRPr lang="en-US"/>
            </a:p>
          </p:txBody>
        </p:sp>
        <p:sp>
          <p:nvSpPr>
            <p:cNvPr id="198" name="AutoShape 267"/>
            <p:cNvSpPr>
              <a:spLocks noChangeAspect="1" noChangeArrowheads="1"/>
            </p:cNvSpPr>
            <p:nvPr/>
          </p:nvSpPr>
          <p:spPr bwMode="auto">
            <a:xfrm>
              <a:off x="7173255" y="2798877"/>
              <a:ext cx="180975" cy="184150"/>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endParaRPr lang="en-US"/>
            </a:p>
          </p:txBody>
        </p:sp>
        <p:sp>
          <p:nvSpPr>
            <p:cNvPr id="199" name="AutoShape 268"/>
            <p:cNvSpPr>
              <a:spLocks noChangeAspect="1" noChangeArrowheads="1"/>
            </p:cNvSpPr>
            <p:nvPr/>
          </p:nvSpPr>
          <p:spPr bwMode="auto">
            <a:xfrm>
              <a:off x="7419318" y="2798877"/>
              <a:ext cx="180975" cy="184150"/>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endParaRPr lang="en-US"/>
            </a:p>
          </p:txBody>
        </p:sp>
      </p:grpSp>
      <p:grpSp>
        <p:nvGrpSpPr>
          <p:cNvPr id="213" name="Group 212"/>
          <p:cNvGrpSpPr/>
          <p:nvPr/>
        </p:nvGrpSpPr>
        <p:grpSpPr>
          <a:xfrm>
            <a:off x="1315760" y="2429514"/>
            <a:ext cx="428626" cy="415925"/>
            <a:chOff x="1315760" y="2548052"/>
            <a:chExt cx="428626" cy="415925"/>
          </a:xfrm>
        </p:grpSpPr>
        <p:sp>
          <p:nvSpPr>
            <p:cNvPr id="200" name="AutoShape 269"/>
            <p:cNvSpPr>
              <a:spLocks noChangeAspect="1" noChangeArrowheads="1"/>
            </p:cNvSpPr>
            <p:nvPr/>
          </p:nvSpPr>
          <p:spPr bwMode="auto">
            <a:xfrm>
              <a:off x="1315760" y="2548052"/>
              <a:ext cx="182563" cy="182563"/>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endParaRPr lang="en-US"/>
            </a:p>
          </p:txBody>
        </p:sp>
        <p:sp>
          <p:nvSpPr>
            <p:cNvPr id="201" name="AutoShape 270"/>
            <p:cNvSpPr>
              <a:spLocks noChangeAspect="1" noChangeArrowheads="1"/>
            </p:cNvSpPr>
            <p:nvPr/>
          </p:nvSpPr>
          <p:spPr bwMode="auto">
            <a:xfrm>
              <a:off x="1561823" y="2548052"/>
              <a:ext cx="182563" cy="182563"/>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endParaRPr lang="en-US"/>
            </a:p>
          </p:txBody>
        </p:sp>
        <p:sp>
          <p:nvSpPr>
            <p:cNvPr id="202" name="AutoShape 271"/>
            <p:cNvSpPr>
              <a:spLocks noChangeAspect="1" noChangeArrowheads="1"/>
            </p:cNvSpPr>
            <p:nvPr/>
          </p:nvSpPr>
          <p:spPr bwMode="auto">
            <a:xfrm>
              <a:off x="1315760" y="2779827"/>
              <a:ext cx="182563" cy="184150"/>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endParaRPr lang="en-US"/>
            </a:p>
          </p:txBody>
        </p:sp>
        <p:sp>
          <p:nvSpPr>
            <p:cNvPr id="203" name="AutoShape 272"/>
            <p:cNvSpPr>
              <a:spLocks noChangeAspect="1" noChangeArrowheads="1"/>
            </p:cNvSpPr>
            <p:nvPr/>
          </p:nvSpPr>
          <p:spPr bwMode="auto">
            <a:xfrm>
              <a:off x="1561823" y="2779827"/>
              <a:ext cx="182563" cy="184150"/>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endParaRPr lang="en-US"/>
            </a:p>
          </p:txBody>
        </p:sp>
      </p:grpSp>
      <p:grpSp>
        <p:nvGrpSpPr>
          <p:cNvPr id="212" name="Group 211"/>
          <p:cNvGrpSpPr/>
          <p:nvPr/>
        </p:nvGrpSpPr>
        <p:grpSpPr>
          <a:xfrm>
            <a:off x="1883565" y="2520795"/>
            <a:ext cx="377825" cy="280988"/>
            <a:chOff x="4733132" y="2702039"/>
            <a:chExt cx="377825" cy="280988"/>
          </a:xfrm>
        </p:grpSpPr>
        <p:sp>
          <p:nvSpPr>
            <p:cNvPr id="204" name="Rectangle 312"/>
            <p:cNvSpPr>
              <a:spLocks noChangeArrowheads="1"/>
            </p:cNvSpPr>
            <p:nvPr/>
          </p:nvSpPr>
          <p:spPr bwMode="auto">
            <a:xfrm>
              <a:off x="4733132" y="2743314"/>
              <a:ext cx="377825" cy="166688"/>
            </a:xfrm>
            <a:prstGeom prst="rect">
              <a:avLst/>
            </a:prstGeom>
            <a:solidFill>
              <a:srgbClr val="999999"/>
            </a:solidFill>
            <a:ln w="25400">
              <a:noFill/>
              <a:miter lim="800000"/>
              <a:headEnd/>
              <a:tailEnd/>
            </a:ln>
          </p:spPr>
          <p:txBody>
            <a:bodyPr wrap="none" anchor="ctr">
              <a:prstTxWarp prst="textNoShape">
                <a:avLst/>
              </a:prstTxWarp>
            </a:bodyPr>
            <a:lstStyle/>
            <a:p>
              <a:endParaRPr lang="en-US"/>
            </a:p>
          </p:txBody>
        </p:sp>
        <p:sp>
          <p:nvSpPr>
            <p:cNvPr id="205" name="Oval 313"/>
            <p:cNvSpPr>
              <a:spLocks noChangeArrowheads="1"/>
            </p:cNvSpPr>
            <p:nvPr/>
          </p:nvSpPr>
          <p:spPr bwMode="auto">
            <a:xfrm>
              <a:off x="4733132" y="2702039"/>
              <a:ext cx="377825" cy="93663"/>
            </a:xfrm>
            <a:prstGeom prst="ellipse">
              <a:avLst/>
            </a:prstGeom>
            <a:solidFill>
              <a:srgbClr val="999999"/>
            </a:solidFill>
            <a:ln w="25400">
              <a:solidFill>
                <a:schemeClr val="tx1"/>
              </a:solidFill>
              <a:round/>
              <a:headEnd/>
              <a:tailEnd/>
            </a:ln>
          </p:spPr>
          <p:txBody>
            <a:bodyPr wrap="none" anchor="ctr">
              <a:prstTxWarp prst="textNoShape">
                <a:avLst/>
              </a:prstTxWarp>
            </a:bodyPr>
            <a:lstStyle/>
            <a:p>
              <a:endParaRPr lang="en-US"/>
            </a:p>
          </p:txBody>
        </p:sp>
        <p:sp>
          <p:nvSpPr>
            <p:cNvPr id="206" name="Oval 314"/>
            <p:cNvSpPr>
              <a:spLocks noChangeArrowheads="1"/>
            </p:cNvSpPr>
            <p:nvPr/>
          </p:nvSpPr>
          <p:spPr bwMode="auto">
            <a:xfrm>
              <a:off x="4733132" y="2889364"/>
              <a:ext cx="377825" cy="93663"/>
            </a:xfrm>
            <a:prstGeom prst="ellipse">
              <a:avLst/>
            </a:prstGeom>
            <a:solidFill>
              <a:srgbClr val="999999"/>
            </a:solidFill>
            <a:ln w="25400">
              <a:solidFill>
                <a:schemeClr val="tx1"/>
              </a:solidFill>
              <a:round/>
              <a:headEnd/>
              <a:tailEnd/>
            </a:ln>
          </p:spPr>
          <p:txBody>
            <a:bodyPr wrap="none" anchor="ctr">
              <a:prstTxWarp prst="textNoShape">
                <a:avLst/>
              </a:prstTxWarp>
            </a:bodyPr>
            <a:lstStyle/>
            <a:p>
              <a:endParaRPr lang="en-US"/>
            </a:p>
          </p:txBody>
        </p:sp>
        <p:sp>
          <p:nvSpPr>
            <p:cNvPr id="207" name="Line 315"/>
            <p:cNvSpPr>
              <a:spLocks noChangeShapeType="1"/>
            </p:cNvSpPr>
            <p:nvPr/>
          </p:nvSpPr>
          <p:spPr bwMode="auto">
            <a:xfrm>
              <a:off x="5110957" y="2749664"/>
              <a:ext cx="0" cy="187325"/>
            </a:xfrm>
            <a:prstGeom prst="line">
              <a:avLst/>
            </a:prstGeom>
            <a:noFill/>
            <a:ln w="25400">
              <a:solidFill>
                <a:schemeClr val="tx1"/>
              </a:solidFill>
              <a:round/>
              <a:headEnd/>
              <a:tailEnd/>
            </a:ln>
          </p:spPr>
          <p:txBody>
            <a:bodyPr>
              <a:prstTxWarp prst="textNoShape">
                <a:avLst/>
              </a:prstTxWarp>
            </a:bodyPr>
            <a:lstStyle/>
            <a:p>
              <a:endParaRPr lang="en-US"/>
            </a:p>
          </p:txBody>
        </p:sp>
        <p:sp>
          <p:nvSpPr>
            <p:cNvPr id="208" name="Line 316"/>
            <p:cNvSpPr>
              <a:spLocks noChangeShapeType="1"/>
            </p:cNvSpPr>
            <p:nvPr/>
          </p:nvSpPr>
          <p:spPr bwMode="auto">
            <a:xfrm>
              <a:off x="4733132" y="2749664"/>
              <a:ext cx="0" cy="187325"/>
            </a:xfrm>
            <a:prstGeom prst="line">
              <a:avLst/>
            </a:prstGeom>
            <a:noFill/>
            <a:ln w="25400">
              <a:solidFill>
                <a:schemeClr val="tx1"/>
              </a:solidFill>
              <a:round/>
              <a:headEnd/>
              <a:tailEnd/>
            </a:ln>
          </p:spPr>
          <p:txBody>
            <a:bodyPr>
              <a:prstTxWarp prst="textNoShape">
                <a:avLst/>
              </a:prstTxWarp>
            </a:bodyPr>
            <a:lstStyle/>
            <a:p>
              <a:endParaRPr lang="en-US"/>
            </a:p>
          </p:txBody>
        </p:sp>
      </p:grpSp>
      <p:sp>
        <p:nvSpPr>
          <p:cNvPr id="209" name="TextBox 208"/>
          <p:cNvSpPr txBox="1"/>
          <p:nvPr/>
        </p:nvSpPr>
        <p:spPr>
          <a:xfrm>
            <a:off x="5891847" y="1931199"/>
            <a:ext cx="2165226" cy="369332"/>
          </a:xfrm>
          <a:prstGeom prst="rect">
            <a:avLst/>
          </a:prstGeom>
          <a:noFill/>
        </p:spPr>
        <p:txBody>
          <a:bodyPr wrap="none" rtlCol="0">
            <a:spAutoFit/>
          </a:bodyPr>
          <a:lstStyle/>
          <a:p>
            <a:r>
              <a:rPr lang="en-US" dirty="0" smtClean="0"/>
              <a:t>Virtual Infrastructure</a:t>
            </a:r>
            <a:endParaRPr lang="en-US" dirty="0"/>
          </a:p>
        </p:txBody>
      </p:sp>
      <p:sp>
        <p:nvSpPr>
          <p:cNvPr id="210" name="TextBox 209"/>
          <p:cNvSpPr txBox="1"/>
          <p:nvPr/>
        </p:nvSpPr>
        <p:spPr>
          <a:xfrm>
            <a:off x="3740620" y="5851295"/>
            <a:ext cx="1662760" cy="369332"/>
          </a:xfrm>
          <a:prstGeom prst="rect">
            <a:avLst/>
          </a:prstGeom>
          <a:noFill/>
        </p:spPr>
        <p:txBody>
          <a:bodyPr wrap="none" rtlCol="0">
            <a:spAutoFit/>
          </a:bodyPr>
          <a:lstStyle/>
          <a:p>
            <a:r>
              <a:rPr lang="en-US" dirty="0" smtClean="0"/>
              <a:t>Cloud Providers</a:t>
            </a:r>
            <a:endParaRPr lang="en-US" dirty="0"/>
          </a:p>
        </p:txBody>
      </p:sp>
      <p:cxnSp>
        <p:nvCxnSpPr>
          <p:cNvPr id="218" name="Straight Connector 217"/>
          <p:cNvCxnSpPr/>
          <p:nvPr/>
        </p:nvCxnSpPr>
        <p:spPr>
          <a:xfrm flipH="1" flipV="1">
            <a:off x="1370955" y="3005688"/>
            <a:ext cx="6138851" cy="37083"/>
          </a:xfrm>
          <a:prstGeom prst="line">
            <a:avLst/>
          </a:prstGeom>
          <a:ln>
            <a:solidFill>
              <a:srgbClr val="010000"/>
            </a:solidFill>
          </a:ln>
        </p:spPr>
        <p:style>
          <a:lnRef idx="2">
            <a:schemeClr val="accent1"/>
          </a:lnRef>
          <a:fillRef idx="0">
            <a:schemeClr val="accent1"/>
          </a:fillRef>
          <a:effectRef idx="1">
            <a:schemeClr val="accent1"/>
          </a:effectRef>
          <a:fontRef idx="minor">
            <a:schemeClr val="tx1"/>
          </a:fontRef>
        </p:style>
      </p:cxnSp>
      <p:cxnSp>
        <p:nvCxnSpPr>
          <p:cNvPr id="220" name="Straight Connector 219"/>
          <p:cNvCxnSpPr/>
          <p:nvPr/>
        </p:nvCxnSpPr>
        <p:spPr>
          <a:xfrm flipH="1">
            <a:off x="4468685" y="2856552"/>
            <a:ext cx="1" cy="173519"/>
          </a:xfrm>
          <a:prstGeom prst="line">
            <a:avLst/>
          </a:prstGeom>
        </p:spPr>
        <p:style>
          <a:lnRef idx="2">
            <a:schemeClr val="dk1"/>
          </a:lnRef>
          <a:fillRef idx="0">
            <a:schemeClr val="dk1"/>
          </a:fillRef>
          <a:effectRef idx="1">
            <a:schemeClr val="dk1"/>
          </a:effectRef>
          <a:fontRef idx="minor">
            <a:schemeClr val="tx1"/>
          </a:fontRef>
        </p:style>
      </p:cxnSp>
      <p:cxnSp>
        <p:nvCxnSpPr>
          <p:cNvPr id="222" name="Straight Connector 221"/>
          <p:cNvCxnSpPr/>
          <p:nvPr/>
        </p:nvCxnSpPr>
        <p:spPr>
          <a:xfrm flipH="1">
            <a:off x="1525356" y="2833247"/>
            <a:ext cx="1" cy="173519"/>
          </a:xfrm>
          <a:prstGeom prst="line">
            <a:avLst/>
          </a:prstGeom>
        </p:spPr>
        <p:style>
          <a:lnRef idx="2">
            <a:schemeClr val="dk1"/>
          </a:lnRef>
          <a:fillRef idx="0">
            <a:schemeClr val="dk1"/>
          </a:fillRef>
          <a:effectRef idx="1">
            <a:schemeClr val="dk1"/>
          </a:effectRef>
          <a:fontRef idx="minor">
            <a:schemeClr val="tx1"/>
          </a:fontRef>
        </p:style>
      </p:cxnSp>
      <p:cxnSp>
        <p:nvCxnSpPr>
          <p:cNvPr id="223" name="Straight Connector 222"/>
          <p:cNvCxnSpPr/>
          <p:nvPr/>
        </p:nvCxnSpPr>
        <p:spPr>
          <a:xfrm flipH="1">
            <a:off x="7396267" y="2869252"/>
            <a:ext cx="1" cy="173519"/>
          </a:xfrm>
          <a:prstGeom prst="line">
            <a:avLst/>
          </a:prstGeom>
        </p:spPr>
        <p:style>
          <a:lnRef idx="2">
            <a:schemeClr val="dk1"/>
          </a:lnRef>
          <a:fillRef idx="0">
            <a:schemeClr val="dk1"/>
          </a:fillRef>
          <a:effectRef idx="1">
            <a:schemeClr val="dk1"/>
          </a:effectRef>
          <a:fontRef idx="minor">
            <a:schemeClr val="tx1"/>
          </a:fontRef>
        </p:style>
      </p:cxnSp>
      <p:sp>
        <p:nvSpPr>
          <p:cNvPr id="224" name="TextBox 223"/>
          <p:cNvSpPr txBox="1"/>
          <p:nvPr/>
        </p:nvSpPr>
        <p:spPr>
          <a:xfrm>
            <a:off x="2744981" y="3185987"/>
            <a:ext cx="3313728" cy="369332"/>
          </a:xfrm>
          <a:prstGeom prst="rect">
            <a:avLst/>
          </a:prstGeom>
          <a:noFill/>
        </p:spPr>
        <p:txBody>
          <a:bodyPr wrap="none" rtlCol="0">
            <a:spAutoFit/>
          </a:bodyPr>
          <a:lstStyle/>
          <a:p>
            <a:r>
              <a:rPr lang="en-US" dirty="0" smtClean="0"/>
              <a:t>Bandwidth Provisioned Networks</a:t>
            </a:r>
            <a:endParaRPr lang="en-US" dirty="0"/>
          </a:p>
        </p:txBody>
      </p:sp>
    </p:spTree>
    <p:extLst>
      <p:ext uri="{BB962C8B-B14F-4D97-AF65-F5344CB8AC3E}">
        <p14:creationId xmlns:p14="http://schemas.microsoft.com/office/powerpoint/2010/main" val="19025699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215"/>
          <p:cNvSpPr/>
          <p:nvPr/>
        </p:nvSpPr>
        <p:spPr>
          <a:xfrm>
            <a:off x="1124892" y="1465202"/>
            <a:ext cx="6686147" cy="9177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5" name="Slide Number Placeholder 4"/>
          <p:cNvSpPr>
            <a:spLocks noGrp="1"/>
          </p:cNvSpPr>
          <p:nvPr>
            <p:ph type="sldNum" sz="quarter" idx="12"/>
          </p:nvPr>
        </p:nvSpPr>
        <p:spPr/>
        <p:txBody>
          <a:bodyPr/>
          <a:lstStyle/>
          <a:p>
            <a:fld id="{E495961A-A913-A64C-A153-958F4DEACEF4}" type="slidenum">
              <a:rPr lang="en-US" smtClean="0"/>
              <a:pPr/>
              <a:t>5</a:t>
            </a:fld>
            <a:endParaRPr lang="en-US"/>
          </a:p>
        </p:txBody>
      </p:sp>
      <p:grpSp>
        <p:nvGrpSpPr>
          <p:cNvPr id="185" name="Group 184"/>
          <p:cNvGrpSpPr/>
          <p:nvPr/>
        </p:nvGrpSpPr>
        <p:grpSpPr>
          <a:xfrm>
            <a:off x="1087018" y="3262117"/>
            <a:ext cx="2454092" cy="1459799"/>
            <a:chOff x="359733" y="3933989"/>
            <a:chExt cx="2632074" cy="1746251"/>
          </a:xfrm>
        </p:grpSpPr>
        <p:grpSp>
          <p:nvGrpSpPr>
            <p:cNvPr id="159" name="Group 75"/>
            <p:cNvGrpSpPr>
              <a:grpSpLocks/>
            </p:cNvGrpSpPr>
            <p:nvPr/>
          </p:nvGrpSpPr>
          <p:grpSpPr bwMode="auto">
            <a:xfrm rot="5400000">
              <a:off x="802644" y="3491078"/>
              <a:ext cx="1746251" cy="2632074"/>
              <a:chOff x="3364" y="1152"/>
              <a:chExt cx="2381" cy="2736"/>
            </a:xfrm>
          </p:grpSpPr>
          <p:grpSp>
            <p:nvGrpSpPr>
              <p:cNvPr id="160" name="Group 76"/>
              <p:cNvGrpSpPr>
                <a:grpSpLocks/>
              </p:cNvGrpSpPr>
              <p:nvPr/>
            </p:nvGrpSpPr>
            <p:grpSpPr bwMode="auto">
              <a:xfrm>
                <a:off x="3364" y="1152"/>
                <a:ext cx="2381" cy="2736"/>
                <a:chOff x="3364" y="1056"/>
                <a:chExt cx="2381" cy="2736"/>
              </a:xfrm>
            </p:grpSpPr>
            <p:sp>
              <p:nvSpPr>
                <p:cNvPr id="163" name="Oval 77"/>
                <p:cNvSpPr>
                  <a:spLocks noChangeArrowheads="1"/>
                </p:cNvSpPr>
                <p:nvPr/>
              </p:nvSpPr>
              <p:spPr bwMode="auto">
                <a:xfrm>
                  <a:off x="3660" y="1296"/>
                  <a:ext cx="708" cy="604"/>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64" name="Oval 78"/>
                <p:cNvSpPr>
                  <a:spLocks noChangeArrowheads="1"/>
                </p:cNvSpPr>
                <p:nvPr/>
              </p:nvSpPr>
              <p:spPr bwMode="auto">
                <a:xfrm>
                  <a:off x="4765" y="1233"/>
                  <a:ext cx="731" cy="83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65" name="Oval 79"/>
                <p:cNvSpPr>
                  <a:spLocks noChangeArrowheads="1"/>
                </p:cNvSpPr>
                <p:nvPr/>
              </p:nvSpPr>
              <p:spPr bwMode="auto">
                <a:xfrm>
                  <a:off x="4032" y="1056"/>
                  <a:ext cx="1008" cy="130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66" name="Oval 80"/>
                <p:cNvSpPr>
                  <a:spLocks noChangeArrowheads="1"/>
                </p:cNvSpPr>
                <p:nvPr/>
              </p:nvSpPr>
              <p:spPr bwMode="auto">
                <a:xfrm>
                  <a:off x="3364" y="1536"/>
                  <a:ext cx="1622" cy="1044"/>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67" name="Oval 81"/>
                <p:cNvSpPr>
                  <a:spLocks noChangeArrowheads="1"/>
                </p:cNvSpPr>
                <p:nvPr/>
              </p:nvSpPr>
              <p:spPr bwMode="auto">
                <a:xfrm>
                  <a:off x="3984" y="2208"/>
                  <a:ext cx="1056" cy="1584"/>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68" name="Oval 82"/>
                <p:cNvSpPr>
                  <a:spLocks noChangeArrowheads="1"/>
                </p:cNvSpPr>
                <p:nvPr/>
              </p:nvSpPr>
              <p:spPr bwMode="auto">
                <a:xfrm>
                  <a:off x="5088" y="1684"/>
                  <a:ext cx="657" cy="1126"/>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69" name="Oval 83"/>
                <p:cNvSpPr>
                  <a:spLocks noChangeArrowheads="1"/>
                </p:cNvSpPr>
                <p:nvPr/>
              </p:nvSpPr>
              <p:spPr bwMode="auto">
                <a:xfrm>
                  <a:off x="3391" y="2134"/>
                  <a:ext cx="593" cy="1034"/>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70" name="Oval 84"/>
                <p:cNvSpPr>
                  <a:spLocks noChangeArrowheads="1"/>
                </p:cNvSpPr>
                <p:nvPr/>
              </p:nvSpPr>
              <p:spPr bwMode="auto">
                <a:xfrm>
                  <a:off x="5186" y="2544"/>
                  <a:ext cx="478" cy="768"/>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71" name="Oval 85"/>
                <p:cNvSpPr>
                  <a:spLocks noChangeArrowheads="1"/>
                </p:cNvSpPr>
                <p:nvPr/>
              </p:nvSpPr>
              <p:spPr bwMode="auto">
                <a:xfrm rot="-2107996">
                  <a:off x="3676" y="2897"/>
                  <a:ext cx="548" cy="75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72" name="Oval 86"/>
                <p:cNvSpPr>
                  <a:spLocks noChangeArrowheads="1"/>
                </p:cNvSpPr>
                <p:nvPr/>
              </p:nvSpPr>
              <p:spPr bwMode="auto">
                <a:xfrm rot="2607198">
                  <a:off x="4723" y="2909"/>
                  <a:ext cx="655" cy="816"/>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73" name="Oval 87"/>
                <p:cNvSpPr>
                  <a:spLocks noChangeArrowheads="1"/>
                </p:cNvSpPr>
                <p:nvPr/>
              </p:nvSpPr>
              <p:spPr bwMode="auto">
                <a:xfrm>
                  <a:off x="3504" y="1284"/>
                  <a:ext cx="2064" cy="2028"/>
                </a:xfrm>
                <a:prstGeom prst="ellipse">
                  <a:avLst/>
                </a:prstGeom>
                <a:solidFill>
                  <a:schemeClr val="bg1"/>
                </a:solidFill>
                <a:ln w="12700">
                  <a:noFill/>
                  <a:round/>
                  <a:headEnd/>
                  <a:tailEnd/>
                </a:ln>
              </p:spPr>
              <p:txBody>
                <a:bodyPr wrap="none" anchor="ctr">
                  <a:prstTxWarp prst="textNoShape">
                    <a:avLst/>
                  </a:prstTxWarp>
                </a:bodyPr>
                <a:lstStyle/>
                <a:p>
                  <a:pPr algn="ctr"/>
                  <a:endParaRPr lang="en-US"/>
                </a:p>
              </p:txBody>
            </p:sp>
            <p:sp>
              <p:nvSpPr>
                <p:cNvPr id="174" name="Oval 88"/>
                <p:cNvSpPr>
                  <a:spLocks noChangeArrowheads="1"/>
                </p:cNvSpPr>
                <p:nvPr/>
              </p:nvSpPr>
              <p:spPr bwMode="auto">
                <a:xfrm>
                  <a:off x="3641" y="1458"/>
                  <a:ext cx="748" cy="1127"/>
                </a:xfrm>
                <a:prstGeom prst="ellipse">
                  <a:avLst/>
                </a:prstGeom>
                <a:solidFill>
                  <a:schemeClr val="bg1"/>
                </a:solidFill>
                <a:ln w="12700">
                  <a:noFill/>
                  <a:round/>
                  <a:headEnd/>
                  <a:tailEnd/>
                </a:ln>
              </p:spPr>
              <p:txBody>
                <a:bodyPr wrap="none" anchor="ctr">
                  <a:prstTxWarp prst="textNoShape">
                    <a:avLst/>
                  </a:prstTxWarp>
                </a:bodyPr>
                <a:lstStyle/>
                <a:p>
                  <a:pPr algn="ctr"/>
                  <a:endParaRPr lang="en-US"/>
                </a:p>
              </p:txBody>
            </p:sp>
            <p:sp>
              <p:nvSpPr>
                <p:cNvPr id="175" name="Oval 89"/>
                <p:cNvSpPr>
                  <a:spLocks noChangeArrowheads="1"/>
                </p:cNvSpPr>
                <p:nvPr/>
              </p:nvSpPr>
              <p:spPr bwMode="auto">
                <a:xfrm>
                  <a:off x="3715" y="2473"/>
                  <a:ext cx="749" cy="1127"/>
                </a:xfrm>
                <a:prstGeom prst="ellipse">
                  <a:avLst/>
                </a:prstGeom>
                <a:solidFill>
                  <a:schemeClr val="bg1"/>
                </a:solidFill>
                <a:ln w="12700">
                  <a:noFill/>
                  <a:round/>
                  <a:headEnd/>
                  <a:tailEnd/>
                </a:ln>
              </p:spPr>
              <p:txBody>
                <a:bodyPr wrap="none" anchor="ctr">
                  <a:prstTxWarp prst="textNoShape">
                    <a:avLst/>
                  </a:prstTxWarp>
                </a:bodyPr>
                <a:lstStyle/>
                <a:p>
                  <a:pPr algn="ctr"/>
                  <a:endParaRPr lang="en-US"/>
                </a:p>
              </p:txBody>
            </p:sp>
          </p:grpSp>
          <p:sp>
            <p:nvSpPr>
              <p:cNvPr id="161" name="Oval 90"/>
              <p:cNvSpPr>
                <a:spLocks noChangeArrowheads="1"/>
              </p:cNvSpPr>
              <p:nvPr/>
            </p:nvSpPr>
            <p:spPr bwMode="auto">
              <a:xfrm>
                <a:off x="3600" y="1680"/>
                <a:ext cx="1824" cy="1932"/>
              </a:xfrm>
              <a:prstGeom prst="ellipse">
                <a:avLst/>
              </a:prstGeom>
              <a:solidFill>
                <a:schemeClr val="bg1"/>
              </a:solidFill>
              <a:ln w="12700">
                <a:noFill/>
                <a:round/>
                <a:headEnd/>
                <a:tailEnd/>
              </a:ln>
            </p:spPr>
            <p:txBody>
              <a:bodyPr wrap="none" anchor="ctr">
                <a:prstTxWarp prst="textNoShape">
                  <a:avLst/>
                </a:prstTxWarp>
              </a:bodyPr>
              <a:lstStyle/>
              <a:p>
                <a:pPr algn="ctr"/>
                <a:endParaRPr lang="en-US"/>
              </a:p>
            </p:txBody>
          </p:sp>
          <p:sp>
            <p:nvSpPr>
              <p:cNvPr id="162" name="Oval 91"/>
              <p:cNvSpPr>
                <a:spLocks noChangeArrowheads="1"/>
              </p:cNvSpPr>
              <p:nvPr/>
            </p:nvSpPr>
            <p:spPr bwMode="auto">
              <a:xfrm>
                <a:off x="4224" y="2592"/>
                <a:ext cx="1248" cy="972"/>
              </a:xfrm>
              <a:prstGeom prst="ellipse">
                <a:avLst/>
              </a:prstGeom>
              <a:solidFill>
                <a:schemeClr val="bg1"/>
              </a:solidFill>
              <a:ln w="12700">
                <a:noFill/>
                <a:round/>
                <a:headEnd/>
                <a:tailEnd/>
              </a:ln>
            </p:spPr>
            <p:txBody>
              <a:bodyPr wrap="none" anchor="ctr">
                <a:prstTxWarp prst="textNoShape">
                  <a:avLst/>
                </a:prstTxWarp>
              </a:bodyPr>
              <a:lstStyle/>
              <a:p>
                <a:pPr algn="ctr"/>
                <a:endParaRPr lang="en-US"/>
              </a:p>
            </p:txBody>
          </p:sp>
        </p:grpSp>
        <p:grpSp>
          <p:nvGrpSpPr>
            <p:cNvPr id="176" name="Group 175"/>
            <p:cNvGrpSpPr/>
            <p:nvPr/>
          </p:nvGrpSpPr>
          <p:grpSpPr>
            <a:xfrm>
              <a:off x="870892" y="4476789"/>
              <a:ext cx="1498600" cy="588963"/>
              <a:chOff x="6711950" y="2578100"/>
              <a:chExt cx="1498600" cy="588963"/>
            </a:xfrm>
          </p:grpSpPr>
          <p:sp>
            <p:nvSpPr>
              <p:cNvPr id="24" name="Rectangle 227"/>
              <p:cNvSpPr>
                <a:spLocks noChangeArrowheads="1"/>
              </p:cNvSpPr>
              <p:nvPr/>
            </p:nvSpPr>
            <p:spPr bwMode="auto">
              <a:xfrm>
                <a:off x="7602538" y="2619375"/>
                <a:ext cx="377825" cy="166688"/>
              </a:xfrm>
              <a:prstGeom prst="rect">
                <a:avLst/>
              </a:prstGeom>
              <a:solidFill>
                <a:srgbClr val="999999"/>
              </a:solidFill>
              <a:ln w="25400">
                <a:noFill/>
                <a:miter lim="800000"/>
                <a:headEnd/>
                <a:tailEnd/>
              </a:ln>
            </p:spPr>
            <p:txBody>
              <a:bodyPr wrap="none" anchor="ctr">
                <a:prstTxWarp prst="textNoShape">
                  <a:avLst/>
                </a:prstTxWarp>
              </a:bodyPr>
              <a:lstStyle/>
              <a:p>
                <a:pPr algn="ctr"/>
                <a:endParaRPr lang="en-US"/>
              </a:p>
            </p:txBody>
          </p:sp>
          <p:sp>
            <p:nvSpPr>
              <p:cNvPr id="25" name="Oval 228"/>
              <p:cNvSpPr>
                <a:spLocks noChangeArrowheads="1"/>
              </p:cNvSpPr>
              <p:nvPr/>
            </p:nvSpPr>
            <p:spPr bwMode="auto">
              <a:xfrm>
                <a:off x="7602538" y="2578100"/>
                <a:ext cx="377825" cy="93663"/>
              </a:xfrm>
              <a:prstGeom prst="ellipse">
                <a:avLst/>
              </a:prstGeom>
              <a:solidFill>
                <a:srgbClr val="999999"/>
              </a:solidFill>
              <a:ln w="25400">
                <a:solidFill>
                  <a:schemeClr val="tx1"/>
                </a:solidFill>
                <a:round/>
                <a:headEnd/>
                <a:tailEnd/>
              </a:ln>
            </p:spPr>
            <p:txBody>
              <a:bodyPr wrap="none" anchor="ctr">
                <a:prstTxWarp prst="textNoShape">
                  <a:avLst/>
                </a:prstTxWarp>
              </a:bodyPr>
              <a:lstStyle/>
              <a:p>
                <a:pPr algn="ctr"/>
                <a:endParaRPr lang="en-US"/>
              </a:p>
            </p:txBody>
          </p:sp>
          <p:sp>
            <p:nvSpPr>
              <p:cNvPr id="26" name="Oval 229"/>
              <p:cNvSpPr>
                <a:spLocks noChangeArrowheads="1"/>
              </p:cNvSpPr>
              <p:nvPr/>
            </p:nvSpPr>
            <p:spPr bwMode="auto">
              <a:xfrm>
                <a:off x="7602538" y="2765425"/>
                <a:ext cx="377825" cy="93663"/>
              </a:xfrm>
              <a:prstGeom prst="ellipse">
                <a:avLst/>
              </a:prstGeom>
              <a:solidFill>
                <a:srgbClr val="999999"/>
              </a:solidFill>
              <a:ln w="25400">
                <a:solidFill>
                  <a:schemeClr val="tx1"/>
                </a:solidFill>
                <a:round/>
                <a:headEnd/>
                <a:tailEnd/>
              </a:ln>
            </p:spPr>
            <p:txBody>
              <a:bodyPr wrap="none" anchor="ctr">
                <a:prstTxWarp prst="textNoShape">
                  <a:avLst/>
                </a:prstTxWarp>
              </a:bodyPr>
              <a:lstStyle/>
              <a:p>
                <a:pPr algn="ctr"/>
                <a:endParaRPr lang="en-US"/>
              </a:p>
            </p:txBody>
          </p:sp>
          <p:sp>
            <p:nvSpPr>
              <p:cNvPr id="27" name="Line 230"/>
              <p:cNvSpPr>
                <a:spLocks noChangeShapeType="1"/>
              </p:cNvSpPr>
              <p:nvPr/>
            </p:nvSpPr>
            <p:spPr bwMode="auto">
              <a:xfrm>
                <a:off x="7980363" y="2625725"/>
                <a:ext cx="0" cy="187325"/>
              </a:xfrm>
              <a:prstGeom prst="line">
                <a:avLst/>
              </a:prstGeom>
              <a:noFill/>
              <a:ln w="25400">
                <a:solidFill>
                  <a:schemeClr val="tx1"/>
                </a:solidFill>
                <a:round/>
                <a:headEnd/>
                <a:tailEnd/>
              </a:ln>
            </p:spPr>
            <p:txBody>
              <a:bodyPr>
                <a:prstTxWarp prst="textNoShape">
                  <a:avLst/>
                </a:prstTxWarp>
              </a:bodyPr>
              <a:lstStyle/>
              <a:p>
                <a:pPr algn="ctr"/>
                <a:endParaRPr lang="en-US"/>
              </a:p>
            </p:txBody>
          </p:sp>
          <p:sp>
            <p:nvSpPr>
              <p:cNvPr id="28" name="Line 231"/>
              <p:cNvSpPr>
                <a:spLocks noChangeShapeType="1"/>
              </p:cNvSpPr>
              <p:nvPr/>
            </p:nvSpPr>
            <p:spPr bwMode="auto">
              <a:xfrm>
                <a:off x="7602538" y="2625725"/>
                <a:ext cx="0" cy="187325"/>
              </a:xfrm>
              <a:prstGeom prst="line">
                <a:avLst/>
              </a:prstGeom>
              <a:noFill/>
              <a:ln w="25400">
                <a:solidFill>
                  <a:schemeClr val="tx1"/>
                </a:solidFill>
                <a:round/>
                <a:headEnd/>
                <a:tailEnd/>
              </a:ln>
            </p:spPr>
            <p:txBody>
              <a:bodyPr>
                <a:prstTxWarp prst="textNoShape">
                  <a:avLst/>
                </a:prstTxWarp>
              </a:bodyPr>
              <a:lstStyle/>
              <a:p>
                <a:pPr algn="ctr"/>
                <a:endParaRPr lang="en-US"/>
              </a:p>
            </p:txBody>
          </p:sp>
          <p:grpSp>
            <p:nvGrpSpPr>
              <p:cNvPr id="48" name="Group 260"/>
              <p:cNvGrpSpPr>
                <a:grpSpLocks/>
              </p:cNvGrpSpPr>
              <p:nvPr/>
            </p:nvGrpSpPr>
            <p:grpSpPr bwMode="auto">
              <a:xfrm>
                <a:off x="6711950" y="2619375"/>
                <a:ext cx="423863" cy="415925"/>
                <a:chOff x="4176" y="2160"/>
                <a:chExt cx="273" cy="262"/>
              </a:xfrm>
              <a:solidFill>
                <a:srgbClr val="999999"/>
              </a:solidFill>
            </p:grpSpPr>
            <p:sp>
              <p:nvSpPr>
                <p:cNvPr id="124" name="AutoShape 261"/>
                <p:cNvSpPr>
                  <a:spLocks noChangeAspect="1" noChangeArrowheads="1"/>
                </p:cNvSpPr>
                <p:nvPr/>
              </p:nvSpPr>
              <p:spPr bwMode="auto">
                <a:xfrm>
                  <a:off x="4176" y="2160"/>
                  <a:ext cx="118" cy="116"/>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25" name="AutoShape 262"/>
                <p:cNvSpPr>
                  <a:spLocks noChangeAspect="1" noChangeArrowheads="1"/>
                </p:cNvSpPr>
                <p:nvPr/>
              </p:nvSpPr>
              <p:spPr bwMode="auto">
                <a:xfrm>
                  <a:off x="4331" y="2160"/>
                  <a:ext cx="118" cy="116"/>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26" name="AutoShape 263"/>
                <p:cNvSpPr>
                  <a:spLocks noChangeAspect="1" noChangeArrowheads="1"/>
                </p:cNvSpPr>
                <p:nvPr/>
              </p:nvSpPr>
              <p:spPr bwMode="auto">
                <a:xfrm>
                  <a:off x="4176" y="2305"/>
                  <a:ext cx="118"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27" name="AutoShape 264"/>
                <p:cNvSpPr>
                  <a:spLocks noChangeAspect="1" noChangeArrowheads="1"/>
                </p:cNvSpPr>
                <p:nvPr/>
              </p:nvSpPr>
              <p:spPr bwMode="auto">
                <a:xfrm>
                  <a:off x="4331" y="2305"/>
                  <a:ext cx="118"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grpSp>
          <p:sp>
            <p:nvSpPr>
              <p:cNvPr id="49" name="AutoShape 265"/>
              <p:cNvSpPr>
                <a:spLocks noChangeAspect="1" noChangeArrowheads="1"/>
              </p:cNvSpPr>
              <p:nvPr/>
            </p:nvSpPr>
            <p:spPr bwMode="auto">
              <a:xfrm>
                <a:off x="6784975" y="2682875"/>
                <a:ext cx="180975" cy="185738"/>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pPr algn="ctr"/>
                <a:endParaRPr lang="en-US"/>
              </a:p>
            </p:txBody>
          </p:sp>
          <p:sp>
            <p:nvSpPr>
              <p:cNvPr id="50" name="AutoShape 266"/>
              <p:cNvSpPr>
                <a:spLocks noChangeAspect="1" noChangeArrowheads="1"/>
              </p:cNvSpPr>
              <p:nvPr/>
            </p:nvSpPr>
            <p:spPr bwMode="auto">
              <a:xfrm>
                <a:off x="7031038" y="2682875"/>
                <a:ext cx="180975" cy="185738"/>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pPr algn="ctr"/>
                <a:endParaRPr lang="en-US"/>
              </a:p>
            </p:txBody>
          </p:sp>
          <p:sp>
            <p:nvSpPr>
              <p:cNvPr id="51" name="AutoShape 267"/>
              <p:cNvSpPr>
                <a:spLocks noChangeAspect="1" noChangeArrowheads="1"/>
              </p:cNvSpPr>
              <p:nvPr/>
            </p:nvSpPr>
            <p:spPr bwMode="auto">
              <a:xfrm>
                <a:off x="6784975" y="2919413"/>
                <a:ext cx="180975" cy="184150"/>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pPr algn="ctr"/>
                <a:endParaRPr lang="en-US"/>
              </a:p>
            </p:txBody>
          </p:sp>
          <p:sp>
            <p:nvSpPr>
              <p:cNvPr id="52" name="AutoShape 268"/>
              <p:cNvSpPr>
                <a:spLocks noChangeAspect="1" noChangeArrowheads="1"/>
              </p:cNvSpPr>
              <p:nvPr/>
            </p:nvSpPr>
            <p:spPr bwMode="auto">
              <a:xfrm>
                <a:off x="7031038" y="2919413"/>
                <a:ext cx="180975" cy="184150"/>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pPr algn="ctr"/>
                <a:endParaRPr lang="en-US"/>
              </a:p>
            </p:txBody>
          </p:sp>
          <p:sp>
            <p:nvSpPr>
              <p:cNvPr id="53" name="AutoShape 269"/>
              <p:cNvSpPr>
                <a:spLocks noChangeAspect="1" noChangeArrowheads="1"/>
              </p:cNvSpPr>
              <p:nvPr/>
            </p:nvSpPr>
            <p:spPr bwMode="auto">
              <a:xfrm>
                <a:off x="6851650" y="2751138"/>
                <a:ext cx="182563" cy="182563"/>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pPr algn="ctr"/>
                <a:endParaRPr lang="en-US"/>
              </a:p>
            </p:txBody>
          </p:sp>
          <p:sp>
            <p:nvSpPr>
              <p:cNvPr id="54" name="AutoShape 270"/>
              <p:cNvSpPr>
                <a:spLocks noChangeAspect="1" noChangeArrowheads="1"/>
              </p:cNvSpPr>
              <p:nvPr/>
            </p:nvSpPr>
            <p:spPr bwMode="auto">
              <a:xfrm>
                <a:off x="7097713" y="2751138"/>
                <a:ext cx="182563" cy="182563"/>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pPr algn="ctr"/>
                <a:endParaRPr lang="en-US"/>
              </a:p>
            </p:txBody>
          </p:sp>
          <p:sp>
            <p:nvSpPr>
              <p:cNvPr id="55" name="AutoShape 271"/>
              <p:cNvSpPr>
                <a:spLocks noChangeAspect="1" noChangeArrowheads="1"/>
              </p:cNvSpPr>
              <p:nvPr/>
            </p:nvSpPr>
            <p:spPr bwMode="auto">
              <a:xfrm>
                <a:off x="6851650" y="2982913"/>
                <a:ext cx="182563" cy="184150"/>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pPr algn="ctr"/>
                <a:endParaRPr lang="en-US"/>
              </a:p>
            </p:txBody>
          </p:sp>
          <p:sp>
            <p:nvSpPr>
              <p:cNvPr id="56" name="AutoShape 272"/>
              <p:cNvSpPr>
                <a:spLocks noChangeAspect="1" noChangeArrowheads="1"/>
              </p:cNvSpPr>
              <p:nvPr/>
            </p:nvSpPr>
            <p:spPr bwMode="auto">
              <a:xfrm>
                <a:off x="7097713" y="2982913"/>
                <a:ext cx="182563" cy="184150"/>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pPr algn="ctr"/>
                <a:endParaRPr lang="en-US"/>
              </a:p>
            </p:txBody>
          </p:sp>
          <p:sp>
            <p:nvSpPr>
              <p:cNvPr id="59" name="Rectangle 312"/>
              <p:cNvSpPr>
                <a:spLocks noChangeArrowheads="1"/>
              </p:cNvSpPr>
              <p:nvPr/>
            </p:nvSpPr>
            <p:spPr bwMode="auto">
              <a:xfrm>
                <a:off x="7412038" y="2814638"/>
                <a:ext cx="377825" cy="166688"/>
              </a:xfrm>
              <a:prstGeom prst="rect">
                <a:avLst/>
              </a:prstGeom>
              <a:solidFill>
                <a:srgbClr val="999999"/>
              </a:solidFill>
              <a:ln w="25400">
                <a:noFill/>
                <a:miter lim="800000"/>
                <a:headEnd/>
                <a:tailEnd/>
              </a:ln>
            </p:spPr>
            <p:txBody>
              <a:bodyPr wrap="none" anchor="ctr">
                <a:prstTxWarp prst="textNoShape">
                  <a:avLst/>
                </a:prstTxWarp>
              </a:bodyPr>
              <a:lstStyle/>
              <a:p>
                <a:pPr algn="ctr"/>
                <a:endParaRPr lang="en-US"/>
              </a:p>
            </p:txBody>
          </p:sp>
          <p:sp>
            <p:nvSpPr>
              <p:cNvPr id="60" name="Oval 313"/>
              <p:cNvSpPr>
                <a:spLocks noChangeArrowheads="1"/>
              </p:cNvSpPr>
              <p:nvPr/>
            </p:nvSpPr>
            <p:spPr bwMode="auto">
              <a:xfrm>
                <a:off x="7412038" y="2773363"/>
                <a:ext cx="377825" cy="93663"/>
              </a:xfrm>
              <a:prstGeom prst="ellipse">
                <a:avLst/>
              </a:prstGeom>
              <a:solidFill>
                <a:srgbClr val="999999"/>
              </a:solidFill>
              <a:ln w="25400">
                <a:solidFill>
                  <a:schemeClr val="tx1"/>
                </a:solidFill>
                <a:round/>
                <a:headEnd/>
                <a:tailEnd/>
              </a:ln>
            </p:spPr>
            <p:txBody>
              <a:bodyPr wrap="none" anchor="ctr">
                <a:prstTxWarp prst="textNoShape">
                  <a:avLst/>
                </a:prstTxWarp>
              </a:bodyPr>
              <a:lstStyle/>
              <a:p>
                <a:pPr algn="ctr"/>
                <a:endParaRPr lang="en-US"/>
              </a:p>
            </p:txBody>
          </p:sp>
          <p:sp>
            <p:nvSpPr>
              <p:cNvPr id="61" name="Oval 314"/>
              <p:cNvSpPr>
                <a:spLocks noChangeArrowheads="1"/>
              </p:cNvSpPr>
              <p:nvPr/>
            </p:nvSpPr>
            <p:spPr bwMode="auto">
              <a:xfrm>
                <a:off x="7412038" y="2960688"/>
                <a:ext cx="377825" cy="93663"/>
              </a:xfrm>
              <a:prstGeom prst="ellipse">
                <a:avLst/>
              </a:prstGeom>
              <a:solidFill>
                <a:srgbClr val="999999"/>
              </a:solidFill>
              <a:ln w="25400">
                <a:solidFill>
                  <a:schemeClr val="tx1"/>
                </a:solidFill>
                <a:round/>
                <a:headEnd/>
                <a:tailEnd/>
              </a:ln>
            </p:spPr>
            <p:txBody>
              <a:bodyPr wrap="none" anchor="ctr">
                <a:prstTxWarp prst="textNoShape">
                  <a:avLst/>
                </a:prstTxWarp>
              </a:bodyPr>
              <a:lstStyle/>
              <a:p>
                <a:pPr algn="ctr"/>
                <a:endParaRPr lang="en-US"/>
              </a:p>
            </p:txBody>
          </p:sp>
          <p:sp>
            <p:nvSpPr>
              <p:cNvPr id="62" name="Line 315"/>
              <p:cNvSpPr>
                <a:spLocks noChangeShapeType="1"/>
              </p:cNvSpPr>
              <p:nvPr/>
            </p:nvSpPr>
            <p:spPr bwMode="auto">
              <a:xfrm>
                <a:off x="7789863" y="2820988"/>
                <a:ext cx="0" cy="187325"/>
              </a:xfrm>
              <a:prstGeom prst="line">
                <a:avLst/>
              </a:prstGeom>
              <a:noFill/>
              <a:ln w="25400">
                <a:solidFill>
                  <a:schemeClr val="tx1"/>
                </a:solidFill>
                <a:round/>
                <a:headEnd/>
                <a:tailEnd/>
              </a:ln>
            </p:spPr>
            <p:txBody>
              <a:bodyPr>
                <a:prstTxWarp prst="textNoShape">
                  <a:avLst/>
                </a:prstTxWarp>
              </a:bodyPr>
              <a:lstStyle/>
              <a:p>
                <a:pPr algn="ctr"/>
                <a:endParaRPr lang="en-US"/>
              </a:p>
            </p:txBody>
          </p:sp>
          <p:sp>
            <p:nvSpPr>
              <p:cNvPr id="63" name="Line 316"/>
              <p:cNvSpPr>
                <a:spLocks noChangeShapeType="1"/>
              </p:cNvSpPr>
              <p:nvPr/>
            </p:nvSpPr>
            <p:spPr bwMode="auto">
              <a:xfrm>
                <a:off x="7412038" y="2820988"/>
                <a:ext cx="0" cy="187325"/>
              </a:xfrm>
              <a:prstGeom prst="line">
                <a:avLst/>
              </a:prstGeom>
              <a:noFill/>
              <a:ln w="25400">
                <a:solidFill>
                  <a:schemeClr val="tx1"/>
                </a:solidFill>
                <a:round/>
                <a:headEnd/>
                <a:tailEnd/>
              </a:ln>
            </p:spPr>
            <p:txBody>
              <a:bodyPr>
                <a:prstTxWarp prst="textNoShape">
                  <a:avLst/>
                </a:prstTxWarp>
              </a:bodyPr>
              <a:lstStyle/>
              <a:p>
                <a:pPr algn="ctr"/>
                <a:endParaRPr lang="en-US"/>
              </a:p>
            </p:txBody>
          </p:sp>
          <p:sp>
            <p:nvSpPr>
              <p:cNvPr id="64" name="Rectangle 317"/>
              <p:cNvSpPr>
                <a:spLocks noChangeArrowheads="1"/>
              </p:cNvSpPr>
              <p:nvPr/>
            </p:nvSpPr>
            <p:spPr bwMode="auto">
              <a:xfrm>
                <a:off x="7826375" y="2771775"/>
                <a:ext cx="377825" cy="165100"/>
              </a:xfrm>
              <a:prstGeom prst="rect">
                <a:avLst/>
              </a:prstGeom>
              <a:solidFill>
                <a:srgbClr val="999999"/>
              </a:solidFill>
              <a:ln w="25400">
                <a:noFill/>
                <a:miter lim="800000"/>
                <a:headEnd/>
                <a:tailEnd/>
              </a:ln>
            </p:spPr>
            <p:txBody>
              <a:bodyPr wrap="none" anchor="ctr">
                <a:prstTxWarp prst="textNoShape">
                  <a:avLst/>
                </a:prstTxWarp>
              </a:bodyPr>
              <a:lstStyle/>
              <a:p>
                <a:pPr algn="ctr"/>
                <a:endParaRPr lang="en-US"/>
              </a:p>
            </p:txBody>
          </p:sp>
          <p:sp>
            <p:nvSpPr>
              <p:cNvPr id="65" name="Oval 318"/>
              <p:cNvSpPr>
                <a:spLocks noChangeArrowheads="1"/>
              </p:cNvSpPr>
              <p:nvPr/>
            </p:nvSpPr>
            <p:spPr bwMode="auto">
              <a:xfrm>
                <a:off x="7832725" y="2730500"/>
                <a:ext cx="377825" cy="93663"/>
              </a:xfrm>
              <a:prstGeom prst="ellipse">
                <a:avLst/>
              </a:prstGeom>
              <a:solidFill>
                <a:srgbClr val="999999"/>
              </a:solidFill>
              <a:ln w="25400">
                <a:solidFill>
                  <a:schemeClr val="tx1"/>
                </a:solidFill>
                <a:round/>
                <a:headEnd/>
                <a:tailEnd/>
              </a:ln>
            </p:spPr>
            <p:txBody>
              <a:bodyPr wrap="none" anchor="ctr">
                <a:prstTxWarp prst="textNoShape">
                  <a:avLst/>
                </a:prstTxWarp>
              </a:bodyPr>
              <a:lstStyle/>
              <a:p>
                <a:pPr algn="ctr"/>
                <a:endParaRPr lang="en-US"/>
              </a:p>
            </p:txBody>
          </p:sp>
          <p:sp>
            <p:nvSpPr>
              <p:cNvPr id="66" name="Oval 319"/>
              <p:cNvSpPr>
                <a:spLocks noChangeArrowheads="1"/>
              </p:cNvSpPr>
              <p:nvPr/>
            </p:nvSpPr>
            <p:spPr bwMode="auto">
              <a:xfrm>
                <a:off x="7832725" y="2916238"/>
                <a:ext cx="377825" cy="93663"/>
              </a:xfrm>
              <a:prstGeom prst="ellipse">
                <a:avLst/>
              </a:prstGeom>
              <a:solidFill>
                <a:srgbClr val="999999"/>
              </a:solidFill>
              <a:ln w="25400">
                <a:solidFill>
                  <a:schemeClr val="tx1"/>
                </a:solidFill>
                <a:round/>
                <a:headEnd/>
                <a:tailEnd/>
              </a:ln>
            </p:spPr>
            <p:txBody>
              <a:bodyPr wrap="none" anchor="ctr">
                <a:prstTxWarp prst="textNoShape">
                  <a:avLst/>
                </a:prstTxWarp>
              </a:bodyPr>
              <a:lstStyle/>
              <a:p>
                <a:pPr algn="ctr"/>
                <a:endParaRPr lang="en-US"/>
              </a:p>
            </p:txBody>
          </p:sp>
          <p:sp>
            <p:nvSpPr>
              <p:cNvPr id="67" name="Line 320"/>
              <p:cNvSpPr>
                <a:spLocks noChangeShapeType="1"/>
              </p:cNvSpPr>
              <p:nvPr/>
            </p:nvSpPr>
            <p:spPr bwMode="auto">
              <a:xfrm>
                <a:off x="8204200" y="2776538"/>
                <a:ext cx="0" cy="187325"/>
              </a:xfrm>
              <a:prstGeom prst="line">
                <a:avLst/>
              </a:prstGeom>
              <a:noFill/>
              <a:ln w="25400">
                <a:solidFill>
                  <a:schemeClr val="tx1"/>
                </a:solidFill>
                <a:round/>
                <a:headEnd/>
                <a:tailEnd/>
              </a:ln>
            </p:spPr>
            <p:txBody>
              <a:bodyPr>
                <a:prstTxWarp prst="textNoShape">
                  <a:avLst/>
                </a:prstTxWarp>
              </a:bodyPr>
              <a:lstStyle/>
              <a:p>
                <a:pPr algn="ctr"/>
                <a:endParaRPr lang="en-US"/>
              </a:p>
            </p:txBody>
          </p:sp>
          <p:sp>
            <p:nvSpPr>
              <p:cNvPr id="68" name="Line 321"/>
              <p:cNvSpPr>
                <a:spLocks noChangeShapeType="1"/>
              </p:cNvSpPr>
              <p:nvPr/>
            </p:nvSpPr>
            <p:spPr bwMode="auto">
              <a:xfrm>
                <a:off x="7826375" y="2776538"/>
                <a:ext cx="0" cy="187325"/>
              </a:xfrm>
              <a:prstGeom prst="line">
                <a:avLst/>
              </a:prstGeom>
              <a:noFill/>
              <a:ln w="25400">
                <a:solidFill>
                  <a:schemeClr val="tx1"/>
                </a:solidFill>
                <a:round/>
                <a:headEnd/>
                <a:tailEnd/>
              </a:ln>
            </p:spPr>
            <p:txBody>
              <a:bodyPr>
                <a:prstTxWarp prst="textNoShape">
                  <a:avLst/>
                </a:prstTxWarp>
              </a:bodyPr>
              <a:lstStyle/>
              <a:p>
                <a:pPr algn="ctr"/>
                <a:endParaRPr lang="en-US"/>
              </a:p>
            </p:txBody>
          </p:sp>
        </p:grpSp>
      </p:grpSp>
      <p:grpSp>
        <p:nvGrpSpPr>
          <p:cNvPr id="187" name="Group 186"/>
          <p:cNvGrpSpPr/>
          <p:nvPr/>
        </p:nvGrpSpPr>
        <p:grpSpPr>
          <a:xfrm>
            <a:off x="6289324" y="3271332"/>
            <a:ext cx="2477443" cy="1390108"/>
            <a:chOff x="6202484" y="4060762"/>
            <a:chExt cx="2632074" cy="1749535"/>
          </a:xfrm>
        </p:grpSpPr>
        <p:grpSp>
          <p:nvGrpSpPr>
            <p:cNvPr id="142" name="Group 75"/>
            <p:cNvGrpSpPr>
              <a:grpSpLocks/>
            </p:cNvGrpSpPr>
            <p:nvPr/>
          </p:nvGrpSpPr>
          <p:grpSpPr bwMode="auto">
            <a:xfrm rot="5400000">
              <a:off x="6643753" y="3619493"/>
              <a:ext cx="1749535" cy="2632074"/>
              <a:chOff x="3364" y="1152"/>
              <a:chExt cx="2381" cy="2736"/>
            </a:xfrm>
          </p:grpSpPr>
          <p:grpSp>
            <p:nvGrpSpPr>
              <p:cNvPr id="143" name="Group 76"/>
              <p:cNvGrpSpPr>
                <a:grpSpLocks/>
              </p:cNvGrpSpPr>
              <p:nvPr/>
            </p:nvGrpSpPr>
            <p:grpSpPr bwMode="auto">
              <a:xfrm>
                <a:off x="3364" y="1152"/>
                <a:ext cx="2381" cy="2736"/>
                <a:chOff x="3364" y="1056"/>
                <a:chExt cx="2381" cy="2736"/>
              </a:xfrm>
            </p:grpSpPr>
            <p:sp>
              <p:nvSpPr>
                <p:cNvPr id="146" name="Oval 77"/>
                <p:cNvSpPr>
                  <a:spLocks noChangeArrowheads="1"/>
                </p:cNvSpPr>
                <p:nvPr/>
              </p:nvSpPr>
              <p:spPr bwMode="auto">
                <a:xfrm>
                  <a:off x="3660" y="1296"/>
                  <a:ext cx="708" cy="604"/>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47" name="Oval 78"/>
                <p:cNvSpPr>
                  <a:spLocks noChangeArrowheads="1"/>
                </p:cNvSpPr>
                <p:nvPr/>
              </p:nvSpPr>
              <p:spPr bwMode="auto">
                <a:xfrm>
                  <a:off x="4765" y="1233"/>
                  <a:ext cx="731" cy="83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48" name="Oval 79"/>
                <p:cNvSpPr>
                  <a:spLocks noChangeArrowheads="1"/>
                </p:cNvSpPr>
                <p:nvPr/>
              </p:nvSpPr>
              <p:spPr bwMode="auto">
                <a:xfrm>
                  <a:off x="4032" y="1056"/>
                  <a:ext cx="1008" cy="130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49" name="Oval 80"/>
                <p:cNvSpPr>
                  <a:spLocks noChangeArrowheads="1"/>
                </p:cNvSpPr>
                <p:nvPr/>
              </p:nvSpPr>
              <p:spPr bwMode="auto">
                <a:xfrm>
                  <a:off x="3364" y="1536"/>
                  <a:ext cx="1622" cy="1044"/>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50" name="Oval 81"/>
                <p:cNvSpPr>
                  <a:spLocks noChangeArrowheads="1"/>
                </p:cNvSpPr>
                <p:nvPr/>
              </p:nvSpPr>
              <p:spPr bwMode="auto">
                <a:xfrm>
                  <a:off x="3984" y="2208"/>
                  <a:ext cx="1056" cy="1584"/>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51" name="Oval 82"/>
                <p:cNvSpPr>
                  <a:spLocks noChangeArrowheads="1"/>
                </p:cNvSpPr>
                <p:nvPr/>
              </p:nvSpPr>
              <p:spPr bwMode="auto">
                <a:xfrm>
                  <a:off x="5088" y="1684"/>
                  <a:ext cx="657" cy="1126"/>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52" name="Oval 83"/>
                <p:cNvSpPr>
                  <a:spLocks noChangeArrowheads="1"/>
                </p:cNvSpPr>
                <p:nvPr/>
              </p:nvSpPr>
              <p:spPr bwMode="auto">
                <a:xfrm>
                  <a:off x="3391" y="2134"/>
                  <a:ext cx="593" cy="1034"/>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53" name="Oval 84"/>
                <p:cNvSpPr>
                  <a:spLocks noChangeArrowheads="1"/>
                </p:cNvSpPr>
                <p:nvPr/>
              </p:nvSpPr>
              <p:spPr bwMode="auto">
                <a:xfrm>
                  <a:off x="5186" y="2544"/>
                  <a:ext cx="478" cy="768"/>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54" name="Oval 85"/>
                <p:cNvSpPr>
                  <a:spLocks noChangeArrowheads="1"/>
                </p:cNvSpPr>
                <p:nvPr/>
              </p:nvSpPr>
              <p:spPr bwMode="auto">
                <a:xfrm rot="-2107996">
                  <a:off x="3676" y="2897"/>
                  <a:ext cx="548" cy="75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55" name="Oval 86"/>
                <p:cNvSpPr>
                  <a:spLocks noChangeArrowheads="1"/>
                </p:cNvSpPr>
                <p:nvPr/>
              </p:nvSpPr>
              <p:spPr bwMode="auto">
                <a:xfrm rot="2607198">
                  <a:off x="4723" y="2909"/>
                  <a:ext cx="655" cy="816"/>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56" name="Oval 87"/>
                <p:cNvSpPr>
                  <a:spLocks noChangeArrowheads="1"/>
                </p:cNvSpPr>
                <p:nvPr/>
              </p:nvSpPr>
              <p:spPr bwMode="auto">
                <a:xfrm>
                  <a:off x="3504" y="1284"/>
                  <a:ext cx="2064" cy="2028"/>
                </a:xfrm>
                <a:prstGeom prst="ellipse">
                  <a:avLst/>
                </a:prstGeom>
                <a:solidFill>
                  <a:schemeClr val="bg1"/>
                </a:solidFill>
                <a:ln w="12700">
                  <a:noFill/>
                  <a:round/>
                  <a:headEnd/>
                  <a:tailEnd/>
                </a:ln>
              </p:spPr>
              <p:txBody>
                <a:bodyPr wrap="none" anchor="ctr">
                  <a:prstTxWarp prst="textNoShape">
                    <a:avLst/>
                  </a:prstTxWarp>
                </a:bodyPr>
                <a:lstStyle/>
                <a:p>
                  <a:pPr algn="ctr"/>
                  <a:endParaRPr lang="en-US"/>
                </a:p>
              </p:txBody>
            </p:sp>
            <p:sp>
              <p:nvSpPr>
                <p:cNvPr id="157" name="Oval 88"/>
                <p:cNvSpPr>
                  <a:spLocks noChangeArrowheads="1"/>
                </p:cNvSpPr>
                <p:nvPr/>
              </p:nvSpPr>
              <p:spPr bwMode="auto">
                <a:xfrm>
                  <a:off x="3641" y="1458"/>
                  <a:ext cx="748" cy="1127"/>
                </a:xfrm>
                <a:prstGeom prst="ellipse">
                  <a:avLst/>
                </a:prstGeom>
                <a:solidFill>
                  <a:schemeClr val="bg1"/>
                </a:solidFill>
                <a:ln w="12700">
                  <a:noFill/>
                  <a:round/>
                  <a:headEnd/>
                  <a:tailEnd/>
                </a:ln>
              </p:spPr>
              <p:txBody>
                <a:bodyPr wrap="none" anchor="ctr">
                  <a:prstTxWarp prst="textNoShape">
                    <a:avLst/>
                  </a:prstTxWarp>
                </a:bodyPr>
                <a:lstStyle/>
                <a:p>
                  <a:pPr algn="ctr"/>
                  <a:endParaRPr lang="en-US"/>
                </a:p>
              </p:txBody>
            </p:sp>
            <p:sp>
              <p:nvSpPr>
                <p:cNvPr id="158" name="Oval 89"/>
                <p:cNvSpPr>
                  <a:spLocks noChangeArrowheads="1"/>
                </p:cNvSpPr>
                <p:nvPr/>
              </p:nvSpPr>
              <p:spPr bwMode="auto">
                <a:xfrm>
                  <a:off x="3715" y="2473"/>
                  <a:ext cx="749" cy="1127"/>
                </a:xfrm>
                <a:prstGeom prst="ellipse">
                  <a:avLst/>
                </a:prstGeom>
                <a:solidFill>
                  <a:schemeClr val="bg1"/>
                </a:solidFill>
                <a:ln w="12700">
                  <a:noFill/>
                  <a:round/>
                  <a:headEnd/>
                  <a:tailEnd/>
                </a:ln>
              </p:spPr>
              <p:txBody>
                <a:bodyPr wrap="none" anchor="ctr">
                  <a:prstTxWarp prst="textNoShape">
                    <a:avLst/>
                  </a:prstTxWarp>
                </a:bodyPr>
                <a:lstStyle/>
                <a:p>
                  <a:pPr algn="ctr"/>
                  <a:endParaRPr lang="en-US"/>
                </a:p>
              </p:txBody>
            </p:sp>
          </p:grpSp>
          <p:sp>
            <p:nvSpPr>
              <p:cNvPr id="144" name="Oval 90"/>
              <p:cNvSpPr>
                <a:spLocks noChangeArrowheads="1"/>
              </p:cNvSpPr>
              <p:nvPr/>
            </p:nvSpPr>
            <p:spPr bwMode="auto">
              <a:xfrm>
                <a:off x="3600" y="1680"/>
                <a:ext cx="1824" cy="1932"/>
              </a:xfrm>
              <a:prstGeom prst="ellipse">
                <a:avLst/>
              </a:prstGeom>
              <a:solidFill>
                <a:schemeClr val="bg1"/>
              </a:solidFill>
              <a:ln w="12700">
                <a:noFill/>
                <a:round/>
                <a:headEnd/>
                <a:tailEnd/>
              </a:ln>
            </p:spPr>
            <p:txBody>
              <a:bodyPr wrap="none" anchor="ctr">
                <a:prstTxWarp prst="textNoShape">
                  <a:avLst/>
                </a:prstTxWarp>
              </a:bodyPr>
              <a:lstStyle/>
              <a:p>
                <a:pPr algn="ctr"/>
                <a:endParaRPr lang="en-US"/>
              </a:p>
            </p:txBody>
          </p:sp>
          <p:sp>
            <p:nvSpPr>
              <p:cNvPr id="145" name="Oval 91"/>
              <p:cNvSpPr>
                <a:spLocks noChangeArrowheads="1"/>
              </p:cNvSpPr>
              <p:nvPr/>
            </p:nvSpPr>
            <p:spPr bwMode="auto">
              <a:xfrm>
                <a:off x="4224" y="2592"/>
                <a:ext cx="1248" cy="972"/>
              </a:xfrm>
              <a:prstGeom prst="ellipse">
                <a:avLst/>
              </a:prstGeom>
              <a:solidFill>
                <a:schemeClr val="bg1"/>
              </a:solidFill>
              <a:ln w="12700">
                <a:noFill/>
                <a:round/>
                <a:headEnd/>
                <a:tailEnd/>
              </a:ln>
            </p:spPr>
            <p:txBody>
              <a:bodyPr wrap="none" anchor="ctr">
                <a:prstTxWarp prst="textNoShape">
                  <a:avLst/>
                </a:prstTxWarp>
              </a:bodyPr>
              <a:lstStyle/>
              <a:p>
                <a:pPr algn="ctr"/>
                <a:endParaRPr lang="en-US"/>
              </a:p>
            </p:txBody>
          </p:sp>
        </p:grpSp>
        <p:grpSp>
          <p:nvGrpSpPr>
            <p:cNvPr id="177" name="Group 176"/>
            <p:cNvGrpSpPr/>
            <p:nvPr/>
          </p:nvGrpSpPr>
          <p:grpSpPr>
            <a:xfrm>
              <a:off x="6834760" y="4578871"/>
              <a:ext cx="1363629" cy="795338"/>
              <a:chOff x="5810250" y="3721100"/>
              <a:chExt cx="1363629" cy="795338"/>
            </a:xfrm>
          </p:grpSpPr>
          <p:grpSp>
            <p:nvGrpSpPr>
              <p:cNvPr id="29" name="Group 232"/>
              <p:cNvGrpSpPr>
                <a:grpSpLocks noChangeAspect="1"/>
              </p:cNvGrpSpPr>
              <p:nvPr/>
            </p:nvGrpSpPr>
            <p:grpSpPr bwMode="auto">
              <a:xfrm>
                <a:off x="5810250" y="3721100"/>
                <a:ext cx="673100" cy="658813"/>
                <a:chOff x="6636" y="20230"/>
                <a:chExt cx="346" cy="417"/>
              </a:xfrm>
              <a:solidFill>
                <a:srgbClr val="999999"/>
              </a:solidFill>
            </p:grpSpPr>
            <p:sp>
              <p:nvSpPr>
                <p:cNvPr id="128" name="AutoShape 233"/>
                <p:cNvSpPr>
                  <a:spLocks noChangeAspect="1" noChangeArrowheads="1"/>
                </p:cNvSpPr>
                <p:nvPr/>
              </p:nvSpPr>
              <p:spPr bwMode="auto">
                <a:xfrm>
                  <a:off x="6637" y="20531"/>
                  <a:ext cx="95"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29" name="AutoShape 234"/>
                <p:cNvSpPr>
                  <a:spLocks noChangeAspect="1" noChangeArrowheads="1"/>
                </p:cNvSpPr>
                <p:nvPr/>
              </p:nvSpPr>
              <p:spPr bwMode="auto">
                <a:xfrm>
                  <a:off x="6761" y="20531"/>
                  <a:ext cx="93" cy="117"/>
                </a:xfrm>
                <a:prstGeom prst="roundRect">
                  <a:avLst>
                    <a:gd name="adj" fmla="val 1083"/>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30" name="AutoShape 235"/>
                <p:cNvSpPr>
                  <a:spLocks noChangeAspect="1" noChangeArrowheads="1"/>
                </p:cNvSpPr>
                <p:nvPr/>
              </p:nvSpPr>
              <p:spPr bwMode="auto">
                <a:xfrm>
                  <a:off x="6636" y="20230"/>
                  <a:ext cx="94"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31" name="AutoShape 236"/>
                <p:cNvSpPr>
                  <a:spLocks noChangeAspect="1" noChangeArrowheads="1"/>
                </p:cNvSpPr>
                <p:nvPr/>
              </p:nvSpPr>
              <p:spPr bwMode="auto">
                <a:xfrm>
                  <a:off x="6760" y="20230"/>
                  <a:ext cx="94"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32" name="AutoShape 237"/>
                <p:cNvSpPr>
                  <a:spLocks noChangeAspect="1" noChangeArrowheads="1"/>
                </p:cNvSpPr>
                <p:nvPr/>
              </p:nvSpPr>
              <p:spPr bwMode="auto">
                <a:xfrm>
                  <a:off x="6636" y="20376"/>
                  <a:ext cx="94"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33" name="AutoShape 238"/>
                <p:cNvSpPr>
                  <a:spLocks noChangeAspect="1" noChangeArrowheads="1"/>
                </p:cNvSpPr>
                <p:nvPr/>
              </p:nvSpPr>
              <p:spPr bwMode="auto">
                <a:xfrm>
                  <a:off x="6760" y="20376"/>
                  <a:ext cx="94"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34" name="AutoShape 239"/>
                <p:cNvSpPr>
                  <a:spLocks noChangeAspect="1" noChangeArrowheads="1"/>
                </p:cNvSpPr>
                <p:nvPr/>
              </p:nvSpPr>
              <p:spPr bwMode="auto">
                <a:xfrm>
                  <a:off x="6888" y="20531"/>
                  <a:ext cx="95"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35" name="AutoShape 240"/>
                <p:cNvSpPr>
                  <a:spLocks noChangeAspect="1" noChangeArrowheads="1"/>
                </p:cNvSpPr>
                <p:nvPr/>
              </p:nvSpPr>
              <p:spPr bwMode="auto">
                <a:xfrm>
                  <a:off x="6887" y="20230"/>
                  <a:ext cx="95"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36" name="AutoShape 241"/>
                <p:cNvSpPr>
                  <a:spLocks noChangeAspect="1" noChangeArrowheads="1"/>
                </p:cNvSpPr>
                <p:nvPr/>
              </p:nvSpPr>
              <p:spPr bwMode="auto">
                <a:xfrm>
                  <a:off x="6887" y="20376"/>
                  <a:ext cx="95"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grpSp>
          <p:sp>
            <p:nvSpPr>
              <p:cNvPr id="30" name="AutoShape 242"/>
              <p:cNvSpPr>
                <a:spLocks noChangeAspect="1" noChangeArrowheads="1"/>
              </p:cNvSpPr>
              <p:nvPr/>
            </p:nvSpPr>
            <p:spPr bwMode="auto">
              <a:xfrm>
                <a:off x="5884863" y="4267200"/>
                <a:ext cx="182563" cy="185738"/>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pPr algn="ctr"/>
                <a:endParaRPr lang="en-US"/>
              </a:p>
            </p:txBody>
          </p:sp>
          <p:sp>
            <p:nvSpPr>
              <p:cNvPr id="31" name="AutoShape 243"/>
              <p:cNvSpPr>
                <a:spLocks noChangeAspect="1" noChangeArrowheads="1"/>
              </p:cNvSpPr>
              <p:nvPr/>
            </p:nvSpPr>
            <p:spPr bwMode="auto">
              <a:xfrm>
                <a:off x="6130925" y="4267200"/>
                <a:ext cx="180975" cy="185738"/>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pPr algn="ctr"/>
                <a:endParaRPr lang="en-US"/>
              </a:p>
            </p:txBody>
          </p:sp>
          <p:sp>
            <p:nvSpPr>
              <p:cNvPr id="32" name="AutoShape 244"/>
              <p:cNvSpPr>
                <a:spLocks noChangeAspect="1" noChangeArrowheads="1"/>
              </p:cNvSpPr>
              <p:nvPr/>
            </p:nvSpPr>
            <p:spPr bwMode="auto">
              <a:xfrm>
                <a:off x="5883275" y="3784600"/>
                <a:ext cx="182563" cy="185738"/>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pPr algn="ctr"/>
                <a:endParaRPr lang="en-US"/>
              </a:p>
            </p:txBody>
          </p:sp>
          <p:sp>
            <p:nvSpPr>
              <p:cNvPr id="33" name="AutoShape 245"/>
              <p:cNvSpPr>
                <a:spLocks noChangeAspect="1" noChangeArrowheads="1"/>
              </p:cNvSpPr>
              <p:nvPr/>
            </p:nvSpPr>
            <p:spPr bwMode="auto">
              <a:xfrm>
                <a:off x="6129338" y="3784600"/>
                <a:ext cx="180975" cy="185738"/>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pPr algn="ctr"/>
                <a:endParaRPr lang="en-US"/>
              </a:p>
            </p:txBody>
          </p:sp>
          <p:sp>
            <p:nvSpPr>
              <p:cNvPr id="34" name="AutoShape 246"/>
              <p:cNvSpPr>
                <a:spLocks noChangeAspect="1" noChangeArrowheads="1"/>
              </p:cNvSpPr>
              <p:nvPr/>
            </p:nvSpPr>
            <p:spPr bwMode="auto">
              <a:xfrm>
                <a:off x="5883275" y="4021138"/>
                <a:ext cx="182563" cy="184150"/>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pPr algn="ctr"/>
                <a:endParaRPr lang="en-US"/>
              </a:p>
            </p:txBody>
          </p:sp>
          <p:sp>
            <p:nvSpPr>
              <p:cNvPr id="35" name="AutoShape 247"/>
              <p:cNvSpPr>
                <a:spLocks noChangeAspect="1" noChangeArrowheads="1"/>
              </p:cNvSpPr>
              <p:nvPr/>
            </p:nvSpPr>
            <p:spPr bwMode="auto">
              <a:xfrm>
                <a:off x="6129338" y="4021138"/>
                <a:ext cx="180975" cy="184150"/>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pPr algn="ctr"/>
                <a:endParaRPr lang="en-US"/>
              </a:p>
            </p:txBody>
          </p:sp>
          <p:sp>
            <p:nvSpPr>
              <p:cNvPr id="36" name="AutoShape 248"/>
              <p:cNvSpPr>
                <a:spLocks noChangeAspect="1" noChangeArrowheads="1"/>
              </p:cNvSpPr>
              <p:nvPr/>
            </p:nvSpPr>
            <p:spPr bwMode="auto">
              <a:xfrm>
                <a:off x="6381750" y="4267200"/>
                <a:ext cx="182563" cy="185738"/>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pPr algn="ctr"/>
                <a:endParaRPr lang="en-US"/>
              </a:p>
            </p:txBody>
          </p:sp>
          <p:sp>
            <p:nvSpPr>
              <p:cNvPr id="37" name="AutoShape 249"/>
              <p:cNvSpPr>
                <a:spLocks noChangeAspect="1" noChangeArrowheads="1"/>
              </p:cNvSpPr>
              <p:nvPr/>
            </p:nvSpPr>
            <p:spPr bwMode="auto">
              <a:xfrm>
                <a:off x="6383338" y="3784600"/>
                <a:ext cx="184150" cy="185738"/>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pPr algn="ctr"/>
                <a:endParaRPr lang="en-US"/>
              </a:p>
            </p:txBody>
          </p:sp>
          <p:sp>
            <p:nvSpPr>
              <p:cNvPr id="38" name="AutoShape 250"/>
              <p:cNvSpPr>
                <a:spLocks noChangeAspect="1" noChangeArrowheads="1"/>
              </p:cNvSpPr>
              <p:nvPr/>
            </p:nvSpPr>
            <p:spPr bwMode="auto">
              <a:xfrm>
                <a:off x="6378575" y="4021138"/>
                <a:ext cx="184150" cy="184150"/>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pPr algn="ctr"/>
                <a:endParaRPr lang="en-US"/>
              </a:p>
            </p:txBody>
          </p:sp>
          <p:sp>
            <p:nvSpPr>
              <p:cNvPr id="39" name="AutoShape 251"/>
              <p:cNvSpPr>
                <a:spLocks noChangeAspect="1" noChangeArrowheads="1"/>
              </p:cNvSpPr>
              <p:nvPr/>
            </p:nvSpPr>
            <p:spPr bwMode="auto">
              <a:xfrm>
                <a:off x="5951538" y="4332288"/>
                <a:ext cx="185738" cy="184150"/>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pPr algn="ctr"/>
                <a:endParaRPr lang="en-US"/>
              </a:p>
            </p:txBody>
          </p:sp>
          <p:sp>
            <p:nvSpPr>
              <p:cNvPr id="40" name="AutoShape 252"/>
              <p:cNvSpPr>
                <a:spLocks noChangeAspect="1" noChangeArrowheads="1"/>
              </p:cNvSpPr>
              <p:nvPr/>
            </p:nvSpPr>
            <p:spPr bwMode="auto">
              <a:xfrm>
                <a:off x="6197600" y="4332288"/>
                <a:ext cx="184150" cy="184150"/>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pPr algn="ctr"/>
                <a:endParaRPr lang="en-US"/>
              </a:p>
            </p:txBody>
          </p:sp>
          <p:sp>
            <p:nvSpPr>
              <p:cNvPr id="41" name="AutoShape 253"/>
              <p:cNvSpPr>
                <a:spLocks noChangeAspect="1" noChangeArrowheads="1"/>
              </p:cNvSpPr>
              <p:nvPr/>
            </p:nvSpPr>
            <p:spPr bwMode="auto">
              <a:xfrm>
                <a:off x="5949950" y="3852863"/>
                <a:ext cx="184150" cy="182563"/>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pPr algn="ctr"/>
                <a:endParaRPr lang="en-US"/>
              </a:p>
            </p:txBody>
          </p:sp>
          <p:sp>
            <p:nvSpPr>
              <p:cNvPr id="42" name="AutoShape 254"/>
              <p:cNvSpPr>
                <a:spLocks noChangeAspect="1" noChangeArrowheads="1"/>
              </p:cNvSpPr>
              <p:nvPr/>
            </p:nvSpPr>
            <p:spPr bwMode="auto">
              <a:xfrm>
                <a:off x="6202363" y="3852863"/>
                <a:ext cx="182563" cy="182563"/>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pPr algn="ctr"/>
                <a:endParaRPr lang="en-US"/>
              </a:p>
            </p:txBody>
          </p:sp>
          <p:sp>
            <p:nvSpPr>
              <p:cNvPr id="43" name="AutoShape 255"/>
              <p:cNvSpPr>
                <a:spLocks noChangeAspect="1" noChangeArrowheads="1"/>
              </p:cNvSpPr>
              <p:nvPr/>
            </p:nvSpPr>
            <p:spPr bwMode="auto">
              <a:xfrm>
                <a:off x="5949950" y="4084638"/>
                <a:ext cx="184150" cy="184150"/>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pPr algn="ctr"/>
                <a:endParaRPr lang="en-US"/>
              </a:p>
            </p:txBody>
          </p:sp>
          <p:sp>
            <p:nvSpPr>
              <p:cNvPr id="44" name="AutoShape 256"/>
              <p:cNvSpPr>
                <a:spLocks noChangeAspect="1" noChangeArrowheads="1"/>
              </p:cNvSpPr>
              <p:nvPr/>
            </p:nvSpPr>
            <p:spPr bwMode="auto">
              <a:xfrm>
                <a:off x="6196013" y="4084638"/>
                <a:ext cx="182563" cy="184150"/>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pPr algn="ctr"/>
                <a:endParaRPr lang="en-US"/>
              </a:p>
            </p:txBody>
          </p:sp>
          <p:sp>
            <p:nvSpPr>
              <p:cNvPr id="45" name="AutoShape 257"/>
              <p:cNvSpPr>
                <a:spLocks noChangeAspect="1" noChangeArrowheads="1"/>
              </p:cNvSpPr>
              <p:nvPr/>
            </p:nvSpPr>
            <p:spPr bwMode="auto">
              <a:xfrm>
                <a:off x="6448425" y="4332288"/>
                <a:ext cx="182563" cy="184150"/>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pPr algn="ctr"/>
                <a:endParaRPr lang="en-US"/>
              </a:p>
            </p:txBody>
          </p:sp>
          <p:sp>
            <p:nvSpPr>
              <p:cNvPr id="46" name="AutoShape 258"/>
              <p:cNvSpPr>
                <a:spLocks noChangeAspect="1" noChangeArrowheads="1"/>
              </p:cNvSpPr>
              <p:nvPr/>
            </p:nvSpPr>
            <p:spPr bwMode="auto">
              <a:xfrm>
                <a:off x="6450013" y="3852863"/>
                <a:ext cx="184150" cy="182563"/>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pPr algn="ctr"/>
                <a:endParaRPr lang="en-US"/>
              </a:p>
            </p:txBody>
          </p:sp>
          <p:sp>
            <p:nvSpPr>
              <p:cNvPr id="47" name="AutoShape 259"/>
              <p:cNvSpPr>
                <a:spLocks noChangeAspect="1" noChangeArrowheads="1"/>
              </p:cNvSpPr>
              <p:nvPr/>
            </p:nvSpPr>
            <p:spPr bwMode="auto">
              <a:xfrm>
                <a:off x="6445250" y="4084638"/>
                <a:ext cx="184150" cy="184150"/>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pPr algn="ctr"/>
                <a:endParaRPr lang="en-US"/>
              </a:p>
            </p:txBody>
          </p:sp>
          <p:sp>
            <p:nvSpPr>
              <p:cNvPr id="137" name="Rectangle 327"/>
              <p:cNvSpPr>
                <a:spLocks noChangeArrowheads="1"/>
              </p:cNvSpPr>
              <p:nvPr/>
            </p:nvSpPr>
            <p:spPr bwMode="auto">
              <a:xfrm>
                <a:off x="6786529" y="3853807"/>
                <a:ext cx="387350" cy="166688"/>
              </a:xfrm>
              <a:prstGeom prst="rect">
                <a:avLst/>
              </a:prstGeom>
              <a:solidFill>
                <a:srgbClr val="999999"/>
              </a:solidFill>
              <a:ln w="25400">
                <a:noFill/>
                <a:miter lim="800000"/>
                <a:headEnd/>
                <a:tailEnd/>
              </a:ln>
            </p:spPr>
            <p:txBody>
              <a:bodyPr wrap="none" anchor="ctr">
                <a:prstTxWarp prst="textNoShape">
                  <a:avLst/>
                </a:prstTxWarp>
              </a:bodyPr>
              <a:lstStyle/>
              <a:p>
                <a:pPr algn="ctr"/>
                <a:endParaRPr lang="en-US"/>
              </a:p>
            </p:txBody>
          </p:sp>
          <p:sp>
            <p:nvSpPr>
              <p:cNvPr id="138" name="Oval 328"/>
              <p:cNvSpPr>
                <a:spLocks noChangeArrowheads="1"/>
              </p:cNvSpPr>
              <p:nvPr/>
            </p:nvSpPr>
            <p:spPr bwMode="auto">
              <a:xfrm>
                <a:off x="6786529" y="3812532"/>
                <a:ext cx="387350" cy="93663"/>
              </a:xfrm>
              <a:prstGeom prst="ellipse">
                <a:avLst/>
              </a:prstGeom>
              <a:solidFill>
                <a:srgbClr val="999999"/>
              </a:solidFill>
              <a:ln w="25400">
                <a:solidFill>
                  <a:schemeClr val="tx1"/>
                </a:solidFill>
                <a:round/>
                <a:headEnd/>
                <a:tailEnd/>
              </a:ln>
            </p:spPr>
            <p:txBody>
              <a:bodyPr wrap="none" anchor="ctr">
                <a:prstTxWarp prst="textNoShape">
                  <a:avLst/>
                </a:prstTxWarp>
              </a:bodyPr>
              <a:lstStyle/>
              <a:p>
                <a:pPr algn="ctr"/>
                <a:endParaRPr lang="en-US"/>
              </a:p>
            </p:txBody>
          </p:sp>
          <p:sp>
            <p:nvSpPr>
              <p:cNvPr id="139" name="Oval 329"/>
              <p:cNvSpPr>
                <a:spLocks noChangeArrowheads="1"/>
              </p:cNvSpPr>
              <p:nvPr/>
            </p:nvSpPr>
            <p:spPr bwMode="auto">
              <a:xfrm>
                <a:off x="6786529" y="3999857"/>
                <a:ext cx="387350" cy="93663"/>
              </a:xfrm>
              <a:prstGeom prst="ellipse">
                <a:avLst/>
              </a:prstGeom>
              <a:solidFill>
                <a:srgbClr val="999999"/>
              </a:solidFill>
              <a:ln w="25400">
                <a:solidFill>
                  <a:schemeClr val="tx1"/>
                </a:solidFill>
                <a:round/>
                <a:headEnd/>
                <a:tailEnd/>
              </a:ln>
            </p:spPr>
            <p:txBody>
              <a:bodyPr wrap="none" anchor="ctr">
                <a:prstTxWarp prst="textNoShape">
                  <a:avLst/>
                </a:prstTxWarp>
              </a:bodyPr>
              <a:lstStyle/>
              <a:p>
                <a:pPr algn="ctr"/>
                <a:endParaRPr lang="en-US"/>
              </a:p>
            </p:txBody>
          </p:sp>
          <p:sp>
            <p:nvSpPr>
              <p:cNvPr id="140" name="Line 330"/>
              <p:cNvSpPr>
                <a:spLocks noChangeShapeType="1"/>
              </p:cNvSpPr>
              <p:nvPr/>
            </p:nvSpPr>
            <p:spPr bwMode="auto">
              <a:xfrm>
                <a:off x="7173879" y="3860157"/>
                <a:ext cx="0" cy="187325"/>
              </a:xfrm>
              <a:prstGeom prst="line">
                <a:avLst/>
              </a:prstGeom>
              <a:noFill/>
              <a:ln w="25400">
                <a:solidFill>
                  <a:schemeClr val="tx1"/>
                </a:solidFill>
                <a:round/>
                <a:headEnd/>
                <a:tailEnd/>
              </a:ln>
            </p:spPr>
            <p:txBody>
              <a:bodyPr>
                <a:prstTxWarp prst="textNoShape">
                  <a:avLst/>
                </a:prstTxWarp>
              </a:bodyPr>
              <a:lstStyle/>
              <a:p>
                <a:pPr algn="ctr"/>
                <a:endParaRPr lang="en-US"/>
              </a:p>
            </p:txBody>
          </p:sp>
          <p:sp>
            <p:nvSpPr>
              <p:cNvPr id="141" name="Line 331"/>
              <p:cNvSpPr>
                <a:spLocks noChangeShapeType="1"/>
              </p:cNvSpPr>
              <p:nvPr/>
            </p:nvSpPr>
            <p:spPr bwMode="auto">
              <a:xfrm>
                <a:off x="6786529" y="3860157"/>
                <a:ext cx="0" cy="187325"/>
              </a:xfrm>
              <a:prstGeom prst="line">
                <a:avLst/>
              </a:prstGeom>
              <a:noFill/>
              <a:ln w="25400">
                <a:solidFill>
                  <a:schemeClr val="tx1"/>
                </a:solidFill>
                <a:round/>
                <a:headEnd/>
                <a:tailEnd/>
              </a:ln>
            </p:spPr>
            <p:txBody>
              <a:bodyPr>
                <a:prstTxWarp prst="textNoShape">
                  <a:avLst/>
                </a:prstTxWarp>
              </a:bodyPr>
              <a:lstStyle/>
              <a:p>
                <a:pPr algn="ctr"/>
                <a:endParaRPr lang="en-US"/>
              </a:p>
            </p:txBody>
          </p:sp>
        </p:grpSp>
      </p:grpSp>
      <p:grpSp>
        <p:nvGrpSpPr>
          <p:cNvPr id="186" name="Group 185"/>
          <p:cNvGrpSpPr/>
          <p:nvPr/>
        </p:nvGrpSpPr>
        <p:grpSpPr>
          <a:xfrm>
            <a:off x="3726163" y="3272973"/>
            <a:ext cx="2385017" cy="1499971"/>
            <a:chOff x="3408891" y="4088372"/>
            <a:chExt cx="2632074" cy="1746251"/>
          </a:xfrm>
        </p:grpSpPr>
        <p:grpSp>
          <p:nvGrpSpPr>
            <p:cNvPr id="6" name="Group 75"/>
            <p:cNvGrpSpPr>
              <a:grpSpLocks/>
            </p:cNvGrpSpPr>
            <p:nvPr/>
          </p:nvGrpSpPr>
          <p:grpSpPr bwMode="auto">
            <a:xfrm rot="5400000">
              <a:off x="3851802" y="3645461"/>
              <a:ext cx="1746251" cy="2632074"/>
              <a:chOff x="3364" y="1152"/>
              <a:chExt cx="2381" cy="2736"/>
            </a:xfrm>
          </p:grpSpPr>
          <p:grpSp>
            <p:nvGrpSpPr>
              <p:cNvPr id="7" name="Group 76"/>
              <p:cNvGrpSpPr>
                <a:grpSpLocks/>
              </p:cNvGrpSpPr>
              <p:nvPr/>
            </p:nvGrpSpPr>
            <p:grpSpPr bwMode="auto">
              <a:xfrm>
                <a:off x="3364" y="1152"/>
                <a:ext cx="2381" cy="2736"/>
                <a:chOff x="3364" y="1056"/>
                <a:chExt cx="2381" cy="2736"/>
              </a:xfrm>
            </p:grpSpPr>
            <p:sp>
              <p:nvSpPr>
                <p:cNvPr id="10" name="Oval 77"/>
                <p:cNvSpPr>
                  <a:spLocks noChangeArrowheads="1"/>
                </p:cNvSpPr>
                <p:nvPr/>
              </p:nvSpPr>
              <p:spPr bwMode="auto">
                <a:xfrm>
                  <a:off x="3660" y="1296"/>
                  <a:ext cx="708" cy="604"/>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1" name="Oval 78"/>
                <p:cNvSpPr>
                  <a:spLocks noChangeArrowheads="1"/>
                </p:cNvSpPr>
                <p:nvPr/>
              </p:nvSpPr>
              <p:spPr bwMode="auto">
                <a:xfrm>
                  <a:off x="4765" y="1233"/>
                  <a:ext cx="731" cy="83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2" name="Oval 79"/>
                <p:cNvSpPr>
                  <a:spLocks noChangeArrowheads="1"/>
                </p:cNvSpPr>
                <p:nvPr/>
              </p:nvSpPr>
              <p:spPr bwMode="auto">
                <a:xfrm>
                  <a:off x="4032" y="1056"/>
                  <a:ext cx="1008" cy="130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3" name="Oval 80"/>
                <p:cNvSpPr>
                  <a:spLocks noChangeArrowheads="1"/>
                </p:cNvSpPr>
                <p:nvPr/>
              </p:nvSpPr>
              <p:spPr bwMode="auto">
                <a:xfrm>
                  <a:off x="3364" y="1536"/>
                  <a:ext cx="1622" cy="1044"/>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4" name="Oval 81"/>
                <p:cNvSpPr>
                  <a:spLocks noChangeArrowheads="1"/>
                </p:cNvSpPr>
                <p:nvPr/>
              </p:nvSpPr>
              <p:spPr bwMode="auto">
                <a:xfrm>
                  <a:off x="3984" y="2208"/>
                  <a:ext cx="1056" cy="1584"/>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5" name="Oval 82"/>
                <p:cNvSpPr>
                  <a:spLocks noChangeArrowheads="1"/>
                </p:cNvSpPr>
                <p:nvPr/>
              </p:nvSpPr>
              <p:spPr bwMode="auto">
                <a:xfrm>
                  <a:off x="5088" y="1684"/>
                  <a:ext cx="657" cy="1126"/>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6" name="Oval 83"/>
                <p:cNvSpPr>
                  <a:spLocks noChangeArrowheads="1"/>
                </p:cNvSpPr>
                <p:nvPr/>
              </p:nvSpPr>
              <p:spPr bwMode="auto">
                <a:xfrm>
                  <a:off x="3391" y="2134"/>
                  <a:ext cx="593" cy="1034"/>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7" name="Oval 84"/>
                <p:cNvSpPr>
                  <a:spLocks noChangeArrowheads="1"/>
                </p:cNvSpPr>
                <p:nvPr/>
              </p:nvSpPr>
              <p:spPr bwMode="auto">
                <a:xfrm>
                  <a:off x="5186" y="2544"/>
                  <a:ext cx="478" cy="768"/>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8" name="Oval 85"/>
                <p:cNvSpPr>
                  <a:spLocks noChangeArrowheads="1"/>
                </p:cNvSpPr>
                <p:nvPr/>
              </p:nvSpPr>
              <p:spPr bwMode="auto">
                <a:xfrm rot="-2107996">
                  <a:off x="3676" y="2897"/>
                  <a:ext cx="548" cy="75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9" name="Oval 86"/>
                <p:cNvSpPr>
                  <a:spLocks noChangeArrowheads="1"/>
                </p:cNvSpPr>
                <p:nvPr/>
              </p:nvSpPr>
              <p:spPr bwMode="auto">
                <a:xfrm rot="2607198">
                  <a:off x="4723" y="2909"/>
                  <a:ext cx="655" cy="816"/>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20" name="Oval 87"/>
                <p:cNvSpPr>
                  <a:spLocks noChangeArrowheads="1"/>
                </p:cNvSpPr>
                <p:nvPr/>
              </p:nvSpPr>
              <p:spPr bwMode="auto">
                <a:xfrm>
                  <a:off x="3504" y="1284"/>
                  <a:ext cx="2064" cy="2028"/>
                </a:xfrm>
                <a:prstGeom prst="ellipse">
                  <a:avLst/>
                </a:prstGeom>
                <a:solidFill>
                  <a:schemeClr val="bg1"/>
                </a:solidFill>
                <a:ln w="12700">
                  <a:noFill/>
                  <a:round/>
                  <a:headEnd/>
                  <a:tailEnd/>
                </a:ln>
              </p:spPr>
              <p:txBody>
                <a:bodyPr wrap="none" anchor="ctr">
                  <a:prstTxWarp prst="textNoShape">
                    <a:avLst/>
                  </a:prstTxWarp>
                </a:bodyPr>
                <a:lstStyle/>
                <a:p>
                  <a:pPr algn="ctr"/>
                  <a:endParaRPr lang="en-US"/>
                </a:p>
              </p:txBody>
            </p:sp>
            <p:sp>
              <p:nvSpPr>
                <p:cNvPr id="21" name="Oval 88"/>
                <p:cNvSpPr>
                  <a:spLocks noChangeArrowheads="1"/>
                </p:cNvSpPr>
                <p:nvPr/>
              </p:nvSpPr>
              <p:spPr bwMode="auto">
                <a:xfrm>
                  <a:off x="3641" y="1458"/>
                  <a:ext cx="748" cy="1127"/>
                </a:xfrm>
                <a:prstGeom prst="ellipse">
                  <a:avLst/>
                </a:prstGeom>
                <a:solidFill>
                  <a:schemeClr val="bg1"/>
                </a:solidFill>
                <a:ln w="12700">
                  <a:noFill/>
                  <a:round/>
                  <a:headEnd/>
                  <a:tailEnd/>
                </a:ln>
              </p:spPr>
              <p:txBody>
                <a:bodyPr wrap="none" anchor="ctr">
                  <a:prstTxWarp prst="textNoShape">
                    <a:avLst/>
                  </a:prstTxWarp>
                </a:bodyPr>
                <a:lstStyle/>
                <a:p>
                  <a:pPr algn="ctr"/>
                  <a:endParaRPr lang="en-US"/>
                </a:p>
              </p:txBody>
            </p:sp>
            <p:sp>
              <p:nvSpPr>
                <p:cNvPr id="22" name="Oval 89"/>
                <p:cNvSpPr>
                  <a:spLocks noChangeArrowheads="1"/>
                </p:cNvSpPr>
                <p:nvPr/>
              </p:nvSpPr>
              <p:spPr bwMode="auto">
                <a:xfrm>
                  <a:off x="3715" y="2473"/>
                  <a:ext cx="749" cy="1127"/>
                </a:xfrm>
                <a:prstGeom prst="ellipse">
                  <a:avLst/>
                </a:prstGeom>
                <a:solidFill>
                  <a:schemeClr val="bg1"/>
                </a:solidFill>
                <a:ln w="12700">
                  <a:noFill/>
                  <a:round/>
                  <a:headEnd/>
                  <a:tailEnd/>
                </a:ln>
              </p:spPr>
              <p:txBody>
                <a:bodyPr wrap="none" anchor="ctr">
                  <a:prstTxWarp prst="textNoShape">
                    <a:avLst/>
                  </a:prstTxWarp>
                </a:bodyPr>
                <a:lstStyle/>
                <a:p>
                  <a:pPr algn="ctr"/>
                  <a:endParaRPr lang="en-US"/>
                </a:p>
              </p:txBody>
            </p:sp>
          </p:grpSp>
          <p:sp>
            <p:nvSpPr>
              <p:cNvPr id="8" name="Oval 90"/>
              <p:cNvSpPr>
                <a:spLocks noChangeArrowheads="1"/>
              </p:cNvSpPr>
              <p:nvPr/>
            </p:nvSpPr>
            <p:spPr bwMode="auto">
              <a:xfrm>
                <a:off x="3600" y="1680"/>
                <a:ext cx="1824" cy="1932"/>
              </a:xfrm>
              <a:prstGeom prst="ellipse">
                <a:avLst/>
              </a:prstGeom>
              <a:solidFill>
                <a:schemeClr val="bg1"/>
              </a:solidFill>
              <a:ln w="12700">
                <a:noFill/>
                <a:round/>
                <a:headEnd/>
                <a:tailEnd/>
              </a:ln>
            </p:spPr>
            <p:txBody>
              <a:bodyPr wrap="none" anchor="ctr">
                <a:prstTxWarp prst="textNoShape">
                  <a:avLst/>
                </a:prstTxWarp>
              </a:bodyPr>
              <a:lstStyle/>
              <a:p>
                <a:pPr algn="ctr"/>
                <a:endParaRPr lang="en-US"/>
              </a:p>
            </p:txBody>
          </p:sp>
          <p:sp>
            <p:nvSpPr>
              <p:cNvPr id="9" name="Oval 91"/>
              <p:cNvSpPr>
                <a:spLocks noChangeArrowheads="1"/>
              </p:cNvSpPr>
              <p:nvPr/>
            </p:nvSpPr>
            <p:spPr bwMode="auto">
              <a:xfrm>
                <a:off x="4224" y="2592"/>
                <a:ext cx="1248" cy="972"/>
              </a:xfrm>
              <a:prstGeom prst="ellipse">
                <a:avLst/>
              </a:prstGeom>
              <a:solidFill>
                <a:schemeClr val="bg1"/>
              </a:solidFill>
              <a:ln w="12700">
                <a:noFill/>
                <a:round/>
                <a:headEnd/>
                <a:tailEnd/>
              </a:ln>
            </p:spPr>
            <p:txBody>
              <a:bodyPr wrap="none" anchor="ctr">
                <a:prstTxWarp prst="textNoShape">
                  <a:avLst/>
                </a:prstTxWarp>
              </a:bodyPr>
              <a:lstStyle/>
              <a:p>
                <a:pPr algn="ctr"/>
                <a:endParaRPr lang="en-US"/>
              </a:p>
            </p:txBody>
          </p:sp>
        </p:grpSp>
        <p:grpSp>
          <p:nvGrpSpPr>
            <p:cNvPr id="178" name="Group 177"/>
            <p:cNvGrpSpPr/>
            <p:nvPr/>
          </p:nvGrpSpPr>
          <p:grpSpPr>
            <a:xfrm>
              <a:off x="3960707" y="4543088"/>
              <a:ext cx="1657350" cy="795338"/>
              <a:chOff x="6784975" y="4924425"/>
              <a:chExt cx="1657350" cy="795338"/>
            </a:xfrm>
          </p:grpSpPr>
          <p:grpSp>
            <p:nvGrpSpPr>
              <p:cNvPr id="57" name="Group 273"/>
              <p:cNvGrpSpPr>
                <a:grpSpLocks/>
              </p:cNvGrpSpPr>
              <p:nvPr/>
            </p:nvGrpSpPr>
            <p:grpSpPr bwMode="auto">
              <a:xfrm>
                <a:off x="7531100" y="4924425"/>
                <a:ext cx="334963" cy="790575"/>
                <a:chOff x="4944" y="2800"/>
                <a:chExt cx="215" cy="498"/>
              </a:xfrm>
              <a:solidFill>
                <a:srgbClr val="999999"/>
              </a:solidFill>
            </p:grpSpPr>
            <p:sp>
              <p:nvSpPr>
                <p:cNvPr id="115" name="AutoShape 274"/>
                <p:cNvSpPr>
                  <a:spLocks noChangeAspect="1" noChangeArrowheads="1"/>
                </p:cNvSpPr>
                <p:nvPr/>
              </p:nvSpPr>
              <p:spPr bwMode="auto">
                <a:xfrm>
                  <a:off x="4945" y="3100"/>
                  <a:ext cx="119" cy="116"/>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16" name="AutoShape 275"/>
                <p:cNvSpPr>
                  <a:spLocks noChangeAspect="1" noChangeArrowheads="1"/>
                </p:cNvSpPr>
                <p:nvPr/>
              </p:nvSpPr>
              <p:spPr bwMode="auto">
                <a:xfrm>
                  <a:off x="4944" y="2800"/>
                  <a:ext cx="119" cy="116"/>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17" name="AutoShape 276"/>
                <p:cNvSpPr>
                  <a:spLocks noChangeAspect="1" noChangeArrowheads="1"/>
                </p:cNvSpPr>
                <p:nvPr/>
              </p:nvSpPr>
              <p:spPr bwMode="auto">
                <a:xfrm>
                  <a:off x="4944" y="2945"/>
                  <a:ext cx="119"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18" name="AutoShape 277"/>
                <p:cNvSpPr>
                  <a:spLocks noChangeAspect="1" noChangeArrowheads="1"/>
                </p:cNvSpPr>
                <p:nvPr/>
              </p:nvSpPr>
              <p:spPr bwMode="auto">
                <a:xfrm>
                  <a:off x="4999" y="3141"/>
                  <a:ext cx="117"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19" name="AutoShape 278"/>
                <p:cNvSpPr>
                  <a:spLocks noChangeAspect="1" noChangeArrowheads="1"/>
                </p:cNvSpPr>
                <p:nvPr/>
              </p:nvSpPr>
              <p:spPr bwMode="auto">
                <a:xfrm>
                  <a:off x="4997" y="2837"/>
                  <a:ext cx="118"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20" name="AutoShape 279"/>
                <p:cNvSpPr>
                  <a:spLocks noChangeAspect="1" noChangeArrowheads="1"/>
                </p:cNvSpPr>
                <p:nvPr/>
              </p:nvSpPr>
              <p:spPr bwMode="auto">
                <a:xfrm>
                  <a:off x="4997" y="2986"/>
                  <a:ext cx="118" cy="116"/>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21" name="AutoShape 280"/>
                <p:cNvSpPr>
                  <a:spLocks noChangeAspect="1" noChangeArrowheads="1"/>
                </p:cNvSpPr>
                <p:nvPr/>
              </p:nvSpPr>
              <p:spPr bwMode="auto">
                <a:xfrm>
                  <a:off x="5042" y="3182"/>
                  <a:ext cx="117" cy="116"/>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22" name="AutoShape 281"/>
                <p:cNvSpPr>
                  <a:spLocks noChangeAspect="1" noChangeArrowheads="1"/>
                </p:cNvSpPr>
                <p:nvPr/>
              </p:nvSpPr>
              <p:spPr bwMode="auto">
                <a:xfrm>
                  <a:off x="5040" y="2880"/>
                  <a:ext cx="118" cy="115"/>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23" name="AutoShape 282"/>
                <p:cNvSpPr>
                  <a:spLocks noChangeAspect="1" noChangeArrowheads="1"/>
                </p:cNvSpPr>
                <p:nvPr/>
              </p:nvSpPr>
              <p:spPr bwMode="auto">
                <a:xfrm>
                  <a:off x="5040" y="3026"/>
                  <a:ext cx="118" cy="116"/>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grpSp>
          <p:grpSp>
            <p:nvGrpSpPr>
              <p:cNvPr id="58" name="Group 283"/>
              <p:cNvGrpSpPr>
                <a:grpSpLocks/>
              </p:cNvGrpSpPr>
              <p:nvPr/>
            </p:nvGrpSpPr>
            <p:grpSpPr bwMode="auto">
              <a:xfrm>
                <a:off x="6784975" y="4924425"/>
                <a:ext cx="820738" cy="795338"/>
                <a:chOff x="4368" y="3312"/>
                <a:chExt cx="528" cy="501"/>
              </a:xfrm>
              <a:solidFill>
                <a:srgbClr val="999999"/>
              </a:solidFill>
            </p:grpSpPr>
            <p:grpSp>
              <p:nvGrpSpPr>
                <p:cNvPr id="87" name="Group 284"/>
                <p:cNvGrpSpPr>
                  <a:grpSpLocks/>
                </p:cNvGrpSpPr>
                <p:nvPr/>
              </p:nvGrpSpPr>
              <p:grpSpPr bwMode="auto">
                <a:xfrm>
                  <a:off x="4368" y="3312"/>
                  <a:ext cx="434" cy="416"/>
                  <a:chOff x="4368" y="3312"/>
                  <a:chExt cx="434" cy="416"/>
                </a:xfrm>
                <a:grpFill/>
              </p:grpSpPr>
              <p:sp>
                <p:nvSpPr>
                  <p:cNvPr id="106" name="AutoShape 285"/>
                  <p:cNvSpPr>
                    <a:spLocks noChangeAspect="1" noChangeArrowheads="1"/>
                  </p:cNvSpPr>
                  <p:nvPr/>
                </p:nvSpPr>
                <p:spPr bwMode="auto">
                  <a:xfrm>
                    <a:off x="4369" y="3612"/>
                    <a:ext cx="119" cy="116"/>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07" name="AutoShape 286"/>
                  <p:cNvSpPr>
                    <a:spLocks noChangeAspect="1" noChangeArrowheads="1"/>
                  </p:cNvSpPr>
                  <p:nvPr/>
                </p:nvSpPr>
                <p:spPr bwMode="auto">
                  <a:xfrm>
                    <a:off x="4524" y="3612"/>
                    <a:ext cx="117" cy="116"/>
                  </a:xfrm>
                  <a:prstGeom prst="roundRect">
                    <a:avLst>
                      <a:gd name="adj" fmla="val 1083"/>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08" name="AutoShape 287"/>
                  <p:cNvSpPr>
                    <a:spLocks noChangeAspect="1" noChangeArrowheads="1"/>
                  </p:cNvSpPr>
                  <p:nvPr/>
                </p:nvSpPr>
                <p:spPr bwMode="auto">
                  <a:xfrm>
                    <a:off x="4368" y="3312"/>
                    <a:ext cx="118" cy="116"/>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09" name="AutoShape 288"/>
                  <p:cNvSpPr>
                    <a:spLocks noChangeAspect="1" noChangeArrowheads="1"/>
                  </p:cNvSpPr>
                  <p:nvPr/>
                </p:nvSpPr>
                <p:spPr bwMode="auto">
                  <a:xfrm>
                    <a:off x="4523" y="3312"/>
                    <a:ext cx="118" cy="116"/>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10" name="AutoShape 289"/>
                  <p:cNvSpPr>
                    <a:spLocks noChangeAspect="1" noChangeArrowheads="1"/>
                  </p:cNvSpPr>
                  <p:nvPr/>
                </p:nvSpPr>
                <p:spPr bwMode="auto">
                  <a:xfrm>
                    <a:off x="4368" y="3457"/>
                    <a:ext cx="118"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11" name="AutoShape 290"/>
                  <p:cNvSpPr>
                    <a:spLocks noChangeAspect="1" noChangeArrowheads="1"/>
                  </p:cNvSpPr>
                  <p:nvPr/>
                </p:nvSpPr>
                <p:spPr bwMode="auto">
                  <a:xfrm>
                    <a:off x="4523" y="3457"/>
                    <a:ext cx="118"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12" name="AutoShape 291"/>
                  <p:cNvSpPr>
                    <a:spLocks noChangeAspect="1" noChangeArrowheads="1"/>
                  </p:cNvSpPr>
                  <p:nvPr/>
                </p:nvSpPr>
                <p:spPr bwMode="auto">
                  <a:xfrm>
                    <a:off x="4683" y="3612"/>
                    <a:ext cx="119" cy="116"/>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13" name="AutoShape 292"/>
                  <p:cNvSpPr>
                    <a:spLocks noChangeAspect="1" noChangeArrowheads="1"/>
                  </p:cNvSpPr>
                  <p:nvPr/>
                </p:nvSpPr>
                <p:spPr bwMode="auto">
                  <a:xfrm>
                    <a:off x="4682" y="3312"/>
                    <a:ext cx="119" cy="116"/>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14" name="AutoShape 293"/>
                  <p:cNvSpPr>
                    <a:spLocks noChangeAspect="1" noChangeArrowheads="1"/>
                  </p:cNvSpPr>
                  <p:nvPr/>
                </p:nvSpPr>
                <p:spPr bwMode="auto">
                  <a:xfrm>
                    <a:off x="4682" y="3457"/>
                    <a:ext cx="119"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grpSp>
            <p:sp>
              <p:nvSpPr>
                <p:cNvPr id="88" name="AutoShape 294"/>
                <p:cNvSpPr>
                  <a:spLocks noChangeAspect="1" noChangeArrowheads="1"/>
                </p:cNvSpPr>
                <p:nvPr/>
              </p:nvSpPr>
              <p:spPr bwMode="auto">
                <a:xfrm>
                  <a:off x="4416" y="3656"/>
                  <a:ext cx="117"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89" name="AutoShape 295"/>
                <p:cNvSpPr>
                  <a:spLocks noChangeAspect="1" noChangeArrowheads="1"/>
                </p:cNvSpPr>
                <p:nvPr/>
              </p:nvSpPr>
              <p:spPr bwMode="auto">
                <a:xfrm>
                  <a:off x="4574" y="3656"/>
                  <a:ext cx="117"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90" name="AutoShape 296"/>
                <p:cNvSpPr>
                  <a:spLocks noChangeAspect="1" noChangeArrowheads="1"/>
                </p:cNvSpPr>
                <p:nvPr/>
              </p:nvSpPr>
              <p:spPr bwMode="auto">
                <a:xfrm>
                  <a:off x="4415" y="3352"/>
                  <a:ext cx="117"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91" name="AutoShape 297"/>
                <p:cNvSpPr>
                  <a:spLocks noChangeAspect="1" noChangeArrowheads="1"/>
                </p:cNvSpPr>
                <p:nvPr/>
              </p:nvSpPr>
              <p:spPr bwMode="auto">
                <a:xfrm>
                  <a:off x="4573" y="3352"/>
                  <a:ext cx="117"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92" name="AutoShape 298"/>
                <p:cNvSpPr>
                  <a:spLocks noChangeAspect="1" noChangeArrowheads="1"/>
                </p:cNvSpPr>
                <p:nvPr/>
              </p:nvSpPr>
              <p:spPr bwMode="auto">
                <a:xfrm>
                  <a:off x="4415" y="3501"/>
                  <a:ext cx="117" cy="116"/>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93" name="AutoShape 299"/>
                <p:cNvSpPr>
                  <a:spLocks noChangeAspect="1" noChangeArrowheads="1"/>
                </p:cNvSpPr>
                <p:nvPr/>
              </p:nvSpPr>
              <p:spPr bwMode="auto">
                <a:xfrm>
                  <a:off x="4573" y="3501"/>
                  <a:ext cx="117" cy="116"/>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94" name="AutoShape 300"/>
                <p:cNvSpPr>
                  <a:spLocks noChangeAspect="1" noChangeArrowheads="1"/>
                </p:cNvSpPr>
                <p:nvPr/>
              </p:nvSpPr>
              <p:spPr bwMode="auto">
                <a:xfrm>
                  <a:off x="4736" y="3656"/>
                  <a:ext cx="117"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95" name="AutoShape 301"/>
                <p:cNvSpPr>
                  <a:spLocks noChangeAspect="1" noChangeArrowheads="1"/>
                </p:cNvSpPr>
                <p:nvPr/>
              </p:nvSpPr>
              <p:spPr bwMode="auto">
                <a:xfrm>
                  <a:off x="4734" y="3352"/>
                  <a:ext cx="118"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96" name="AutoShape 302"/>
                <p:cNvSpPr>
                  <a:spLocks noChangeAspect="1" noChangeArrowheads="1"/>
                </p:cNvSpPr>
                <p:nvPr/>
              </p:nvSpPr>
              <p:spPr bwMode="auto">
                <a:xfrm>
                  <a:off x="4734" y="3501"/>
                  <a:ext cx="118" cy="116"/>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97" name="AutoShape 303"/>
                <p:cNvSpPr>
                  <a:spLocks noChangeAspect="1" noChangeArrowheads="1"/>
                </p:cNvSpPr>
                <p:nvPr/>
              </p:nvSpPr>
              <p:spPr bwMode="auto">
                <a:xfrm>
                  <a:off x="4459" y="3697"/>
                  <a:ext cx="119" cy="116"/>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98" name="AutoShape 304"/>
                <p:cNvSpPr>
                  <a:spLocks noChangeAspect="1" noChangeArrowheads="1"/>
                </p:cNvSpPr>
                <p:nvPr/>
              </p:nvSpPr>
              <p:spPr bwMode="auto">
                <a:xfrm>
                  <a:off x="4617" y="3697"/>
                  <a:ext cx="119" cy="116"/>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99" name="AutoShape 305"/>
                <p:cNvSpPr>
                  <a:spLocks noChangeAspect="1" noChangeArrowheads="1"/>
                </p:cNvSpPr>
                <p:nvPr/>
              </p:nvSpPr>
              <p:spPr bwMode="auto">
                <a:xfrm>
                  <a:off x="4458" y="3395"/>
                  <a:ext cx="118" cy="115"/>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00" name="AutoShape 306"/>
                <p:cNvSpPr>
                  <a:spLocks noChangeAspect="1" noChangeArrowheads="1"/>
                </p:cNvSpPr>
                <p:nvPr/>
              </p:nvSpPr>
              <p:spPr bwMode="auto">
                <a:xfrm>
                  <a:off x="4616" y="3395"/>
                  <a:ext cx="118" cy="115"/>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01" name="AutoShape 307"/>
                <p:cNvSpPr>
                  <a:spLocks noChangeAspect="1" noChangeArrowheads="1"/>
                </p:cNvSpPr>
                <p:nvPr/>
              </p:nvSpPr>
              <p:spPr bwMode="auto">
                <a:xfrm>
                  <a:off x="4458" y="3541"/>
                  <a:ext cx="118" cy="116"/>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02" name="AutoShape 308"/>
                <p:cNvSpPr>
                  <a:spLocks noChangeAspect="1" noChangeArrowheads="1"/>
                </p:cNvSpPr>
                <p:nvPr/>
              </p:nvSpPr>
              <p:spPr bwMode="auto">
                <a:xfrm>
                  <a:off x="4616" y="3541"/>
                  <a:ext cx="118" cy="116"/>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03" name="AutoShape 309"/>
                <p:cNvSpPr>
                  <a:spLocks noChangeAspect="1" noChangeArrowheads="1"/>
                </p:cNvSpPr>
                <p:nvPr/>
              </p:nvSpPr>
              <p:spPr bwMode="auto">
                <a:xfrm>
                  <a:off x="4779" y="3697"/>
                  <a:ext cx="117" cy="116"/>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04" name="AutoShape 310"/>
                <p:cNvSpPr>
                  <a:spLocks noChangeAspect="1" noChangeArrowheads="1"/>
                </p:cNvSpPr>
                <p:nvPr/>
              </p:nvSpPr>
              <p:spPr bwMode="auto">
                <a:xfrm>
                  <a:off x="4777" y="3395"/>
                  <a:ext cx="118" cy="115"/>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sp>
              <p:nvSpPr>
                <p:cNvPr id="105" name="AutoShape 311"/>
                <p:cNvSpPr>
                  <a:spLocks noChangeAspect="1" noChangeArrowheads="1"/>
                </p:cNvSpPr>
                <p:nvPr/>
              </p:nvSpPr>
              <p:spPr bwMode="auto">
                <a:xfrm>
                  <a:off x="4777" y="3541"/>
                  <a:ext cx="118" cy="116"/>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pPr algn="ctr"/>
                  <a:endParaRPr lang="en-US"/>
                </a:p>
              </p:txBody>
            </p:sp>
          </p:grpSp>
          <p:sp>
            <p:nvSpPr>
              <p:cNvPr id="69" name="Rectangle 322"/>
              <p:cNvSpPr>
                <a:spLocks noChangeArrowheads="1"/>
              </p:cNvSpPr>
              <p:nvPr/>
            </p:nvSpPr>
            <p:spPr bwMode="auto">
              <a:xfrm>
                <a:off x="7905750" y="4965700"/>
                <a:ext cx="377825" cy="166688"/>
              </a:xfrm>
              <a:prstGeom prst="rect">
                <a:avLst/>
              </a:prstGeom>
              <a:solidFill>
                <a:srgbClr val="999999"/>
              </a:solidFill>
              <a:ln w="25400">
                <a:noFill/>
                <a:miter lim="800000"/>
                <a:headEnd/>
                <a:tailEnd/>
              </a:ln>
            </p:spPr>
            <p:txBody>
              <a:bodyPr wrap="none" anchor="ctr">
                <a:prstTxWarp prst="textNoShape">
                  <a:avLst/>
                </a:prstTxWarp>
              </a:bodyPr>
              <a:lstStyle/>
              <a:p>
                <a:pPr algn="ctr"/>
                <a:endParaRPr lang="en-US"/>
              </a:p>
            </p:txBody>
          </p:sp>
          <p:sp>
            <p:nvSpPr>
              <p:cNvPr id="70" name="Oval 323"/>
              <p:cNvSpPr>
                <a:spLocks noChangeArrowheads="1"/>
              </p:cNvSpPr>
              <p:nvPr/>
            </p:nvSpPr>
            <p:spPr bwMode="auto">
              <a:xfrm>
                <a:off x="7905750" y="4924425"/>
                <a:ext cx="377825" cy="93663"/>
              </a:xfrm>
              <a:prstGeom prst="ellipse">
                <a:avLst/>
              </a:prstGeom>
              <a:solidFill>
                <a:srgbClr val="999999"/>
              </a:solidFill>
              <a:ln w="25400">
                <a:solidFill>
                  <a:schemeClr val="tx1"/>
                </a:solidFill>
                <a:round/>
                <a:headEnd/>
                <a:tailEnd/>
              </a:ln>
            </p:spPr>
            <p:txBody>
              <a:bodyPr wrap="none" anchor="ctr">
                <a:prstTxWarp prst="textNoShape">
                  <a:avLst/>
                </a:prstTxWarp>
              </a:bodyPr>
              <a:lstStyle/>
              <a:p>
                <a:pPr algn="ctr"/>
                <a:endParaRPr lang="en-US"/>
              </a:p>
            </p:txBody>
          </p:sp>
          <p:sp>
            <p:nvSpPr>
              <p:cNvPr id="71" name="Oval 324"/>
              <p:cNvSpPr>
                <a:spLocks noChangeArrowheads="1"/>
              </p:cNvSpPr>
              <p:nvPr/>
            </p:nvSpPr>
            <p:spPr bwMode="auto">
              <a:xfrm>
                <a:off x="7905750" y="5111750"/>
                <a:ext cx="377825" cy="93663"/>
              </a:xfrm>
              <a:prstGeom prst="ellipse">
                <a:avLst/>
              </a:prstGeom>
              <a:solidFill>
                <a:srgbClr val="999999"/>
              </a:solidFill>
              <a:ln w="25400">
                <a:solidFill>
                  <a:schemeClr val="tx1"/>
                </a:solidFill>
                <a:round/>
                <a:headEnd/>
                <a:tailEnd/>
              </a:ln>
            </p:spPr>
            <p:txBody>
              <a:bodyPr wrap="none" anchor="ctr">
                <a:prstTxWarp prst="textNoShape">
                  <a:avLst/>
                </a:prstTxWarp>
              </a:bodyPr>
              <a:lstStyle/>
              <a:p>
                <a:pPr algn="ctr"/>
                <a:endParaRPr lang="en-US"/>
              </a:p>
            </p:txBody>
          </p:sp>
          <p:sp>
            <p:nvSpPr>
              <p:cNvPr id="72" name="Line 325"/>
              <p:cNvSpPr>
                <a:spLocks noChangeShapeType="1"/>
              </p:cNvSpPr>
              <p:nvPr/>
            </p:nvSpPr>
            <p:spPr bwMode="auto">
              <a:xfrm>
                <a:off x="8283575" y="4972050"/>
                <a:ext cx="0" cy="187325"/>
              </a:xfrm>
              <a:prstGeom prst="line">
                <a:avLst/>
              </a:prstGeom>
              <a:noFill/>
              <a:ln w="25400">
                <a:solidFill>
                  <a:schemeClr val="tx1"/>
                </a:solidFill>
                <a:round/>
                <a:headEnd/>
                <a:tailEnd/>
              </a:ln>
            </p:spPr>
            <p:txBody>
              <a:bodyPr>
                <a:prstTxWarp prst="textNoShape">
                  <a:avLst/>
                </a:prstTxWarp>
              </a:bodyPr>
              <a:lstStyle/>
              <a:p>
                <a:pPr algn="ctr"/>
                <a:endParaRPr lang="en-US"/>
              </a:p>
            </p:txBody>
          </p:sp>
          <p:sp>
            <p:nvSpPr>
              <p:cNvPr id="73" name="Line 326"/>
              <p:cNvSpPr>
                <a:spLocks noChangeShapeType="1"/>
              </p:cNvSpPr>
              <p:nvPr/>
            </p:nvSpPr>
            <p:spPr bwMode="auto">
              <a:xfrm>
                <a:off x="7905750" y="4972050"/>
                <a:ext cx="0" cy="187325"/>
              </a:xfrm>
              <a:prstGeom prst="line">
                <a:avLst/>
              </a:prstGeom>
              <a:noFill/>
              <a:ln w="25400">
                <a:solidFill>
                  <a:schemeClr val="tx1"/>
                </a:solidFill>
                <a:round/>
                <a:headEnd/>
                <a:tailEnd/>
              </a:ln>
            </p:spPr>
            <p:txBody>
              <a:bodyPr>
                <a:prstTxWarp prst="textNoShape">
                  <a:avLst/>
                </a:prstTxWarp>
              </a:bodyPr>
              <a:lstStyle/>
              <a:p>
                <a:pPr algn="ctr"/>
                <a:endParaRPr lang="en-US"/>
              </a:p>
            </p:txBody>
          </p:sp>
          <p:sp>
            <p:nvSpPr>
              <p:cNvPr id="74" name="Rectangle 327"/>
              <p:cNvSpPr>
                <a:spLocks noChangeArrowheads="1"/>
              </p:cNvSpPr>
              <p:nvPr/>
            </p:nvSpPr>
            <p:spPr bwMode="auto">
              <a:xfrm>
                <a:off x="8054975" y="5118100"/>
                <a:ext cx="387350" cy="166688"/>
              </a:xfrm>
              <a:prstGeom prst="rect">
                <a:avLst/>
              </a:prstGeom>
              <a:solidFill>
                <a:srgbClr val="999999"/>
              </a:solidFill>
              <a:ln w="25400">
                <a:noFill/>
                <a:miter lim="800000"/>
                <a:headEnd/>
                <a:tailEnd/>
              </a:ln>
            </p:spPr>
            <p:txBody>
              <a:bodyPr wrap="none" anchor="ctr">
                <a:prstTxWarp prst="textNoShape">
                  <a:avLst/>
                </a:prstTxWarp>
              </a:bodyPr>
              <a:lstStyle/>
              <a:p>
                <a:pPr algn="ctr"/>
                <a:endParaRPr lang="en-US"/>
              </a:p>
            </p:txBody>
          </p:sp>
          <p:sp>
            <p:nvSpPr>
              <p:cNvPr id="75" name="Oval 328"/>
              <p:cNvSpPr>
                <a:spLocks noChangeArrowheads="1"/>
              </p:cNvSpPr>
              <p:nvPr/>
            </p:nvSpPr>
            <p:spPr bwMode="auto">
              <a:xfrm>
                <a:off x="8054975" y="5076825"/>
                <a:ext cx="387350" cy="93663"/>
              </a:xfrm>
              <a:prstGeom prst="ellipse">
                <a:avLst/>
              </a:prstGeom>
              <a:solidFill>
                <a:srgbClr val="999999"/>
              </a:solidFill>
              <a:ln w="25400">
                <a:solidFill>
                  <a:schemeClr val="tx1"/>
                </a:solidFill>
                <a:round/>
                <a:headEnd/>
                <a:tailEnd/>
              </a:ln>
            </p:spPr>
            <p:txBody>
              <a:bodyPr wrap="none" anchor="ctr">
                <a:prstTxWarp prst="textNoShape">
                  <a:avLst/>
                </a:prstTxWarp>
              </a:bodyPr>
              <a:lstStyle/>
              <a:p>
                <a:pPr algn="ctr"/>
                <a:endParaRPr lang="en-US"/>
              </a:p>
            </p:txBody>
          </p:sp>
          <p:sp>
            <p:nvSpPr>
              <p:cNvPr id="76" name="Oval 329"/>
              <p:cNvSpPr>
                <a:spLocks noChangeArrowheads="1"/>
              </p:cNvSpPr>
              <p:nvPr/>
            </p:nvSpPr>
            <p:spPr bwMode="auto">
              <a:xfrm>
                <a:off x="8054975" y="5264150"/>
                <a:ext cx="387350" cy="93663"/>
              </a:xfrm>
              <a:prstGeom prst="ellipse">
                <a:avLst/>
              </a:prstGeom>
              <a:solidFill>
                <a:srgbClr val="999999"/>
              </a:solidFill>
              <a:ln w="25400">
                <a:solidFill>
                  <a:schemeClr val="tx1"/>
                </a:solidFill>
                <a:round/>
                <a:headEnd/>
                <a:tailEnd/>
              </a:ln>
            </p:spPr>
            <p:txBody>
              <a:bodyPr wrap="none" anchor="ctr">
                <a:prstTxWarp prst="textNoShape">
                  <a:avLst/>
                </a:prstTxWarp>
              </a:bodyPr>
              <a:lstStyle/>
              <a:p>
                <a:pPr algn="ctr"/>
                <a:endParaRPr lang="en-US"/>
              </a:p>
            </p:txBody>
          </p:sp>
          <p:sp>
            <p:nvSpPr>
              <p:cNvPr id="77" name="Line 330"/>
              <p:cNvSpPr>
                <a:spLocks noChangeShapeType="1"/>
              </p:cNvSpPr>
              <p:nvPr/>
            </p:nvSpPr>
            <p:spPr bwMode="auto">
              <a:xfrm>
                <a:off x="8442325" y="5124450"/>
                <a:ext cx="0" cy="187325"/>
              </a:xfrm>
              <a:prstGeom prst="line">
                <a:avLst/>
              </a:prstGeom>
              <a:noFill/>
              <a:ln w="25400">
                <a:solidFill>
                  <a:schemeClr val="tx1"/>
                </a:solidFill>
                <a:round/>
                <a:headEnd/>
                <a:tailEnd/>
              </a:ln>
            </p:spPr>
            <p:txBody>
              <a:bodyPr>
                <a:prstTxWarp prst="textNoShape">
                  <a:avLst/>
                </a:prstTxWarp>
              </a:bodyPr>
              <a:lstStyle/>
              <a:p>
                <a:pPr algn="ctr"/>
                <a:endParaRPr lang="en-US"/>
              </a:p>
            </p:txBody>
          </p:sp>
          <p:sp>
            <p:nvSpPr>
              <p:cNvPr id="78" name="Line 331"/>
              <p:cNvSpPr>
                <a:spLocks noChangeShapeType="1"/>
              </p:cNvSpPr>
              <p:nvPr/>
            </p:nvSpPr>
            <p:spPr bwMode="auto">
              <a:xfrm>
                <a:off x="8054975" y="5124450"/>
                <a:ext cx="0" cy="187325"/>
              </a:xfrm>
              <a:prstGeom prst="line">
                <a:avLst/>
              </a:prstGeom>
              <a:noFill/>
              <a:ln w="25400">
                <a:solidFill>
                  <a:schemeClr val="tx1"/>
                </a:solidFill>
                <a:round/>
                <a:headEnd/>
                <a:tailEnd/>
              </a:ln>
            </p:spPr>
            <p:txBody>
              <a:bodyPr>
                <a:prstTxWarp prst="textNoShape">
                  <a:avLst/>
                </a:prstTxWarp>
              </a:bodyPr>
              <a:lstStyle/>
              <a:p>
                <a:pPr algn="ctr"/>
                <a:endParaRPr lang="en-US"/>
              </a:p>
            </p:txBody>
          </p:sp>
        </p:grpSp>
      </p:grpSp>
      <p:cxnSp>
        <p:nvCxnSpPr>
          <p:cNvPr id="188" name="Straight Connector 187"/>
          <p:cNvCxnSpPr/>
          <p:nvPr/>
        </p:nvCxnSpPr>
        <p:spPr>
          <a:xfrm>
            <a:off x="464074" y="3016671"/>
            <a:ext cx="8215853" cy="27812"/>
          </a:xfrm>
          <a:prstGeom prst="line">
            <a:avLst/>
          </a:prstGeom>
          <a:ln>
            <a:solidFill>
              <a:srgbClr val="010000"/>
            </a:solidFill>
            <a:prstDash val="dash"/>
          </a:ln>
        </p:spPr>
        <p:style>
          <a:lnRef idx="2">
            <a:schemeClr val="accent1"/>
          </a:lnRef>
          <a:fillRef idx="0">
            <a:schemeClr val="accent1"/>
          </a:fillRef>
          <a:effectRef idx="1">
            <a:schemeClr val="accent1"/>
          </a:effectRef>
          <a:fontRef idx="minor">
            <a:schemeClr val="tx1"/>
          </a:fontRef>
        </p:style>
      </p:cxnSp>
      <p:grpSp>
        <p:nvGrpSpPr>
          <p:cNvPr id="191" name="Group 260"/>
          <p:cNvGrpSpPr>
            <a:grpSpLocks/>
          </p:cNvGrpSpPr>
          <p:nvPr/>
        </p:nvGrpSpPr>
        <p:grpSpPr bwMode="auto">
          <a:xfrm>
            <a:off x="4246889" y="1617414"/>
            <a:ext cx="423863" cy="415925"/>
            <a:chOff x="4176" y="2160"/>
            <a:chExt cx="273" cy="262"/>
          </a:xfrm>
          <a:solidFill>
            <a:srgbClr val="999999"/>
          </a:solidFill>
        </p:grpSpPr>
        <p:sp>
          <p:nvSpPr>
            <p:cNvPr id="192" name="AutoShape 261"/>
            <p:cNvSpPr>
              <a:spLocks noChangeAspect="1" noChangeArrowheads="1"/>
            </p:cNvSpPr>
            <p:nvPr/>
          </p:nvSpPr>
          <p:spPr bwMode="auto">
            <a:xfrm>
              <a:off x="4176" y="2160"/>
              <a:ext cx="118" cy="116"/>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endParaRPr lang="en-US"/>
            </a:p>
          </p:txBody>
        </p:sp>
        <p:sp>
          <p:nvSpPr>
            <p:cNvPr id="193" name="AutoShape 262"/>
            <p:cNvSpPr>
              <a:spLocks noChangeAspect="1" noChangeArrowheads="1"/>
            </p:cNvSpPr>
            <p:nvPr/>
          </p:nvSpPr>
          <p:spPr bwMode="auto">
            <a:xfrm>
              <a:off x="4331" y="2160"/>
              <a:ext cx="118" cy="116"/>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endParaRPr lang="en-US"/>
            </a:p>
          </p:txBody>
        </p:sp>
        <p:sp>
          <p:nvSpPr>
            <p:cNvPr id="194" name="AutoShape 263"/>
            <p:cNvSpPr>
              <a:spLocks noChangeAspect="1" noChangeArrowheads="1"/>
            </p:cNvSpPr>
            <p:nvPr/>
          </p:nvSpPr>
          <p:spPr bwMode="auto">
            <a:xfrm>
              <a:off x="4176" y="2305"/>
              <a:ext cx="118"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endParaRPr lang="en-US"/>
            </a:p>
          </p:txBody>
        </p:sp>
        <p:sp>
          <p:nvSpPr>
            <p:cNvPr id="195" name="AutoShape 264"/>
            <p:cNvSpPr>
              <a:spLocks noChangeAspect="1" noChangeArrowheads="1"/>
            </p:cNvSpPr>
            <p:nvPr/>
          </p:nvSpPr>
          <p:spPr bwMode="auto">
            <a:xfrm>
              <a:off x="4331" y="2305"/>
              <a:ext cx="118"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endParaRPr lang="en-US"/>
            </a:p>
          </p:txBody>
        </p:sp>
      </p:grpSp>
      <p:grpSp>
        <p:nvGrpSpPr>
          <p:cNvPr id="214" name="Group 213"/>
          <p:cNvGrpSpPr/>
          <p:nvPr/>
        </p:nvGrpSpPr>
        <p:grpSpPr>
          <a:xfrm>
            <a:off x="7173255" y="1607889"/>
            <a:ext cx="427038" cy="420688"/>
            <a:chOff x="7173255" y="2562339"/>
            <a:chExt cx="427038" cy="420688"/>
          </a:xfrm>
        </p:grpSpPr>
        <p:sp>
          <p:nvSpPr>
            <p:cNvPr id="196" name="AutoShape 265"/>
            <p:cNvSpPr>
              <a:spLocks noChangeAspect="1" noChangeArrowheads="1"/>
            </p:cNvSpPr>
            <p:nvPr/>
          </p:nvSpPr>
          <p:spPr bwMode="auto">
            <a:xfrm>
              <a:off x="7173255" y="2562339"/>
              <a:ext cx="180975" cy="185738"/>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endParaRPr lang="en-US"/>
            </a:p>
          </p:txBody>
        </p:sp>
        <p:sp>
          <p:nvSpPr>
            <p:cNvPr id="197" name="AutoShape 266"/>
            <p:cNvSpPr>
              <a:spLocks noChangeAspect="1" noChangeArrowheads="1"/>
            </p:cNvSpPr>
            <p:nvPr/>
          </p:nvSpPr>
          <p:spPr bwMode="auto">
            <a:xfrm>
              <a:off x="7419318" y="2562339"/>
              <a:ext cx="180975" cy="185738"/>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endParaRPr lang="en-US"/>
            </a:p>
          </p:txBody>
        </p:sp>
        <p:sp>
          <p:nvSpPr>
            <p:cNvPr id="198" name="AutoShape 267"/>
            <p:cNvSpPr>
              <a:spLocks noChangeAspect="1" noChangeArrowheads="1"/>
            </p:cNvSpPr>
            <p:nvPr/>
          </p:nvSpPr>
          <p:spPr bwMode="auto">
            <a:xfrm>
              <a:off x="7173255" y="2798877"/>
              <a:ext cx="180975" cy="184150"/>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endParaRPr lang="en-US"/>
            </a:p>
          </p:txBody>
        </p:sp>
        <p:sp>
          <p:nvSpPr>
            <p:cNvPr id="199" name="AutoShape 268"/>
            <p:cNvSpPr>
              <a:spLocks noChangeAspect="1" noChangeArrowheads="1"/>
            </p:cNvSpPr>
            <p:nvPr/>
          </p:nvSpPr>
          <p:spPr bwMode="auto">
            <a:xfrm>
              <a:off x="7419318" y="2798877"/>
              <a:ext cx="180975" cy="184150"/>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endParaRPr lang="en-US"/>
            </a:p>
          </p:txBody>
        </p:sp>
      </p:grpSp>
      <p:grpSp>
        <p:nvGrpSpPr>
          <p:cNvPr id="213" name="Group 212"/>
          <p:cNvGrpSpPr/>
          <p:nvPr/>
        </p:nvGrpSpPr>
        <p:grpSpPr>
          <a:xfrm>
            <a:off x="1315760" y="1593602"/>
            <a:ext cx="428626" cy="415925"/>
            <a:chOff x="1315760" y="2548052"/>
            <a:chExt cx="428626" cy="415925"/>
          </a:xfrm>
        </p:grpSpPr>
        <p:sp>
          <p:nvSpPr>
            <p:cNvPr id="200" name="AutoShape 269"/>
            <p:cNvSpPr>
              <a:spLocks noChangeAspect="1" noChangeArrowheads="1"/>
            </p:cNvSpPr>
            <p:nvPr/>
          </p:nvSpPr>
          <p:spPr bwMode="auto">
            <a:xfrm>
              <a:off x="1315760" y="2548052"/>
              <a:ext cx="182563" cy="182563"/>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endParaRPr lang="en-US"/>
            </a:p>
          </p:txBody>
        </p:sp>
        <p:sp>
          <p:nvSpPr>
            <p:cNvPr id="201" name="AutoShape 270"/>
            <p:cNvSpPr>
              <a:spLocks noChangeAspect="1" noChangeArrowheads="1"/>
            </p:cNvSpPr>
            <p:nvPr/>
          </p:nvSpPr>
          <p:spPr bwMode="auto">
            <a:xfrm>
              <a:off x="1561823" y="2548052"/>
              <a:ext cx="182563" cy="182563"/>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endParaRPr lang="en-US"/>
            </a:p>
          </p:txBody>
        </p:sp>
        <p:sp>
          <p:nvSpPr>
            <p:cNvPr id="202" name="AutoShape 271"/>
            <p:cNvSpPr>
              <a:spLocks noChangeAspect="1" noChangeArrowheads="1"/>
            </p:cNvSpPr>
            <p:nvPr/>
          </p:nvSpPr>
          <p:spPr bwMode="auto">
            <a:xfrm>
              <a:off x="1315760" y="2779827"/>
              <a:ext cx="182563" cy="184150"/>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endParaRPr lang="en-US"/>
            </a:p>
          </p:txBody>
        </p:sp>
        <p:sp>
          <p:nvSpPr>
            <p:cNvPr id="203" name="AutoShape 272"/>
            <p:cNvSpPr>
              <a:spLocks noChangeAspect="1" noChangeArrowheads="1"/>
            </p:cNvSpPr>
            <p:nvPr/>
          </p:nvSpPr>
          <p:spPr bwMode="auto">
            <a:xfrm>
              <a:off x="1561823" y="2779827"/>
              <a:ext cx="182563" cy="184150"/>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endParaRPr lang="en-US"/>
            </a:p>
          </p:txBody>
        </p:sp>
      </p:grpSp>
      <p:grpSp>
        <p:nvGrpSpPr>
          <p:cNvPr id="212" name="Group 211"/>
          <p:cNvGrpSpPr/>
          <p:nvPr/>
        </p:nvGrpSpPr>
        <p:grpSpPr>
          <a:xfrm>
            <a:off x="1883565" y="1684883"/>
            <a:ext cx="377825" cy="280988"/>
            <a:chOff x="4733132" y="2702039"/>
            <a:chExt cx="377825" cy="280988"/>
          </a:xfrm>
        </p:grpSpPr>
        <p:sp>
          <p:nvSpPr>
            <p:cNvPr id="204" name="Rectangle 312"/>
            <p:cNvSpPr>
              <a:spLocks noChangeArrowheads="1"/>
            </p:cNvSpPr>
            <p:nvPr/>
          </p:nvSpPr>
          <p:spPr bwMode="auto">
            <a:xfrm>
              <a:off x="4733132" y="2743314"/>
              <a:ext cx="377825" cy="166688"/>
            </a:xfrm>
            <a:prstGeom prst="rect">
              <a:avLst/>
            </a:prstGeom>
            <a:solidFill>
              <a:srgbClr val="999999"/>
            </a:solidFill>
            <a:ln w="25400">
              <a:noFill/>
              <a:miter lim="800000"/>
              <a:headEnd/>
              <a:tailEnd/>
            </a:ln>
          </p:spPr>
          <p:txBody>
            <a:bodyPr wrap="none" anchor="ctr">
              <a:prstTxWarp prst="textNoShape">
                <a:avLst/>
              </a:prstTxWarp>
            </a:bodyPr>
            <a:lstStyle/>
            <a:p>
              <a:endParaRPr lang="en-US"/>
            </a:p>
          </p:txBody>
        </p:sp>
        <p:sp>
          <p:nvSpPr>
            <p:cNvPr id="205" name="Oval 313"/>
            <p:cNvSpPr>
              <a:spLocks noChangeArrowheads="1"/>
            </p:cNvSpPr>
            <p:nvPr/>
          </p:nvSpPr>
          <p:spPr bwMode="auto">
            <a:xfrm>
              <a:off x="4733132" y="2702039"/>
              <a:ext cx="377825" cy="93663"/>
            </a:xfrm>
            <a:prstGeom prst="ellipse">
              <a:avLst/>
            </a:prstGeom>
            <a:solidFill>
              <a:srgbClr val="999999"/>
            </a:solidFill>
            <a:ln w="25400">
              <a:solidFill>
                <a:schemeClr val="tx1"/>
              </a:solidFill>
              <a:round/>
              <a:headEnd/>
              <a:tailEnd/>
            </a:ln>
          </p:spPr>
          <p:txBody>
            <a:bodyPr wrap="none" anchor="ctr">
              <a:prstTxWarp prst="textNoShape">
                <a:avLst/>
              </a:prstTxWarp>
            </a:bodyPr>
            <a:lstStyle/>
            <a:p>
              <a:endParaRPr lang="en-US"/>
            </a:p>
          </p:txBody>
        </p:sp>
        <p:sp>
          <p:nvSpPr>
            <p:cNvPr id="206" name="Oval 314"/>
            <p:cNvSpPr>
              <a:spLocks noChangeArrowheads="1"/>
            </p:cNvSpPr>
            <p:nvPr/>
          </p:nvSpPr>
          <p:spPr bwMode="auto">
            <a:xfrm>
              <a:off x="4733132" y="2889364"/>
              <a:ext cx="377825" cy="93663"/>
            </a:xfrm>
            <a:prstGeom prst="ellipse">
              <a:avLst/>
            </a:prstGeom>
            <a:solidFill>
              <a:srgbClr val="999999"/>
            </a:solidFill>
            <a:ln w="25400">
              <a:solidFill>
                <a:schemeClr val="tx1"/>
              </a:solidFill>
              <a:round/>
              <a:headEnd/>
              <a:tailEnd/>
            </a:ln>
          </p:spPr>
          <p:txBody>
            <a:bodyPr wrap="none" anchor="ctr">
              <a:prstTxWarp prst="textNoShape">
                <a:avLst/>
              </a:prstTxWarp>
            </a:bodyPr>
            <a:lstStyle/>
            <a:p>
              <a:endParaRPr lang="en-US"/>
            </a:p>
          </p:txBody>
        </p:sp>
        <p:sp>
          <p:nvSpPr>
            <p:cNvPr id="207" name="Line 315"/>
            <p:cNvSpPr>
              <a:spLocks noChangeShapeType="1"/>
            </p:cNvSpPr>
            <p:nvPr/>
          </p:nvSpPr>
          <p:spPr bwMode="auto">
            <a:xfrm>
              <a:off x="5110957" y="2749664"/>
              <a:ext cx="0" cy="187325"/>
            </a:xfrm>
            <a:prstGeom prst="line">
              <a:avLst/>
            </a:prstGeom>
            <a:noFill/>
            <a:ln w="25400">
              <a:solidFill>
                <a:schemeClr val="tx1"/>
              </a:solidFill>
              <a:round/>
              <a:headEnd/>
              <a:tailEnd/>
            </a:ln>
          </p:spPr>
          <p:txBody>
            <a:bodyPr>
              <a:prstTxWarp prst="textNoShape">
                <a:avLst/>
              </a:prstTxWarp>
            </a:bodyPr>
            <a:lstStyle/>
            <a:p>
              <a:endParaRPr lang="en-US"/>
            </a:p>
          </p:txBody>
        </p:sp>
        <p:sp>
          <p:nvSpPr>
            <p:cNvPr id="208" name="Line 316"/>
            <p:cNvSpPr>
              <a:spLocks noChangeShapeType="1"/>
            </p:cNvSpPr>
            <p:nvPr/>
          </p:nvSpPr>
          <p:spPr bwMode="auto">
            <a:xfrm>
              <a:off x="4733132" y="2749664"/>
              <a:ext cx="0" cy="187325"/>
            </a:xfrm>
            <a:prstGeom prst="line">
              <a:avLst/>
            </a:prstGeom>
            <a:noFill/>
            <a:ln w="25400">
              <a:solidFill>
                <a:schemeClr val="tx1"/>
              </a:solidFill>
              <a:round/>
              <a:headEnd/>
              <a:tailEnd/>
            </a:ln>
          </p:spPr>
          <p:txBody>
            <a:bodyPr>
              <a:prstTxWarp prst="textNoShape">
                <a:avLst/>
              </a:prstTxWarp>
            </a:bodyPr>
            <a:lstStyle/>
            <a:p>
              <a:endParaRPr lang="en-US"/>
            </a:p>
          </p:txBody>
        </p:sp>
      </p:grpSp>
      <p:sp>
        <p:nvSpPr>
          <p:cNvPr id="209" name="TextBox 208"/>
          <p:cNvSpPr txBox="1"/>
          <p:nvPr/>
        </p:nvSpPr>
        <p:spPr>
          <a:xfrm>
            <a:off x="5891847" y="1095287"/>
            <a:ext cx="2165226" cy="369332"/>
          </a:xfrm>
          <a:prstGeom prst="rect">
            <a:avLst/>
          </a:prstGeom>
          <a:noFill/>
        </p:spPr>
        <p:txBody>
          <a:bodyPr wrap="none" rtlCol="0">
            <a:spAutoFit/>
          </a:bodyPr>
          <a:lstStyle/>
          <a:p>
            <a:r>
              <a:rPr lang="en-US" dirty="0" smtClean="0"/>
              <a:t>Virtual Infrastructure</a:t>
            </a:r>
            <a:endParaRPr lang="en-US" dirty="0"/>
          </a:p>
        </p:txBody>
      </p:sp>
      <p:sp>
        <p:nvSpPr>
          <p:cNvPr id="210" name="TextBox 209"/>
          <p:cNvSpPr txBox="1"/>
          <p:nvPr/>
        </p:nvSpPr>
        <p:spPr>
          <a:xfrm>
            <a:off x="44411" y="3031624"/>
            <a:ext cx="1662760" cy="369332"/>
          </a:xfrm>
          <a:prstGeom prst="rect">
            <a:avLst/>
          </a:prstGeom>
          <a:noFill/>
        </p:spPr>
        <p:txBody>
          <a:bodyPr wrap="none" rtlCol="0">
            <a:spAutoFit/>
          </a:bodyPr>
          <a:lstStyle/>
          <a:p>
            <a:r>
              <a:rPr lang="en-US" dirty="0" smtClean="0"/>
              <a:t>Cloud Providers</a:t>
            </a:r>
            <a:endParaRPr lang="en-US" dirty="0"/>
          </a:p>
        </p:txBody>
      </p:sp>
      <p:cxnSp>
        <p:nvCxnSpPr>
          <p:cNvPr id="218" name="Straight Connector 217"/>
          <p:cNvCxnSpPr/>
          <p:nvPr/>
        </p:nvCxnSpPr>
        <p:spPr>
          <a:xfrm flipH="1" flipV="1">
            <a:off x="1370955" y="2169776"/>
            <a:ext cx="6138851" cy="37083"/>
          </a:xfrm>
          <a:prstGeom prst="line">
            <a:avLst/>
          </a:prstGeom>
          <a:ln>
            <a:solidFill>
              <a:srgbClr val="010000"/>
            </a:solidFill>
          </a:ln>
        </p:spPr>
        <p:style>
          <a:lnRef idx="2">
            <a:schemeClr val="accent1"/>
          </a:lnRef>
          <a:fillRef idx="0">
            <a:schemeClr val="accent1"/>
          </a:fillRef>
          <a:effectRef idx="1">
            <a:schemeClr val="accent1"/>
          </a:effectRef>
          <a:fontRef idx="minor">
            <a:schemeClr val="tx1"/>
          </a:fontRef>
        </p:style>
      </p:cxnSp>
      <p:cxnSp>
        <p:nvCxnSpPr>
          <p:cNvPr id="220" name="Straight Connector 219"/>
          <p:cNvCxnSpPr/>
          <p:nvPr/>
        </p:nvCxnSpPr>
        <p:spPr>
          <a:xfrm flipH="1">
            <a:off x="4468685" y="2031496"/>
            <a:ext cx="1" cy="173519"/>
          </a:xfrm>
          <a:prstGeom prst="line">
            <a:avLst/>
          </a:prstGeom>
        </p:spPr>
        <p:style>
          <a:lnRef idx="2">
            <a:schemeClr val="dk1"/>
          </a:lnRef>
          <a:fillRef idx="0">
            <a:schemeClr val="dk1"/>
          </a:fillRef>
          <a:effectRef idx="1">
            <a:schemeClr val="dk1"/>
          </a:effectRef>
          <a:fontRef idx="minor">
            <a:schemeClr val="tx1"/>
          </a:fontRef>
        </p:style>
      </p:cxnSp>
      <p:cxnSp>
        <p:nvCxnSpPr>
          <p:cNvPr id="222" name="Straight Connector 221"/>
          <p:cNvCxnSpPr/>
          <p:nvPr/>
        </p:nvCxnSpPr>
        <p:spPr>
          <a:xfrm flipH="1">
            <a:off x="1525356" y="2008191"/>
            <a:ext cx="1" cy="173519"/>
          </a:xfrm>
          <a:prstGeom prst="line">
            <a:avLst/>
          </a:prstGeom>
        </p:spPr>
        <p:style>
          <a:lnRef idx="2">
            <a:schemeClr val="dk1"/>
          </a:lnRef>
          <a:fillRef idx="0">
            <a:schemeClr val="dk1"/>
          </a:fillRef>
          <a:effectRef idx="1">
            <a:schemeClr val="dk1"/>
          </a:effectRef>
          <a:fontRef idx="minor">
            <a:schemeClr val="tx1"/>
          </a:fontRef>
        </p:style>
      </p:cxnSp>
      <p:cxnSp>
        <p:nvCxnSpPr>
          <p:cNvPr id="223" name="Straight Connector 222"/>
          <p:cNvCxnSpPr/>
          <p:nvPr/>
        </p:nvCxnSpPr>
        <p:spPr>
          <a:xfrm flipH="1">
            <a:off x="7396267" y="2033340"/>
            <a:ext cx="1" cy="173519"/>
          </a:xfrm>
          <a:prstGeom prst="line">
            <a:avLst/>
          </a:prstGeom>
        </p:spPr>
        <p:style>
          <a:lnRef idx="2">
            <a:schemeClr val="dk1"/>
          </a:lnRef>
          <a:fillRef idx="0">
            <a:schemeClr val="dk1"/>
          </a:fillRef>
          <a:effectRef idx="1">
            <a:schemeClr val="dk1"/>
          </a:effectRef>
          <a:fontRef idx="minor">
            <a:schemeClr val="tx1"/>
          </a:fontRef>
        </p:style>
      </p:cxnSp>
      <p:sp>
        <p:nvSpPr>
          <p:cNvPr id="224" name="TextBox 223"/>
          <p:cNvSpPr txBox="1"/>
          <p:nvPr/>
        </p:nvSpPr>
        <p:spPr>
          <a:xfrm>
            <a:off x="2744981" y="2350075"/>
            <a:ext cx="3313728" cy="369332"/>
          </a:xfrm>
          <a:prstGeom prst="rect">
            <a:avLst/>
          </a:prstGeom>
          <a:noFill/>
        </p:spPr>
        <p:txBody>
          <a:bodyPr wrap="none" rtlCol="0">
            <a:spAutoFit/>
          </a:bodyPr>
          <a:lstStyle/>
          <a:p>
            <a:r>
              <a:rPr lang="en-US" dirty="0" smtClean="0"/>
              <a:t>Bandwidth Provisioned Networks</a:t>
            </a:r>
            <a:endParaRPr lang="en-US" dirty="0"/>
          </a:p>
        </p:txBody>
      </p:sp>
      <p:grpSp>
        <p:nvGrpSpPr>
          <p:cNvPr id="23" name="Group 22"/>
          <p:cNvGrpSpPr/>
          <p:nvPr/>
        </p:nvGrpSpPr>
        <p:grpSpPr>
          <a:xfrm>
            <a:off x="2217419" y="4866614"/>
            <a:ext cx="2461797" cy="1264401"/>
            <a:chOff x="2857864" y="5007742"/>
            <a:chExt cx="2461797" cy="1264401"/>
          </a:xfrm>
          <a:solidFill>
            <a:srgbClr val="CCFFCC"/>
          </a:solidFill>
        </p:grpSpPr>
        <p:grpSp>
          <p:nvGrpSpPr>
            <p:cNvPr id="266" name="Group 75"/>
            <p:cNvGrpSpPr>
              <a:grpSpLocks/>
            </p:cNvGrpSpPr>
            <p:nvPr/>
          </p:nvGrpSpPr>
          <p:grpSpPr bwMode="auto">
            <a:xfrm rot="5400000">
              <a:off x="3456562" y="4409044"/>
              <a:ext cx="1264401" cy="2461797"/>
              <a:chOff x="3364" y="1152"/>
              <a:chExt cx="2381" cy="2736"/>
            </a:xfrm>
            <a:grpFill/>
          </p:grpSpPr>
          <p:grpSp>
            <p:nvGrpSpPr>
              <p:cNvPr id="296" name="Group 76"/>
              <p:cNvGrpSpPr>
                <a:grpSpLocks/>
              </p:cNvGrpSpPr>
              <p:nvPr/>
            </p:nvGrpSpPr>
            <p:grpSpPr bwMode="auto">
              <a:xfrm>
                <a:off x="3364" y="1152"/>
                <a:ext cx="2381" cy="2736"/>
                <a:chOff x="3364" y="1056"/>
                <a:chExt cx="2381" cy="2736"/>
              </a:xfrm>
              <a:grpFill/>
            </p:grpSpPr>
            <p:sp>
              <p:nvSpPr>
                <p:cNvPr id="299" name="Oval 77"/>
                <p:cNvSpPr>
                  <a:spLocks noChangeArrowheads="1"/>
                </p:cNvSpPr>
                <p:nvPr/>
              </p:nvSpPr>
              <p:spPr bwMode="auto">
                <a:xfrm>
                  <a:off x="3660" y="1296"/>
                  <a:ext cx="708" cy="604"/>
                </a:xfrm>
                <a:prstGeom prst="ellipse">
                  <a:avLst/>
                </a:prstGeom>
                <a:grpFill/>
                <a:ln w="12700">
                  <a:solidFill>
                    <a:schemeClr val="tx1"/>
                  </a:solidFill>
                  <a:round/>
                  <a:headEnd/>
                  <a:tailEnd/>
                </a:ln>
              </p:spPr>
              <p:txBody>
                <a:bodyPr wrap="none" anchor="ctr">
                  <a:prstTxWarp prst="textNoShape">
                    <a:avLst/>
                  </a:prstTxWarp>
                </a:bodyPr>
                <a:lstStyle/>
                <a:p>
                  <a:pPr algn="ctr"/>
                  <a:endParaRPr lang="en-US"/>
                </a:p>
              </p:txBody>
            </p:sp>
            <p:sp>
              <p:nvSpPr>
                <p:cNvPr id="300" name="Oval 78"/>
                <p:cNvSpPr>
                  <a:spLocks noChangeArrowheads="1"/>
                </p:cNvSpPr>
                <p:nvPr/>
              </p:nvSpPr>
              <p:spPr bwMode="auto">
                <a:xfrm>
                  <a:off x="4765" y="1233"/>
                  <a:ext cx="731" cy="831"/>
                </a:xfrm>
                <a:prstGeom prst="ellipse">
                  <a:avLst/>
                </a:prstGeom>
                <a:grpFill/>
                <a:ln w="12700">
                  <a:solidFill>
                    <a:schemeClr val="tx1"/>
                  </a:solidFill>
                  <a:round/>
                  <a:headEnd/>
                  <a:tailEnd/>
                </a:ln>
              </p:spPr>
              <p:txBody>
                <a:bodyPr wrap="none" anchor="ctr">
                  <a:prstTxWarp prst="textNoShape">
                    <a:avLst/>
                  </a:prstTxWarp>
                </a:bodyPr>
                <a:lstStyle/>
                <a:p>
                  <a:pPr algn="ctr"/>
                  <a:endParaRPr lang="en-US"/>
                </a:p>
              </p:txBody>
            </p:sp>
            <p:sp>
              <p:nvSpPr>
                <p:cNvPr id="301" name="Oval 79"/>
                <p:cNvSpPr>
                  <a:spLocks noChangeArrowheads="1"/>
                </p:cNvSpPr>
                <p:nvPr/>
              </p:nvSpPr>
              <p:spPr bwMode="auto">
                <a:xfrm>
                  <a:off x="4032" y="1056"/>
                  <a:ext cx="1008" cy="1301"/>
                </a:xfrm>
                <a:prstGeom prst="ellipse">
                  <a:avLst/>
                </a:prstGeom>
                <a:grpFill/>
                <a:ln w="12700">
                  <a:solidFill>
                    <a:schemeClr val="tx1"/>
                  </a:solidFill>
                  <a:round/>
                  <a:headEnd/>
                  <a:tailEnd/>
                </a:ln>
              </p:spPr>
              <p:txBody>
                <a:bodyPr wrap="none" anchor="ctr">
                  <a:prstTxWarp prst="textNoShape">
                    <a:avLst/>
                  </a:prstTxWarp>
                </a:bodyPr>
                <a:lstStyle/>
                <a:p>
                  <a:pPr algn="ctr"/>
                  <a:endParaRPr lang="en-US"/>
                </a:p>
              </p:txBody>
            </p:sp>
            <p:sp>
              <p:nvSpPr>
                <p:cNvPr id="302" name="Oval 80"/>
                <p:cNvSpPr>
                  <a:spLocks noChangeArrowheads="1"/>
                </p:cNvSpPr>
                <p:nvPr/>
              </p:nvSpPr>
              <p:spPr bwMode="auto">
                <a:xfrm>
                  <a:off x="3364" y="1536"/>
                  <a:ext cx="1622" cy="1044"/>
                </a:xfrm>
                <a:prstGeom prst="ellipse">
                  <a:avLst/>
                </a:prstGeom>
                <a:grpFill/>
                <a:ln w="12700">
                  <a:solidFill>
                    <a:schemeClr val="tx1"/>
                  </a:solidFill>
                  <a:round/>
                  <a:headEnd/>
                  <a:tailEnd/>
                </a:ln>
              </p:spPr>
              <p:txBody>
                <a:bodyPr wrap="none" anchor="ctr">
                  <a:prstTxWarp prst="textNoShape">
                    <a:avLst/>
                  </a:prstTxWarp>
                </a:bodyPr>
                <a:lstStyle/>
                <a:p>
                  <a:pPr algn="ctr"/>
                  <a:endParaRPr lang="en-US"/>
                </a:p>
              </p:txBody>
            </p:sp>
            <p:sp>
              <p:nvSpPr>
                <p:cNvPr id="303" name="Oval 81"/>
                <p:cNvSpPr>
                  <a:spLocks noChangeArrowheads="1"/>
                </p:cNvSpPr>
                <p:nvPr/>
              </p:nvSpPr>
              <p:spPr bwMode="auto">
                <a:xfrm>
                  <a:off x="3984" y="2208"/>
                  <a:ext cx="1056" cy="1584"/>
                </a:xfrm>
                <a:prstGeom prst="ellipse">
                  <a:avLst/>
                </a:prstGeom>
                <a:grpFill/>
                <a:ln w="12700">
                  <a:solidFill>
                    <a:schemeClr val="tx1"/>
                  </a:solidFill>
                  <a:round/>
                  <a:headEnd/>
                  <a:tailEnd/>
                </a:ln>
              </p:spPr>
              <p:txBody>
                <a:bodyPr wrap="none" anchor="ctr">
                  <a:prstTxWarp prst="textNoShape">
                    <a:avLst/>
                  </a:prstTxWarp>
                </a:bodyPr>
                <a:lstStyle/>
                <a:p>
                  <a:pPr algn="ctr"/>
                  <a:endParaRPr lang="en-US"/>
                </a:p>
              </p:txBody>
            </p:sp>
            <p:sp>
              <p:nvSpPr>
                <p:cNvPr id="304" name="Oval 82"/>
                <p:cNvSpPr>
                  <a:spLocks noChangeArrowheads="1"/>
                </p:cNvSpPr>
                <p:nvPr/>
              </p:nvSpPr>
              <p:spPr bwMode="auto">
                <a:xfrm>
                  <a:off x="5088" y="1684"/>
                  <a:ext cx="657" cy="1126"/>
                </a:xfrm>
                <a:prstGeom prst="ellipse">
                  <a:avLst/>
                </a:prstGeom>
                <a:grpFill/>
                <a:ln w="12700">
                  <a:solidFill>
                    <a:schemeClr val="tx1"/>
                  </a:solidFill>
                  <a:round/>
                  <a:headEnd/>
                  <a:tailEnd/>
                </a:ln>
              </p:spPr>
              <p:txBody>
                <a:bodyPr wrap="none" anchor="ctr">
                  <a:prstTxWarp prst="textNoShape">
                    <a:avLst/>
                  </a:prstTxWarp>
                </a:bodyPr>
                <a:lstStyle/>
                <a:p>
                  <a:pPr algn="ctr"/>
                  <a:endParaRPr lang="en-US"/>
                </a:p>
              </p:txBody>
            </p:sp>
            <p:sp>
              <p:nvSpPr>
                <p:cNvPr id="305" name="Oval 83"/>
                <p:cNvSpPr>
                  <a:spLocks noChangeArrowheads="1"/>
                </p:cNvSpPr>
                <p:nvPr/>
              </p:nvSpPr>
              <p:spPr bwMode="auto">
                <a:xfrm>
                  <a:off x="3391" y="2134"/>
                  <a:ext cx="593" cy="1034"/>
                </a:xfrm>
                <a:prstGeom prst="ellipse">
                  <a:avLst/>
                </a:prstGeom>
                <a:grpFill/>
                <a:ln w="12700">
                  <a:solidFill>
                    <a:schemeClr val="tx1"/>
                  </a:solidFill>
                  <a:round/>
                  <a:headEnd/>
                  <a:tailEnd/>
                </a:ln>
              </p:spPr>
              <p:txBody>
                <a:bodyPr wrap="none" anchor="ctr">
                  <a:prstTxWarp prst="textNoShape">
                    <a:avLst/>
                  </a:prstTxWarp>
                </a:bodyPr>
                <a:lstStyle/>
                <a:p>
                  <a:pPr algn="ctr"/>
                  <a:endParaRPr lang="en-US"/>
                </a:p>
              </p:txBody>
            </p:sp>
            <p:sp>
              <p:nvSpPr>
                <p:cNvPr id="306" name="Oval 84"/>
                <p:cNvSpPr>
                  <a:spLocks noChangeArrowheads="1"/>
                </p:cNvSpPr>
                <p:nvPr/>
              </p:nvSpPr>
              <p:spPr bwMode="auto">
                <a:xfrm>
                  <a:off x="5186" y="2544"/>
                  <a:ext cx="478" cy="768"/>
                </a:xfrm>
                <a:prstGeom prst="ellipse">
                  <a:avLst/>
                </a:prstGeom>
                <a:grpFill/>
                <a:ln w="12700">
                  <a:solidFill>
                    <a:schemeClr val="tx1"/>
                  </a:solidFill>
                  <a:round/>
                  <a:headEnd/>
                  <a:tailEnd/>
                </a:ln>
              </p:spPr>
              <p:txBody>
                <a:bodyPr wrap="none" anchor="ctr">
                  <a:prstTxWarp prst="textNoShape">
                    <a:avLst/>
                  </a:prstTxWarp>
                </a:bodyPr>
                <a:lstStyle/>
                <a:p>
                  <a:pPr algn="ctr"/>
                  <a:endParaRPr lang="en-US"/>
                </a:p>
              </p:txBody>
            </p:sp>
            <p:sp>
              <p:nvSpPr>
                <p:cNvPr id="307" name="Oval 85"/>
                <p:cNvSpPr>
                  <a:spLocks noChangeArrowheads="1"/>
                </p:cNvSpPr>
                <p:nvPr/>
              </p:nvSpPr>
              <p:spPr bwMode="auto">
                <a:xfrm rot="-2107996">
                  <a:off x="3676" y="2897"/>
                  <a:ext cx="548" cy="751"/>
                </a:xfrm>
                <a:prstGeom prst="ellipse">
                  <a:avLst/>
                </a:prstGeom>
                <a:grpFill/>
                <a:ln w="12700">
                  <a:solidFill>
                    <a:schemeClr val="tx1"/>
                  </a:solidFill>
                  <a:round/>
                  <a:headEnd/>
                  <a:tailEnd/>
                </a:ln>
              </p:spPr>
              <p:txBody>
                <a:bodyPr wrap="none" anchor="ctr">
                  <a:prstTxWarp prst="textNoShape">
                    <a:avLst/>
                  </a:prstTxWarp>
                </a:bodyPr>
                <a:lstStyle/>
                <a:p>
                  <a:pPr algn="ctr"/>
                  <a:endParaRPr lang="en-US"/>
                </a:p>
              </p:txBody>
            </p:sp>
            <p:sp>
              <p:nvSpPr>
                <p:cNvPr id="308" name="Oval 86"/>
                <p:cNvSpPr>
                  <a:spLocks noChangeArrowheads="1"/>
                </p:cNvSpPr>
                <p:nvPr/>
              </p:nvSpPr>
              <p:spPr bwMode="auto">
                <a:xfrm rot="2607198">
                  <a:off x="4723" y="2909"/>
                  <a:ext cx="655" cy="816"/>
                </a:xfrm>
                <a:prstGeom prst="ellipse">
                  <a:avLst/>
                </a:prstGeom>
                <a:grpFill/>
                <a:ln w="12700">
                  <a:solidFill>
                    <a:schemeClr val="tx1"/>
                  </a:solidFill>
                  <a:round/>
                  <a:headEnd/>
                  <a:tailEnd/>
                </a:ln>
              </p:spPr>
              <p:txBody>
                <a:bodyPr wrap="none" anchor="ctr">
                  <a:prstTxWarp prst="textNoShape">
                    <a:avLst/>
                  </a:prstTxWarp>
                </a:bodyPr>
                <a:lstStyle/>
                <a:p>
                  <a:pPr algn="ctr"/>
                  <a:endParaRPr lang="en-US"/>
                </a:p>
              </p:txBody>
            </p:sp>
            <p:sp>
              <p:nvSpPr>
                <p:cNvPr id="309" name="Oval 87"/>
                <p:cNvSpPr>
                  <a:spLocks noChangeArrowheads="1"/>
                </p:cNvSpPr>
                <p:nvPr/>
              </p:nvSpPr>
              <p:spPr bwMode="auto">
                <a:xfrm>
                  <a:off x="3504" y="1284"/>
                  <a:ext cx="2064" cy="2028"/>
                </a:xfrm>
                <a:prstGeom prst="ellipse">
                  <a:avLst/>
                </a:prstGeom>
                <a:grpFill/>
                <a:ln w="12700">
                  <a:noFill/>
                  <a:round/>
                  <a:headEnd/>
                  <a:tailEnd/>
                </a:ln>
              </p:spPr>
              <p:txBody>
                <a:bodyPr wrap="none" anchor="ctr">
                  <a:prstTxWarp prst="textNoShape">
                    <a:avLst/>
                  </a:prstTxWarp>
                </a:bodyPr>
                <a:lstStyle/>
                <a:p>
                  <a:pPr algn="ctr"/>
                  <a:endParaRPr lang="en-US"/>
                </a:p>
              </p:txBody>
            </p:sp>
            <p:sp>
              <p:nvSpPr>
                <p:cNvPr id="310" name="Oval 88"/>
                <p:cNvSpPr>
                  <a:spLocks noChangeArrowheads="1"/>
                </p:cNvSpPr>
                <p:nvPr/>
              </p:nvSpPr>
              <p:spPr bwMode="auto">
                <a:xfrm>
                  <a:off x="3641" y="1458"/>
                  <a:ext cx="748" cy="1127"/>
                </a:xfrm>
                <a:prstGeom prst="ellipse">
                  <a:avLst/>
                </a:prstGeom>
                <a:grpFill/>
                <a:ln w="12700">
                  <a:noFill/>
                  <a:round/>
                  <a:headEnd/>
                  <a:tailEnd/>
                </a:ln>
              </p:spPr>
              <p:txBody>
                <a:bodyPr wrap="none" anchor="ctr">
                  <a:prstTxWarp prst="textNoShape">
                    <a:avLst/>
                  </a:prstTxWarp>
                </a:bodyPr>
                <a:lstStyle/>
                <a:p>
                  <a:pPr algn="ctr"/>
                  <a:endParaRPr lang="en-US"/>
                </a:p>
              </p:txBody>
            </p:sp>
            <p:sp>
              <p:nvSpPr>
                <p:cNvPr id="311" name="Oval 89"/>
                <p:cNvSpPr>
                  <a:spLocks noChangeArrowheads="1"/>
                </p:cNvSpPr>
                <p:nvPr/>
              </p:nvSpPr>
              <p:spPr bwMode="auto">
                <a:xfrm>
                  <a:off x="3715" y="2473"/>
                  <a:ext cx="749" cy="1127"/>
                </a:xfrm>
                <a:prstGeom prst="ellipse">
                  <a:avLst/>
                </a:prstGeom>
                <a:grpFill/>
                <a:ln w="12700">
                  <a:noFill/>
                  <a:round/>
                  <a:headEnd/>
                  <a:tailEnd/>
                </a:ln>
              </p:spPr>
              <p:txBody>
                <a:bodyPr wrap="none" anchor="ctr">
                  <a:prstTxWarp prst="textNoShape">
                    <a:avLst/>
                  </a:prstTxWarp>
                </a:bodyPr>
                <a:lstStyle/>
                <a:p>
                  <a:pPr algn="ctr"/>
                  <a:endParaRPr lang="en-US"/>
                </a:p>
              </p:txBody>
            </p:sp>
          </p:grpSp>
          <p:sp>
            <p:nvSpPr>
              <p:cNvPr id="297" name="Oval 90"/>
              <p:cNvSpPr>
                <a:spLocks noChangeArrowheads="1"/>
              </p:cNvSpPr>
              <p:nvPr/>
            </p:nvSpPr>
            <p:spPr bwMode="auto">
              <a:xfrm>
                <a:off x="3600" y="1680"/>
                <a:ext cx="1824" cy="1932"/>
              </a:xfrm>
              <a:prstGeom prst="ellipse">
                <a:avLst/>
              </a:prstGeom>
              <a:grpFill/>
              <a:ln w="12700">
                <a:noFill/>
                <a:round/>
                <a:headEnd/>
                <a:tailEnd/>
              </a:ln>
            </p:spPr>
            <p:txBody>
              <a:bodyPr wrap="none" anchor="ctr">
                <a:prstTxWarp prst="textNoShape">
                  <a:avLst/>
                </a:prstTxWarp>
              </a:bodyPr>
              <a:lstStyle/>
              <a:p>
                <a:pPr algn="ctr"/>
                <a:endParaRPr lang="en-US"/>
              </a:p>
            </p:txBody>
          </p:sp>
          <p:sp>
            <p:nvSpPr>
              <p:cNvPr id="298" name="Oval 91"/>
              <p:cNvSpPr>
                <a:spLocks noChangeArrowheads="1"/>
              </p:cNvSpPr>
              <p:nvPr/>
            </p:nvSpPr>
            <p:spPr bwMode="auto">
              <a:xfrm>
                <a:off x="4224" y="2592"/>
                <a:ext cx="1248" cy="972"/>
              </a:xfrm>
              <a:prstGeom prst="ellipse">
                <a:avLst/>
              </a:prstGeom>
              <a:grpFill/>
              <a:ln w="12700">
                <a:noFill/>
                <a:round/>
                <a:headEnd/>
                <a:tailEnd/>
              </a:ln>
            </p:spPr>
            <p:txBody>
              <a:bodyPr wrap="none" anchor="ctr">
                <a:prstTxWarp prst="textNoShape">
                  <a:avLst/>
                </a:prstTxWarp>
              </a:bodyPr>
              <a:lstStyle/>
              <a:p>
                <a:pPr algn="ctr"/>
                <a:endParaRPr lang="en-US"/>
              </a:p>
            </p:txBody>
          </p:sp>
        </p:grpSp>
        <p:pic>
          <p:nvPicPr>
            <p:cNvPr id="215" name="Picture 133"/>
            <p:cNvPicPr>
              <a:picLocks noChangeAspect="1"/>
            </p:cNvPicPr>
            <p:nvPr/>
          </p:nvPicPr>
          <p:blipFill>
            <a:blip r:embed="rId2"/>
            <a:srcRect/>
            <a:stretch>
              <a:fillRect/>
            </a:stretch>
          </p:blipFill>
          <p:spPr bwMode="auto">
            <a:xfrm>
              <a:off x="3164137" y="5313225"/>
              <a:ext cx="685800" cy="685800"/>
            </a:xfrm>
            <a:prstGeom prst="rect">
              <a:avLst/>
            </a:prstGeom>
            <a:grpFill/>
            <a:ln w="9525">
              <a:noFill/>
              <a:miter lim="800000"/>
              <a:headEnd/>
              <a:tailEnd/>
            </a:ln>
          </p:spPr>
        </p:pic>
        <p:grpSp>
          <p:nvGrpSpPr>
            <p:cNvPr id="217" name="Group 66"/>
            <p:cNvGrpSpPr>
              <a:grpSpLocks/>
            </p:cNvGrpSpPr>
            <p:nvPr/>
          </p:nvGrpSpPr>
          <p:grpSpPr bwMode="auto">
            <a:xfrm>
              <a:off x="3965541" y="5265142"/>
              <a:ext cx="1093787" cy="720725"/>
              <a:chOff x="5920172" y="4817883"/>
              <a:chExt cx="2259401" cy="1429869"/>
            </a:xfrm>
            <a:grpFill/>
          </p:grpSpPr>
          <p:grpSp>
            <p:nvGrpSpPr>
              <p:cNvPr id="219" name="Group 137"/>
              <p:cNvGrpSpPr>
                <a:grpSpLocks/>
              </p:cNvGrpSpPr>
              <p:nvPr/>
            </p:nvGrpSpPr>
            <p:grpSpPr bwMode="auto">
              <a:xfrm rot="-2700000">
                <a:off x="6532722" y="5275121"/>
                <a:ext cx="603247" cy="279399"/>
                <a:chOff x="1155" y="1147"/>
                <a:chExt cx="3587" cy="408"/>
              </a:xfrm>
              <a:grpFill/>
            </p:grpSpPr>
            <p:sp>
              <p:nvSpPr>
                <p:cNvPr id="247" name="AutoShape 119"/>
                <p:cNvSpPr>
                  <a:spLocks noChangeArrowheads="1"/>
                </p:cNvSpPr>
                <p:nvPr/>
              </p:nvSpPr>
              <p:spPr bwMode="auto">
                <a:xfrm rot="-5400000">
                  <a:off x="2907" y="-479"/>
                  <a:ext cx="54" cy="3543"/>
                </a:xfrm>
                <a:prstGeom prst="can">
                  <a:avLst>
                    <a:gd name="adj" fmla="val 57106"/>
                  </a:avLst>
                </a:prstGeom>
                <a:grpFill/>
                <a:ln w="9525">
                  <a:solidFill>
                    <a:schemeClr val="tx1"/>
                  </a:solidFill>
                  <a:round/>
                  <a:headEnd/>
                  <a:tailEnd/>
                </a:ln>
              </p:spPr>
              <p:txBody>
                <a:bodyPr wrap="none" anchor="ctr">
                  <a:prstTxWarp prst="textNoShape">
                    <a:avLst/>
                  </a:prstTxWarp>
                </a:bodyPr>
                <a:lstStyle/>
                <a:p>
                  <a:endParaRPr lang="en-US"/>
                </a:p>
              </p:txBody>
            </p:sp>
            <p:sp>
              <p:nvSpPr>
                <p:cNvPr id="248" name="AutoShape 120"/>
                <p:cNvSpPr>
                  <a:spLocks noChangeArrowheads="1"/>
                </p:cNvSpPr>
                <p:nvPr/>
              </p:nvSpPr>
              <p:spPr bwMode="auto">
                <a:xfrm rot="-5400000">
                  <a:off x="2905" y="-418"/>
                  <a:ext cx="54" cy="3543"/>
                </a:xfrm>
                <a:prstGeom prst="can">
                  <a:avLst>
                    <a:gd name="adj" fmla="val 57106"/>
                  </a:avLst>
                </a:prstGeom>
                <a:grpFill/>
                <a:ln w="9525">
                  <a:solidFill>
                    <a:schemeClr val="tx1"/>
                  </a:solidFill>
                  <a:round/>
                  <a:headEnd/>
                  <a:tailEnd/>
                </a:ln>
              </p:spPr>
              <p:txBody>
                <a:bodyPr wrap="none" anchor="ctr">
                  <a:prstTxWarp prst="textNoShape">
                    <a:avLst/>
                  </a:prstTxWarp>
                </a:bodyPr>
                <a:lstStyle/>
                <a:p>
                  <a:endParaRPr lang="en-US"/>
                </a:p>
              </p:txBody>
            </p:sp>
            <p:sp>
              <p:nvSpPr>
                <p:cNvPr id="249" name="AutoShape 121"/>
                <p:cNvSpPr>
                  <a:spLocks noChangeArrowheads="1"/>
                </p:cNvSpPr>
                <p:nvPr/>
              </p:nvSpPr>
              <p:spPr bwMode="auto">
                <a:xfrm rot="-5400000">
                  <a:off x="2903" y="-357"/>
                  <a:ext cx="54" cy="3543"/>
                </a:xfrm>
                <a:prstGeom prst="can">
                  <a:avLst>
                    <a:gd name="adj" fmla="val 57106"/>
                  </a:avLst>
                </a:prstGeom>
                <a:grpFill/>
                <a:ln w="9525">
                  <a:solidFill>
                    <a:schemeClr val="tx1"/>
                  </a:solidFill>
                  <a:round/>
                  <a:headEnd/>
                  <a:tailEnd/>
                </a:ln>
              </p:spPr>
              <p:txBody>
                <a:bodyPr wrap="none" anchor="ctr">
                  <a:prstTxWarp prst="textNoShape">
                    <a:avLst/>
                  </a:prstTxWarp>
                </a:bodyPr>
                <a:lstStyle/>
                <a:p>
                  <a:endParaRPr lang="en-US"/>
                </a:p>
              </p:txBody>
            </p:sp>
            <p:grpSp>
              <p:nvGrpSpPr>
                <p:cNvPr id="250" name="Group 122"/>
                <p:cNvGrpSpPr>
                  <a:grpSpLocks/>
                </p:cNvGrpSpPr>
                <p:nvPr/>
              </p:nvGrpSpPr>
              <p:grpSpPr bwMode="auto">
                <a:xfrm>
                  <a:off x="1155" y="1206"/>
                  <a:ext cx="98" cy="313"/>
                  <a:chOff x="1183" y="1388"/>
                  <a:chExt cx="1158" cy="1154"/>
                </a:xfrm>
                <a:grpFill/>
              </p:grpSpPr>
              <p:sp>
                <p:nvSpPr>
                  <p:cNvPr id="261" name="Arc 123"/>
                  <p:cNvSpPr>
                    <a:spLocks/>
                  </p:cNvSpPr>
                  <p:nvPr/>
                </p:nvSpPr>
                <p:spPr bwMode="auto">
                  <a:xfrm rot="-5400000">
                    <a:off x="1184" y="1388"/>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grpFill/>
                  <a:ln w="9525">
                    <a:solidFill>
                      <a:schemeClr val="tx1"/>
                    </a:solidFill>
                    <a:round/>
                    <a:headEnd/>
                    <a:tailEnd/>
                  </a:ln>
                </p:spPr>
                <p:txBody>
                  <a:bodyPr wrap="none" anchor="ctr">
                    <a:prstTxWarp prst="textNoShape">
                      <a:avLst/>
                    </a:prstTxWarp>
                  </a:bodyPr>
                  <a:lstStyle/>
                  <a:p>
                    <a:endParaRPr lang="en-US"/>
                  </a:p>
                </p:txBody>
              </p:sp>
              <p:sp>
                <p:nvSpPr>
                  <p:cNvPr id="262" name="Arc 124"/>
                  <p:cNvSpPr>
                    <a:spLocks/>
                  </p:cNvSpPr>
                  <p:nvPr/>
                </p:nvSpPr>
                <p:spPr bwMode="auto">
                  <a:xfrm rot="5400000" flipV="1">
                    <a:off x="1183" y="1966"/>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grpFill/>
                  <a:ln w="9525">
                    <a:solidFill>
                      <a:schemeClr val="tx1"/>
                    </a:solidFill>
                    <a:round/>
                    <a:headEnd/>
                    <a:tailEnd/>
                  </a:ln>
                </p:spPr>
                <p:txBody>
                  <a:bodyPr wrap="none" anchor="ctr">
                    <a:prstTxWarp prst="textNoShape">
                      <a:avLst/>
                    </a:prstTxWarp>
                  </a:bodyPr>
                  <a:lstStyle/>
                  <a:p>
                    <a:endParaRPr lang="en-US"/>
                  </a:p>
                </p:txBody>
              </p:sp>
              <p:sp>
                <p:nvSpPr>
                  <p:cNvPr id="263" name="Arc 125"/>
                  <p:cNvSpPr>
                    <a:spLocks/>
                  </p:cNvSpPr>
                  <p:nvPr/>
                </p:nvSpPr>
                <p:spPr bwMode="auto">
                  <a:xfrm>
                    <a:off x="1765" y="1388"/>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grpFill/>
                  <a:ln w="9525">
                    <a:solidFill>
                      <a:schemeClr val="tx1"/>
                    </a:solidFill>
                    <a:round/>
                    <a:headEnd/>
                    <a:tailEnd/>
                  </a:ln>
                </p:spPr>
                <p:txBody>
                  <a:bodyPr wrap="none" anchor="ctr">
                    <a:prstTxWarp prst="textNoShape">
                      <a:avLst/>
                    </a:prstTxWarp>
                  </a:bodyPr>
                  <a:lstStyle/>
                  <a:p>
                    <a:endParaRPr lang="en-US"/>
                  </a:p>
                </p:txBody>
              </p:sp>
              <p:sp>
                <p:nvSpPr>
                  <p:cNvPr id="264" name="Arc 126"/>
                  <p:cNvSpPr>
                    <a:spLocks/>
                  </p:cNvSpPr>
                  <p:nvPr/>
                </p:nvSpPr>
                <p:spPr bwMode="auto">
                  <a:xfrm rot="-5400000" flipH="1" flipV="1">
                    <a:off x="1765" y="1966"/>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grpFill/>
                  <a:ln w="9525">
                    <a:solidFill>
                      <a:schemeClr val="tx1"/>
                    </a:solidFill>
                    <a:round/>
                    <a:headEnd/>
                    <a:tailEnd/>
                  </a:ln>
                </p:spPr>
                <p:txBody>
                  <a:bodyPr wrap="none" anchor="ctr">
                    <a:prstTxWarp prst="textNoShape">
                      <a:avLst/>
                    </a:prstTxWarp>
                  </a:bodyPr>
                  <a:lstStyle/>
                  <a:p>
                    <a:endParaRPr lang="en-US"/>
                  </a:p>
                </p:txBody>
              </p:sp>
            </p:grpSp>
            <p:sp>
              <p:nvSpPr>
                <p:cNvPr id="251" name="Line 127"/>
                <p:cNvSpPr>
                  <a:spLocks noChangeShapeType="1"/>
                </p:cNvSpPr>
                <p:nvPr/>
              </p:nvSpPr>
              <p:spPr bwMode="auto">
                <a:xfrm>
                  <a:off x="1194" y="1521"/>
                  <a:ext cx="3498" cy="1"/>
                </a:xfrm>
                <a:prstGeom prst="line">
                  <a:avLst/>
                </a:prstGeom>
                <a:grpFill/>
                <a:ln w="9525">
                  <a:solidFill>
                    <a:schemeClr val="tx1"/>
                  </a:solidFill>
                  <a:round/>
                  <a:headEnd/>
                  <a:tailEnd/>
                </a:ln>
              </p:spPr>
              <p:txBody>
                <a:bodyPr>
                  <a:prstTxWarp prst="textNoShape">
                    <a:avLst/>
                  </a:prstTxWarp>
                </a:bodyPr>
                <a:lstStyle/>
                <a:p>
                  <a:endParaRPr lang="en-US"/>
                </a:p>
              </p:txBody>
            </p:sp>
            <p:sp>
              <p:nvSpPr>
                <p:cNvPr id="252" name="Line 128"/>
                <p:cNvSpPr>
                  <a:spLocks noChangeShapeType="1"/>
                </p:cNvSpPr>
                <p:nvPr/>
              </p:nvSpPr>
              <p:spPr bwMode="auto">
                <a:xfrm>
                  <a:off x="1194" y="1206"/>
                  <a:ext cx="3498" cy="1"/>
                </a:xfrm>
                <a:prstGeom prst="line">
                  <a:avLst/>
                </a:prstGeom>
                <a:grpFill/>
                <a:ln w="9525">
                  <a:solidFill>
                    <a:schemeClr val="tx1"/>
                  </a:solidFill>
                  <a:round/>
                  <a:headEnd/>
                  <a:tailEnd/>
                </a:ln>
              </p:spPr>
              <p:txBody>
                <a:bodyPr>
                  <a:prstTxWarp prst="textNoShape">
                    <a:avLst/>
                  </a:prstTxWarp>
                </a:bodyPr>
                <a:lstStyle/>
                <a:p>
                  <a:endParaRPr lang="en-US"/>
                </a:p>
              </p:txBody>
            </p:sp>
            <p:grpSp>
              <p:nvGrpSpPr>
                <p:cNvPr id="253" name="Group 129"/>
                <p:cNvGrpSpPr>
                  <a:grpSpLocks/>
                </p:cNvGrpSpPr>
                <p:nvPr/>
              </p:nvGrpSpPr>
              <p:grpSpPr bwMode="auto">
                <a:xfrm>
                  <a:off x="4644" y="1206"/>
                  <a:ext cx="98" cy="313"/>
                  <a:chOff x="1183" y="1388"/>
                  <a:chExt cx="1158" cy="1154"/>
                </a:xfrm>
                <a:grpFill/>
              </p:grpSpPr>
              <p:sp>
                <p:nvSpPr>
                  <p:cNvPr id="257" name="Arc 130"/>
                  <p:cNvSpPr>
                    <a:spLocks/>
                  </p:cNvSpPr>
                  <p:nvPr/>
                </p:nvSpPr>
                <p:spPr bwMode="auto">
                  <a:xfrm rot="-5400000">
                    <a:off x="1184" y="1388"/>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grpFill/>
                  <a:ln w="9525">
                    <a:solidFill>
                      <a:schemeClr val="tx1"/>
                    </a:solidFill>
                    <a:round/>
                    <a:headEnd/>
                    <a:tailEnd/>
                  </a:ln>
                </p:spPr>
                <p:txBody>
                  <a:bodyPr wrap="none" anchor="ctr">
                    <a:prstTxWarp prst="textNoShape">
                      <a:avLst/>
                    </a:prstTxWarp>
                  </a:bodyPr>
                  <a:lstStyle/>
                  <a:p>
                    <a:endParaRPr lang="en-US"/>
                  </a:p>
                </p:txBody>
              </p:sp>
              <p:sp>
                <p:nvSpPr>
                  <p:cNvPr id="258" name="Arc 131"/>
                  <p:cNvSpPr>
                    <a:spLocks/>
                  </p:cNvSpPr>
                  <p:nvPr/>
                </p:nvSpPr>
                <p:spPr bwMode="auto">
                  <a:xfrm rot="5400000" flipV="1">
                    <a:off x="1183" y="1966"/>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grpFill/>
                  <a:ln w="9525">
                    <a:solidFill>
                      <a:schemeClr val="tx1"/>
                    </a:solidFill>
                    <a:round/>
                    <a:headEnd/>
                    <a:tailEnd/>
                  </a:ln>
                </p:spPr>
                <p:txBody>
                  <a:bodyPr wrap="none" anchor="ctr">
                    <a:prstTxWarp prst="textNoShape">
                      <a:avLst/>
                    </a:prstTxWarp>
                  </a:bodyPr>
                  <a:lstStyle/>
                  <a:p>
                    <a:endParaRPr lang="en-US"/>
                  </a:p>
                </p:txBody>
              </p:sp>
              <p:sp>
                <p:nvSpPr>
                  <p:cNvPr id="259" name="Arc 132"/>
                  <p:cNvSpPr>
                    <a:spLocks/>
                  </p:cNvSpPr>
                  <p:nvPr/>
                </p:nvSpPr>
                <p:spPr bwMode="auto">
                  <a:xfrm>
                    <a:off x="1765" y="1388"/>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grpFill/>
                  <a:ln w="9525">
                    <a:solidFill>
                      <a:schemeClr val="tx1"/>
                    </a:solidFill>
                    <a:round/>
                    <a:headEnd/>
                    <a:tailEnd/>
                  </a:ln>
                </p:spPr>
                <p:txBody>
                  <a:bodyPr wrap="none" anchor="ctr">
                    <a:prstTxWarp prst="textNoShape">
                      <a:avLst/>
                    </a:prstTxWarp>
                  </a:bodyPr>
                  <a:lstStyle/>
                  <a:p>
                    <a:endParaRPr lang="en-US"/>
                  </a:p>
                </p:txBody>
              </p:sp>
              <p:sp>
                <p:nvSpPr>
                  <p:cNvPr id="260" name="Arc 133"/>
                  <p:cNvSpPr>
                    <a:spLocks/>
                  </p:cNvSpPr>
                  <p:nvPr/>
                </p:nvSpPr>
                <p:spPr bwMode="auto">
                  <a:xfrm rot="-5400000" flipH="1" flipV="1">
                    <a:off x="1765" y="1966"/>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grpFill/>
                  <a:ln w="9525">
                    <a:solidFill>
                      <a:schemeClr val="tx1"/>
                    </a:solidFill>
                    <a:round/>
                    <a:headEnd/>
                    <a:tailEnd/>
                  </a:ln>
                </p:spPr>
                <p:txBody>
                  <a:bodyPr wrap="none" anchor="ctr">
                    <a:prstTxWarp prst="textNoShape">
                      <a:avLst/>
                    </a:prstTxWarp>
                  </a:bodyPr>
                  <a:lstStyle/>
                  <a:p>
                    <a:endParaRPr lang="en-US"/>
                  </a:p>
                </p:txBody>
              </p:sp>
            </p:grpSp>
            <p:sp>
              <p:nvSpPr>
                <p:cNvPr id="254" name="AutoShape 134"/>
                <p:cNvSpPr>
                  <a:spLocks noChangeArrowheads="1"/>
                </p:cNvSpPr>
                <p:nvPr/>
              </p:nvSpPr>
              <p:spPr bwMode="auto">
                <a:xfrm rot="5400000">
                  <a:off x="1740" y="1152"/>
                  <a:ext cx="403" cy="402"/>
                </a:xfrm>
                <a:prstGeom prst="triangle">
                  <a:avLst>
                    <a:gd name="adj" fmla="val 50000"/>
                  </a:avLst>
                </a:prstGeom>
                <a:grpFill/>
                <a:ln w="9525">
                  <a:solidFill>
                    <a:schemeClr val="tx1"/>
                  </a:solidFill>
                  <a:miter lim="800000"/>
                  <a:headEnd/>
                  <a:tailEnd/>
                </a:ln>
              </p:spPr>
              <p:txBody>
                <a:bodyPr wrap="none" anchor="ctr">
                  <a:prstTxWarp prst="textNoShape">
                    <a:avLst/>
                  </a:prstTxWarp>
                </a:bodyPr>
                <a:lstStyle/>
                <a:p>
                  <a:endParaRPr lang="en-US"/>
                </a:p>
              </p:txBody>
            </p:sp>
            <p:sp>
              <p:nvSpPr>
                <p:cNvPr id="255" name="AutoShape 135"/>
                <p:cNvSpPr>
                  <a:spLocks noChangeArrowheads="1"/>
                </p:cNvSpPr>
                <p:nvPr/>
              </p:nvSpPr>
              <p:spPr bwMode="auto">
                <a:xfrm rot="5400000">
                  <a:off x="2796" y="1148"/>
                  <a:ext cx="403" cy="402"/>
                </a:xfrm>
                <a:prstGeom prst="triangle">
                  <a:avLst>
                    <a:gd name="adj" fmla="val 50000"/>
                  </a:avLst>
                </a:prstGeom>
                <a:grpFill/>
                <a:ln w="9525">
                  <a:solidFill>
                    <a:schemeClr val="tx1"/>
                  </a:solidFill>
                  <a:miter lim="800000"/>
                  <a:headEnd/>
                  <a:tailEnd/>
                </a:ln>
              </p:spPr>
              <p:txBody>
                <a:bodyPr wrap="none" anchor="ctr">
                  <a:prstTxWarp prst="textNoShape">
                    <a:avLst/>
                  </a:prstTxWarp>
                </a:bodyPr>
                <a:lstStyle/>
                <a:p>
                  <a:endParaRPr lang="en-US"/>
                </a:p>
              </p:txBody>
            </p:sp>
            <p:sp>
              <p:nvSpPr>
                <p:cNvPr id="256" name="AutoShape 136"/>
                <p:cNvSpPr>
                  <a:spLocks noChangeArrowheads="1"/>
                </p:cNvSpPr>
                <p:nvPr/>
              </p:nvSpPr>
              <p:spPr bwMode="auto">
                <a:xfrm rot="5400000">
                  <a:off x="3870" y="1153"/>
                  <a:ext cx="403" cy="402"/>
                </a:xfrm>
                <a:prstGeom prst="triangle">
                  <a:avLst>
                    <a:gd name="adj" fmla="val 50000"/>
                  </a:avLst>
                </a:prstGeom>
                <a:grpFill/>
                <a:ln w="9525">
                  <a:solidFill>
                    <a:schemeClr val="tx1"/>
                  </a:solidFill>
                  <a:miter lim="800000"/>
                  <a:headEnd/>
                  <a:tailEnd/>
                </a:ln>
              </p:spPr>
              <p:txBody>
                <a:bodyPr wrap="none" anchor="ctr">
                  <a:prstTxWarp prst="textNoShape">
                    <a:avLst/>
                  </a:prstTxWarp>
                </a:bodyPr>
                <a:lstStyle/>
                <a:p>
                  <a:endParaRPr lang="en-US"/>
                </a:p>
              </p:txBody>
            </p:sp>
          </p:grpSp>
          <p:pic>
            <p:nvPicPr>
              <p:cNvPr id="221" name="Picture 139"/>
              <p:cNvPicPr>
                <a:picLocks noChangeAspect="1" noChangeArrowheads="1"/>
              </p:cNvPicPr>
              <p:nvPr/>
            </p:nvPicPr>
            <p:blipFill>
              <a:blip r:embed="rId3"/>
              <a:srcRect/>
              <a:stretch>
                <a:fillRect/>
              </a:stretch>
            </p:blipFill>
            <p:spPr bwMode="auto">
              <a:xfrm>
                <a:off x="5920172" y="5563877"/>
                <a:ext cx="762000" cy="454025"/>
              </a:xfrm>
              <a:prstGeom prst="rect">
                <a:avLst/>
              </a:prstGeom>
              <a:grpFill/>
              <a:ln w="9525">
                <a:noFill/>
                <a:miter lim="800000"/>
                <a:headEnd/>
                <a:tailEnd/>
              </a:ln>
            </p:spPr>
          </p:pic>
          <p:pic>
            <p:nvPicPr>
              <p:cNvPr id="225" name="Picture 139"/>
              <p:cNvPicPr>
                <a:picLocks noChangeAspect="1" noChangeArrowheads="1"/>
              </p:cNvPicPr>
              <p:nvPr/>
            </p:nvPicPr>
            <p:blipFill>
              <a:blip r:embed="rId3"/>
              <a:srcRect/>
              <a:stretch>
                <a:fillRect/>
              </a:stretch>
            </p:blipFill>
            <p:spPr bwMode="auto">
              <a:xfrm>
                <a:off x="6986389" y="4817883"/>
                <a:ext cx="762000" cy="454025"/>
              </a:xfrm>
              <a:prstGeom prst="rect">
                <a:avLst/>
              </a:prstGeom>
              <a:grpFill/>
              <a:ln w="9525">
                <a:noFill/>
                <a:miter lim="800000"/>
                <a:headEnd/>
                <a:tailEnd/>
              </a:ln>
            </p:spPr>
          </p:pic>
          <p:grpSp>
            <p:nvGrpSpPr>
              <p:cNvPr id="226" name="Group 137"/>
              <p:cNvGrpSpPr>
                <a:grpSpLocks/>
              </p:cNvGrpSpPr>
              <p:nvPr/>
            </p:nvGrpSpPr>
            <p:grpSpPr bwMode="auto">
              <a:xfrm rot="-2700000">
                <a:off x="6964143" y="5504734"/>
                <a:ext cx="603248" cy="279399"/>
                <a:chOff x="1157" y="1147"/>
                <a:chExt cx="3587" cy="408"/>
              </a:xfrm>
              <a:grpFill/>
            </p:grpSpPr>
            <p:sp>
              <p:nvSpPr>
                <p:cNvPr id="229" name="AutoShape 119"/>
                <p:cNvSpPr>
                  <a:spLocks noChangeArrowheads="1"/>
                </p:cNvSpPr>
                <p:nvPr/>
              </p:nvSpPr>
              <p:spPr bwMode="auto">
                <a:xfrm rot="-5400000">
                  <a:off x="2907" y="-479"/>
                  <a:ext cx="54" cy="3543"/>
                </a:xfrm>
                <a:prstGeom prst="can">
                  <a:avLst>
                    <a:gd name="adj" fmla="val 57106"/>
                  </a:avLst>
                </a:prstGeom>
                <a:grpFill/>
                <a:ln w="9525">
                  <a:solidFill>
                    <a:schemeClr val="tx1"/>
                  </a:solidFill>
                  <a:round/>
                  <a:headEnd/>
                  <a:tailEnd/>
                </a:ln>
              </p:spPr>
              <p:txBody>
                <a:bodyPr wrap="none" anchor="ctr">
                  <a:prstTxWarp prst="textNoShape">
                    <a:avLst/>
                  </a:prstTxWarp>
                </a:bodyPr>
                <a:lstStyle/>
                <a:p>
                  <a:endParaRPr lang="en-US"/>
                </a:p>
              </p:txBody>
            </p:sp>
            <p:sp>
              <p:nvSpPr>
                <p:cNvPr id="230" name="AutoShape 120"/>
                <p:cNvSpPr>
                  <a:spLocks noChangeArrowheads="1"/>
                </p:cNvSpPr>
                <p:nvPr/>
              </p:nvSpPr>
              <p:spPr bwMode="auto">
                <a:xfrm rot="-5400000">
                  <a:off x="2905" y="-418"/>
                  <a:ext cx="54" cy="3543"/>
                </a:xfrm>
                <a:prstGeom prst="can">
                  <a:avLst>
                    <a:gd name="adj" fmla="val 57106"/>
                  </a:avLst>
                </a:prstGeom>
                <a:grpFill/>
                <a:ln w="9525">
                  <a:solidFill>
                    <a:schemeClr val="tx1"/>
                  </a:solidFill>
                  <a:round/>
                  <a:headEnd/>
                  <a:tailEnd/>
                </a:ln>
              </p:spPr>
              <p:txBody>
                <a:bodyPr wrap="none" anchor="ctr">
                  <a:prstTxWarp prst="textNoShape">
                    <a:avLst/>
                  </a:prstTxWarp>
                </a:bodyPr>
                <a:lstStyle/>
                <a:p>
                  <a:endParaRPr lang="en-US"/>
                </a:p>
              </p:txBody>
            </p:sp>
            <p:sp>
              <p:nvSpPr>
                <p:cNvPr id="231" name="AutoShape 121"/>
                <p:cNvSpPr>
                  <a:spLocks noChangeArrowheads="1"/>
                </p:cNvSpPr>
                <p:nvPr/>
              </p:nvSpPr>
              <p:spPr bwMode="auto">
                <a:xfrm rot="-5400000">
                  <a:off x="2903" y="-357"/>
                  <a:ext cx="54" cy="3543"/>
                </a:xfrm>
                <a:prstGeom prst="can">
                  <a:avLst>
                    <a:gd name="adj" fmla="val 57106"/>
                  </a:avLst>
                </a:prstGeom>
                <a:grpFill/>
                <a:ln w="9525">
                  <a:solidFill>
                    <a:schemeClr val="tx1"/>
                  </a:solidFill>
                  <a:round/>
                  <a:headEnd/>
                  <a:tailEnd/>
                </a:ln>
              </p:spPr>
              <p:txBody>
                <a:bodyPr wrap="none" anchor="ctr">
                  <a:prstTxWarp prst="textNoShape">
                    <a:avLst/>
                  </a:prstTxWarp>
                </a:bodyPr>
                <a:lstStyle/>
                <a:p>
                  <a:endParaRPr lang="en-US"/>
                </a:p>
              </p:txBody>
            </p:sp>
            <p:grpSp>
              <p:nvGrpSpPr>
                <p:cNvPr id="232" name="Group 122"/>
                <p:cNvGrpSpPr>
                  <a:grpSpLocks/>
                </p:cNvGrpSpPr>
                <p:nvPr/>
              </p:nvGrpSpPr>
              <p:grpSpPr bwMode="auto">
                <a:xfrm>
                  <a:off x="1157" y="1206"/>
                  <a:ext cx="98" cy="313"/>
                  <a:chOff x="1183" y="1388"/>
                  <a:chExt cx="1158" cy="1154"/>
                </a:xfrm>
                <a:grpFill/>
              </p:grpSpPr>
              <p:sp>
                <p:nvSpPr>
                  <p:cNvPr id="243" name="Arc 123"/>
                  <p:cNvSpPr>
                    <a:spLocks/>
                  </p:cNvSpPr>
                  <p:nvPr/>
                </p:nvSpPr>
                <p:spPr bwMode="auto">
                  <a:xfrm rot="-5400000">
                    <a:off x="1184" y="1388"/>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grpFill/>
                  <a:ln w="9525">
                    <a:solidFill>
                      <a:schemeClr val="tx1"/>
                    </a:solidFill>
                    <a:round/>
                    <a:headEnd/>
                    <a:tailEnd/>
                  </a:ln>
                </p:spPr>
                <p:txBody>
                  <a:bodyPr wrap="none" anchor="ctr">
                    <a:prstTxWarp prst="textNoShape">
                      <a:avLst/>
                    </a:prstTxWarp>
                  </a:bodyPr>
                  <a:lstStyle/>
                  <a:p>
                    <a:endParaRPr lang="en-US"/>
                  </a:p>
                </p:txBody>
              </p:sp>
              <p:sp>
                <p:nvSpPr>
                  <p:cNvPr id="244" name="Arc 124"/>
                  <p:cNvSpPr>
                    <a:spLocks/>
                  </p:cNvSpPr>
                  <p:nvPr/>
                </p:nvSpPr>
                <p:spPr bwMode="auto">
                  <a:xfrm rot="5400000" flipV="1">
                    <a:off x="1183" y="1966"/>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grpFill/>
                  <a:ln w="9525">
                    <a:solidFill>
                      <a:schemeClr val="tx1"/>
                    </a:solidFill>
                    <a:round/>
                    <a:headEnd/>
                    <a:tailEnd/>
                  </a:ln>
                </p:spPr>
                <p:txBody>
                  <a:bodyPr wrap="none" anchor="ctr">
                    <a:prstTxWarp prst="textNoShape">
                      <a:avLst/>
                    </a:prstTxWarp>
                  </a:bodyPr>
                  <a:lstStyle/>
                  <a:p>
                    <a:endParaRPr lang="en-US"/>
                  </a:p>
                </p:txBody>
              </p:sp>
              <p:sp>
                <p:nvSpPr>
                  <p:cNvPr id="245" name="Arc 125"/>
                  <p:cNvSpPr>
                    <a:spLocks/>
                  </p:cNvSpPr>
                  <p:nvPr/>
                </p:nvSpPr>
                <p:spPr bwMode="auto">
                  <a:xfrm>
                    <a:off x="1765" y="1388"/>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grpFill/>
                  <a:ln w="9525">
                    <a:solidFill>
                      <a:schemeClr val="tx1"/>
                    </a:solidFill>
                    <a:round/>
                    <a:headEnd/>
                    <a:tailEnd/>
                  </a:ln>
                </p:spPr>
                <p:txBody>
                  <a:bodyPr wrap="none" anchor="ctr">
                    <a:prstTxWarp prst="textNoShape">
                      <a:avLst/>
                    </a:prstTxWarp>
                  </a:bodyPr>
                  <a:lstStyle/>
                  <a:p>
                    <a:endParaRPr lang="en-US"/>
                  </a:p>
                </p:txBody>
              </p:sp>
              <p:sp>
                <p:nvSpPr>
                  <p:cNvPr id="246" name="Arc 126"/>
                  <p:cNvSpPr>
                    <a:spLocks/>
                  </p:cNvSpPr>
                  <p:nvPr/>
                </p:nvSpPr>
                <p:spPr bwMode="auto">
                  <a:xfrm rot="-5400000" flipH="1" flipV="1">
                    <a:off x="1765" y="1966"/>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grpFill/>
                  <a:ln w="9525">
                    <a:solidFill>
                      <a:schemeClr val="tx1"/>
                    </a:solidFill>
                    <a:round/>
                    <a:headEnd/>
                    <a:tailEnd/>
                  </a:ln>
                </p:spPr>
                <p:txBody>
                  <a:bodyPr wrap="none" anchor="ctr">
                    <a:prstTxWarp prst="textNoShape">
                      <a:avLst/>
                    </a:prstTxWarp>
                  </a:bodyPr>
                  <a:lstStyle/>
                  <a:p>
                    <a:endParaRPr lang="en-US"/>
                  </a:p>
                </p:txBody>
              </p:sp>
            </p:grpSp>
            <p:sp>
              <p:nvSpPr>
                <p:cNvPr id="233" name="Line 127"/>
                <p:cNvSpPr>
                  <a:spLocks noChangeShapeType="1"/>
                </p:cNvSpPr>
                <p:nvPr/>
              </p:nvSpPr>
              <p:spPr bwMode="auto">
                <a:xfrm>
                  <a:off x="1194" y="1521"/>
                  <a:ext cx="3498" cy="1"/>
                </a:xfrm>
                <a:prstGeom prst="line">
                  <a:avLst/>
                </a:prstGeom>
                <a:grpFill/>
                <a:ln w="9525">
                  <a:solidFill>
                    <a:schemeClr val="tx1"/>
                  </a:solidFill>
                  <a:round/>
                  <a:headEnd/>
                  <a:tailEnd/>
                </a:ln>
              </p:spPr>
              <p:txBody>
                <a:bodyPr>
                  <a:prstTxWarp prst="textNoShape">
                    <a:avLst/>
                  </a:prstTxWarp>
                </a:bodyPr>
                <a:lstStyle/>
                <a:p>
                  <a:endParaRPr lang="en-US"/>
                </a:p>
              </p:txBody>
            </p:sp>
            <p:sp>
              <p:nvSpPr>
                <p:cNvPr id="234" name="Line 128"/>
                <p:cNvSpPr>
                  <a:spLocks noChangeShapeType="1"/>
                </p:cNvSpPr>
                <p:nvPr/>
              </p:nvSpPr>
              <p:spPr bwMode="auto">
                <a:xfrm>
                  <a:off x="1194" y="1206"/>
                  <a:ext cx="3498" cy="1"/>
                </a:xfrm>
                <a:prstGeom prst="line">
                  <a:avLst/>
                </a:prstGeom>
                <a:grpFill/>
                <a:ln w="9525">
                  <a:solidFill>
                    <a:schemeClr val="tx1"/>
                  </a:solidFill>
                  <a:round/>
                  <a:headEnd/>
                  <a:tailEnd/>
                </a:ln>
              </p:spPr>
              <p:txBody>
                <a:bodyPr>
                  <a:prstTxWarp prst="textNoShape">
                    <a:avLst/>
                  </a:prstTxWarp>
                </a:bodyPr>
                <a:lstStyle/>
                <a:p>
                  <a:endParaRPr lang="en-US"/>
                </a:p>
              </p:txBody>
            </p:sp>
            <p:grpSp>
              <p:nvGrpSpPr>
                <p:cNvPr id="235" name="Group 129"/>
                <p:cNvGrpSpPr>
                  <a:grpSpLocks/>
                </p:cNvGrpSpPr>
                <p:nvPr/>
              </p:nvGrpSpPr>
              <p:grpSpPr bwMode="auto">
                <a:xfrm>
                  <a:off x="4646" y="1206"/>
                  <a:ext cx="98" cy="313"/>
                  <a:chOff x="1183" y="1388"/>
                  <a:chExt cx="1158" cy="1154"/>
                </a:xfrm>
                <a:grpFill/>
              </p:grpSpPr>
              <p:sp>
                <p:nvSpPr>
                  <p:cNvPr id="239" name="Arc 130"/>
                  <p:cNvSpPr>
                    <a:spLocks/>
                  </p:cNvSpPr>
                  <p:nvPr/>
                </p:nvSpPr>
                <p:spPr bwMode="auto">
                  <a:xfrm rot="-5400000">
                    <a:off x="1184" y="1388"/>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grpFill/>
                  <a:ln w="9525">
                    <a:solidFill>
                      <a:schemeClr val="tx1"/>
                    </a:solidFill>
                    <a:round/>
                    <a:headEnd/>
                    <a:tailEnd/>
                  </a:ln>
                </p:spPr>
                <p:txBody>
                  <a:bodyPr wrap="none" anchor="ctr">
                    <a:prstTxWarp prst="textNoShape">
                      <a:avLst/>
                    </a:prstTxWarp>
                  </a:bodyPr>
                  <a:lstStyle/>
                  <a:p>
                    <a:endParaRPr lang="en-US"/>
                  </a:p>
                </p:txBody>
              </p:sp>
              <p:sp>
                <p:nvSpPr>
                  <p:cNvPr id="240" name="Arc 131"/>
                  <p:cNvSpPr>
                    <a:spLocks/>
                  </p:cNvSpPr>
                  <p:nvPr/>
                </p:nvSpPr>
                <p:spPr bwMode="auto">
                  <a:xfrm rot="5400000" flipV="1">
                    <a:off x="1183" y="1966"/>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grpFill/>
                  <a:ln w="9525">
                    <a:solidFill>
                      <a:schemeClr val="tx1"/>
                    </a:solidFill>
                    <a:round/>
                    <a:headEnd/>
                    <a:tailEnd/>
                  </a:ln>
                </p:spPr>
                <p:txBody>
                  <a:bodyPr wrap="none" anchor="ctr">
                    <a:prstTxWarp prst="textNoShape">
                      <a:avLst/>
                    </a:prstTxWarp>
                  </a:bodyPr>
                  <a:lstStyle/>
                  <a:p>
                    <a:endParaRPr lang="en-US"/>
                  </a:p>
                </p:txBody>
              </p:sp>
              <p:sp>
                <p:nvSpPr>
                  <p:cNvPr id="241" name="Arc 132"/>
                  <p:cNvSpPr>
                    <a:spLocks/>
                  </p:cNvSpPr>
                  <p:nvPr/>
                </p:nvSpPr>
                <p:spPr bwMode="auto">
                  <a:xfrm>
                    <a:off x="1765" y="1388"/>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grpFill/>
                  <a:ln w="9525">
                    <a:solidFill>
                      <a:schemeClr val="tx1"/>
                    </a:solidFill>
                    <a:round/>
                    <a:headEnd/>
                    <a:tailEnd/>
                  </a:ln>
                </p:spPr>
                <p:txBody>
                  <a:bodyPr wrap="none" anchor="ctr">
                    <a:prstTxWarp prst="textNoShape">
                      <a:avLst/>
                    </a:prstTxWarp>
                  </a:bodyPr>
                  <a:lstStyle/>
                  <a:p>
                    <a:endParaRPr lang="en-US"/>
                  </a:p>
                </p:txBody>
              </p:sp>
              <p:sp>
                <p:nvSpPr>
                  <p:cNvPr id="242" name="Arc 133"/>
                  <p:cNvSpPr>
                    <a:spLocks/>
                  </p:cNvSpPr>
                  <p:nvPr/>
                </p:nvSpPr>
                <p:spPr bwMode="auto">
                  <a:xfrm rot="-5400000" flipH="1" flipV="1">
                    <a:off x="1765" y="1966"/>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grpFill/>
                  <a:ln w="9525">
                    <a:solidFill>
                      <a:schemeClr val="tx1"/>
                    </a:solidFill>
                    <a:round/>
                    <a:headEnd/>
                    <a:tailEnd/>
                  </a:ln>
                </p:spPr>
                <p:txBody>
                  <a:bodyPr wrap="none" anchor="ctr">
                    <a:prstTxWarp prst="textNoShape">
                      <a:avLst/>
                    </a:prstTxWarp>
                  </a:bodyPr>
                  <a:lstStyle/>
                  <a:p>
                    <a:endParaRPr lang="en-US"/>
                  </a:p>
                </p:txBody>
              </p:sp>
            </p:grpSp>
            <p:sp>
              <p:nvSpPr>
                <p:cNvPr id="236" name="AutoShape 134"/>
                <p:cNvSpPr>
                  <a:spLocks noChangeArrowheads="1"/>
                </p:cNvSpPr>
                <p:nvPr/>
              </p:nvSpPr>
              <p:spPr bwMode="auto">
                <a:xfrm rot="5400000">
                  <a:off x="1740" y="1152"/>
                  <a:ext cx="403" cy="402"/>
                </a:xfrm>
                <a:prstGeom prst="triangle">
                  <a:avLst>
                    <a:gd name="adj" fmla="val 50000"/>
                  </a:avLst>
                </a:prstGeom>
                <a:grpFill/>
                <a:ln w="9525">
                  <a:solidFill>
                    <a:schemeClr val="tx1"/>
                  </a:solidFill>
                  <a:miter lim="800000"/>
                  <a:headEnd/>
                  <a:tailEnd/>
                </a:ln>
              </p:spPr>
              <p:txBody>
                <a:bodyPr wrap="none" anchor="ctr">
                  <a:prstTxWarp prst="textNoShape">
                    <a:avLst/>
                  </a:prstTxWarp>
                </a:bodyPr>
                <a:lstStyle/>
                <a:p>
                  <a:endParaRPr lang="en-US"/>
                </a:p>
              </p:txBody>
            </p:sp>
            <p:sp>
              <p:nvSpPr>
                <p:cNvPr id="237" name="AutoShape 135"/>
                <p:cNvSpPr>
                  <a:spLocks noChangeArrowheads="1"/>
                </p:cNvSpPr>
                <p:nvPr/>
              </p:nvSpPr>
              <p:spPr bwMode="auto">
                <a:xfrm rot="5400000">
                  <a:off x="2796" y="1148"/>
                  <a:ext cx="403" cy="402"/>
                </a:xfrm>
                <a:prstGeom prst="triangle">
                  <a:avLst>
                    <a:gd name="adj" fmla="val 50000"/>
                  </a:avLst>
                </a:prstGeom>
                <a:grpFill/>
                <a:ln w="9525">
                  <a:solidFill>
                    <a:schemeClr val="tx1"/>
                  </a:solidFill>
                  <a:miter lim="800000"/>
                  <a:headEnd/>
                  <a:tailEnd/>
                </a:ln>
              </p:spPr>
              <p:txBody>
                <a:bodyPr wrap="none" anchor="ctr">
                  <a:prstTxWarp prst="textNoShape">
                    <a:avLst/>
                  </a:prstTxWarp>
                </a:bodyPr>
                <a:lstStyle/>
                <a:p>
                  <a:endParaRPr lang="en-US"/>
                </a:p>
              </p:txBody>
            </p:sp>
            <p:sp>
              <p:nvSpPr>
                <p:cNvPr id="238" name="AutoShape 136"/>
                <p:cNvSpPr>
                  <a:spLocks noChangeArrowheads="1"/>
                </p:cNvSpPr>
                <p:nvPr/>
              </p:nvSpPr>
              <p:spPr bwMode="auto">
                <a:xfrm rot="5400000">
                  <a:off x="3870" y="1153"/>
                  <a:ext cx="403" cy="402"/>
                </a:xfrm>
                <a:prstGeom prst="triangle">
                  <a:avLst>
                    <a:gd name="adj" fmla="val 50000"/>
                  </a:avLst>
                </a:prstGeom>
                <a:grpFill/>
                <a:ln w="9525">
                  <a:solidFill>
                    <a:schemeClr val="tx1"/>
                  </a:solidFill>
                  <a:miter lim="800000"/>
                  <a:headEnd/>
                  <a:tailEnd/>
                </a:ln>
              </p:spPr>
              <p:txBody>
                <a:bodyPr wrap="none" anchor="ctr">
                  <a:prstTxWarp prst="textNoShape">
                    <a:avLst/>
                  </a:prstTxWarp>
                </a:bodyPr>
                <a:lstStyle/>
                <a:p>
                  <a:endParaRPr lang="en-US"/>
                </a:p>
              </p:txBody>
            </p:sp>
          </p:grpSp>
          <p:pic>
            <p:nvPicPr>
              <p:cNvPr id="227" name="Picture 139"/>
              <p:cNvPicPr>
                <a:picLocks noChangeAspect="1" noChangeArrowheads="1"/>
              </p:cNvPicPr>
              <p:nvPr/>
            </p:nvPicPr>
            <p:blipFill>
              <a:blip r:embed="rId3"/>
              <a:srcRect/>
              <a:stretch>
                <a:fillRect/>
              </a:stretch>
            </p:blipFill>
            <p:spPr bwMode="auto">
              <a:xfrm>
                <a:off x="6351356" y="5793727"/>
                <a:ext cx="762000" cy="454025"/>
              </a:xfrm>
              <a:prstGeom prst="rect">
                <a:avLst/>
              </a:prstGeom>
              <a:grpFill/>
              <a:ln w="9525">
                <a:noFill/>
                <a:miter lim="800000"/>
                <a:headEnd/>
                <a:tailEnd/>
              </a:ln>
            </p:spPr>
          </p:pic>
          <p:pic>
            <p:nvPicPr>
              <p:cNvPr id="228" name="Picture 139"/>
              <p:cNvPicPr>
                <a:picLocks noChangeAspect="1" noChangeArrowheads="1"/>
              </p:cNvPicPr>
              <p:nvPr/>
            </p:nvPicPr>
            <p:blipFill>
              <a:blip r:embed="rId3"/>
              <a:srcRect/>
              <a:stretch>
                <a:fillRect/>
              </a:stretch>
            </p:blipFill>
            <p:spPr bwMode="auto">
              <a:xfrm>
                <a:off x="7417573" y="5047733"/>
                <a:ext cx="762000" cy="454025"/>
              </a:xfrm>
              <a:prstGeom prst="rect">
                <a:avLst/>
              </a:prstGeom>
              <a:grpFill/>
              <a:ln w="9525">
                <a:noFill/>
                <a:miter lim="800000"/>
                <a:headEnd/>
                <a:tailEnd/>
              </a:ln>
            </p:spPr>
          </p:pic>
        </p:grpSp>
      </p:grpSp>
      <p:grpSp>
        <p:nvGrpSpPr>
          <p:cNvPr id="312" name="Group 311"/>
          <p:cNvGrpSpPr/>
          <p:nvPr/>
        </p:nvGrpSpPr>
        <p:grpSpPr>
          <a:xfrm>
            <a:off x="5048009" y="4856585"/>
            <a:ext cx="2461797" cy="1264401"/>
            <a:chOff x="2857864" y="5007742"/>
            <a:chExt cx="2461797" cy="1264401"/>
          </a:xfrm>
          <a:solidFill>
            <a:srgbClr val="CCFFCC"/>
          </a:solidFill>
        </p:grpSpPr>
        <p:grpSp>
          <p:nvGrpSpPr>
            <p:cNvPr id="313" name="Group 75"/>
            <p:cNvGrpSpPr>
              <a:grpSpLocks/>
            </p:cNvGrpSpPr>
            <p:nvPr/>
          </p:nvGrpSpPr>
          <p:grpSpPr bwMode="auto">
            <a:xfrm rot="5400000">
              <a:off x="3456562" y="4409044"/>
              <a:ext cx="1264401" cy="2461797"/>
              <a:chOff x="3364" y="1152"/>
              <a:chExt cx="2381" cy="2736"/>
            </a:xfrm>
            <a:grpFill/>
          </p:grpSpPr>
          <p:grpSp>
            <p:nvGrpSpPr>
              <p:cNvPr id="358" name="Group 76"/>
              <p:cNvGrpSpPr>
                <a:grpSpLocks/>
              </p:cNvGrpSpPr>
              <p:nvPr/>
            </p:nvGrpSpPr>
            <p:grpSpPr bwMode="auto">
              <a:xfrm>
                <a:off x="3364" y="1152"/>
                <a:ext cx="2381" cy="2736"/>
                <a:chOff x="3364" y="1056"/>
                <a:chExt cx="2381" cy="2736"/>
              </a:xfrm>
              <a:grpFill/>
            </p:grpSpPr>
            <p:sp>
              <p:nvSpPr>
                <p:cNvPr id="361" name="Oval 77"/>
                <p:cNvSpPr>
                  <a:spLocks noChangeArrowheads="1"/>
                </p:cNvSpPr>
                <p:nvPr/>
              </p:nvSpPr>
              <p:spPr bwMode="auto">
                <a:xfrm>
                  <a:off x="3660" y="1296"/>
                  <a:ext cx="708" cy="604"/>
                </a:xfrm>
                <a:prstGeom prst="ellipse">
                  <a:avLst/>
                </a:prstGeom>
                <a:grpFill/>
                <a:ln w="12700">
                  <a:solidFill>
                    <a:schemeClr val="tx1"/>
                  </a:solidFill>
                  <a:round/>
                  <a:headEnd/>
                  <a:tailEnd/>
                </a:ln>
              </p:spPr>
              <p:txBody>
                <a:bodyPr wrap="none" anchor="ctr">
                  <a:prstTxWarp prst="textNoShape">
                    <a:avLst/>
                  </a:prstTxWarp>
                </a:bodyPr>
                <a:lstStyle/>
                <a:p>
                  <a:pPr algn="ctr"/>
                  <a:endParaRPr lang="en-US"/>
                </a:p>
              </p:txBody>
            </p:sp>
            <p:sp>
              <p:nvSpPr>
                <p:cNvPr id="362" name="Oval 78"/>
                <p:cNvSpPr>
                  <a:spLocks noChangeArrowheads="1"/>
                </p:cNvSpPr>
                <p:nvPr/>
              </p:nvSpPr>
              <p:spPr bwMode="auto">
                <a:xfrm>
                  <a:off x="4765" y="1233"/>
                  <a:ext cx="731" cy="831"/>
                </a:xfrm>
                <a:prstGeom prst="ellipse">
                  <a:avLst/>
                </a:prstGeom>
                <a:grpFill/>
                <a:ln w="12700">
                  <a:solidFill>
                    <a:schemeClr val="tx1"/>
                  </a:solidFill>
                  <a:round/>
                  <a:headEnd/>
                  <a:tailEnd/>
                </a:ln>
              </p:spPr>
              <p:txBody>
                <a:bodyPr wrap="none" anchor="ctr">
                  <a:prstTxWarp prst="textNoShape">
                    <a:avLst/>
                  </a:prstTxWarp>
                </a:bodyPr>
                <a:lstStyle/>
                <a:p>
                  <a:pPr algn="ctr"/>
                  <a:endParaRPr lang="en-US"/>
                </a:p>
              </p:txBody>
            </p:sp>
            <p:sp>
              <p:nvSpPr>
                <p:cNvPr id="363" name="Oval 79"/>
                <p:cNvSpPr>
                  <a:spLocks noChangeArrowheads="1"/>
                </p:cNvSpPr>
                <p:nvPr/>
              </p:nvSpPr>
              <p:spPr bwMode="auto">
                <a:xfrm>
                  <a:off x="4032" y="1056"/>
                  <a:ext cx="1008" cy="1301"/>
                </a:xfrm>
                <a:prstGeom prst="ellipse">
                  <a:avLst/>
                </a:prstGeom>
                <a:grpFill/>
                <a:ln w="12700">
                  <a:solidFill>
                    <a:schemeClr val="tx1"/>
                  </a:solidFill>
                  <a:round/>
                  <a:headEnd/>
                  <a:tailEnd/>
                </a:ln>
              </p:spPr>
              <p:txBody>
                <a:bodyPr wrap="none" anchor="ctr">
                  <a:prstTxWarp prst="textNoShape">
                    <a:avLst/>
                  </a:prstTxWarp>
                </a:bodyPr>
                <a:lstStyle/>
                <a:p>
                  <a:pPr algn="ctr"/>
                  <a:endParaRPr lang="en-US"/>
                </a:p>
              </p:txBody>
            </p:sp>
            <p:sp>
              <p:nvSpPr>
                <p:cNvPr id="364" name="Oval 80"/>
                <p:cNvSpPr>
                  <a:spLocks noChangeArrowheads="1"/>
                </p:cNvSpPr>
                <p:nvPr/>
              </p:nvSpPr>
              <p:spPr bwMode="auto">
                <a:xfrm>
                  <a:off x="3364" y="1536"/>
                  <a:ext cx="1622" cy="1044"/>
                </a:xfrm>
                <a:prstGeom prst="ellipse">
                  <a:avLst/>
                </a:prstGeom>
                <a:grpFill/>
                <a:ln w="12700">
                  <a:solidFill>
                    <a:schemeClr val="tx1"/>
                  </a:solidFill>
                  <a:round/>
                  <a:headEnd/>
                  <a:tailEnd/>
                </a:ln>
              </p:spPr>
              <p:txBody>
                <a:bodyPr wrap="none" anchor="ctr">
                  <a:prstTxWarp prst="textNoShape">
                    <a:avLst/>
                  </a:prstTxWarp>
                </a:bodyPr>
                <a:lstStyle/>
                <a:p>
                  <a:pPr algn="ctr"/>
                  <a:endParaRPr lang="en-US"/>
                </a:p>
              </p:txBody>
            </p:sp>
            <p:sp>
              <p:nvSpPr>
                <p:cNvPr id="365" name="Oval 81"/>
                <p:cNvSpPr>
                  <a:spLocks noChangeArrowheads="1"/>
                </p:cNvSpPr>
                <p:nvPr/>
              </p:nvSpPr>
              <p:spPr bwMode="auto">
                <a:xfrm>
                  <a:off x="3984" y="2208"/>
                  <a:ext cx="1056" cy="1584"/>
                </a:xfrm>
                <a:prstGeom prst="ellipse">
                  <a:avLst/>
                </a:prstGeom>
                <a:grpFill/>
                <a:ln w="12700">
                  <a:solidFill>
                    <a:schemeClr val="tx1"/>
                  </a:solidFill>
                  <a:round/>
                  <a:headEnd/>
                  <a:tailEnd/>
                </a:ln>
              </p:spPr>
              <p:txBody>
                <a:bodyPr wrap="none" anchor="ctr">
                  <a:prstTxWarp prst="textNoShape">
                    <a:avLst/>
                  </a:prstTxWarp>
                </a:bodyPr>
                <a:lstStyle/>
                <a:p>
                  <a:pPr algn="ctr"/>
                  <a:endParaRPr lang="en-US"/>
                </a:p>
              </p:txBody>
            </p:sp>
            <p:sp>
              <p:nvSpPr>
                <p:cNvPr id="366" name="Oval 82"/>
                <p:cNvSpPr>
                  <a:spLocks noChangeArrowheads="1"/>
                </p:cNvSpPr>
                <p:nvPr/>
              </p:nvSpPr>
              <p:spPr bwMode="auto">
                <a:xfrm>
                  <a:off x="5088" y="1684"/>
                  <a:ext cx="657" cy="1126"/>
                </a:xfrm>
                <a:prstGeom prst="ellipse">
                  <a:avLst/>
                </a:prstGeom>
                <a:grpFill/>
                <a:ln w="12700">
                  <a:solidFill>
                    <a:schemeClr val="tx1"/>
                  </a:solidFill>
                  <a:round/>
                  <a:headEnd/>
                  <a:tailEnd/>
                </a:ln>
              </p:spPr>
              <p:txBody>
                <a:bodyPr wrap="none" anchor="ctr">
                  <a:prstTxWarp prst="textNoShape">
                    <a:avLst/>
                  </a:prstTxWarp>
                </a:bodyPr>
                <a:lstStyle/>
                <a:p>
                  <a:pPr algn="ctr"/>
                  <a:endParaRPr lang="en-US"/>
                </a:p>
              </p:txBody>
            </p:sp>
            <p:sp>
              <p:nvSpPr>
                <p:cNvPr id="367" name="Oval 83"/>
                <p:cNvSpPr>
                  <a:spLocks noChangeArrowheads="1"/>
                </p:cNvSpPr>
                <p:nvPr/>
              </p:nvSpPr>
              <p:spPr bwMode="auto">
                <a:xfrm>
                  <a:off x="3391" y="2134"/>
                  <a:ext cx="593" cy="1034"/>
                </a:xfrm>
                <a:prstGeom prst="ellipse">
                  <a:avLst/>
                </a:prstGeom>
                <a:grpFill/>
                <a:ln w="12700">
                  <a:solidFill>
                    <a:schemeClr val="tx1"/>
                  </a:solidFill>
                  <a:round/>
                  <a:headEnd/>
                  <a:tailEnd/>
                </a:ln>
              </p:spPr>
              <p:txBody>
                <a:bodyPr wrap="none" anchor="ctr">
                  <a:prstTxWarp prst="textNoShape">
                    <a:avLst/>
                  </a:prstTxWarp>
                </a:bodyPr>
                <a:lstStyle/>
                <a:p>
                  <a:pPr algn="ctr"/>
                  <a:endParaRPr lang="en-US"/>
                </a:p>
              </p:txBody>
            </p:sp>
            <p:sp>
              <p:nvSpPr>
                <p:cNvPr id="368" name="Oval 84"/>
                <p:cNvSpPr>
                  <a:spLocks noChangeArrowheads="1"/>
                </p:cNvSpPr>
                <p:nvPr/>
              </p:nvSpPr>
              <p:spPr bwMode="auto">
                <a:xfrm>
                  <a:off x="5186" y="2544"/>
                  <a:ext cx="478" cy="768"/>
                </a:xfrm>
                <a:prstGeom prst="ellipse">
                  <a:avLst/>
                </a:prstGeom>
                <a:grpFill/>
                <a:ln w="12700">
                  <a:solidFill>
                    <a:schemeClr val="tx1"/>
                  </a:solidFill>
                  <a:round/>
                  <a:headEnd/>
                  <a:tailEnd/>
                </a:ln>
              </p:spPr>
              <p:txBody>
                <a:bodyPr wrap="none" anchor="ctr">
                  <a:prstTxWarp prst="textNoShape">
                    <a:avLst/>
                  </a:prstTxWarp>
                </a:bodyPr>
                <a:lstStyle/>
                <a:p>
                  <a:pPr algn="ctr"/>
                  <a:endParaRPr lang="en-US"/>
                </a:p>
              </p:txBody>
            </p:sp>
            <p:sp>
              <p:nvSpPr>
                <p:cNvPr id="369" name="Oval 85"/>
                <p:cNvSpPr>
                  <a:spLocks noChangeArrowheads="1"/>
                </p:cNvSpPr>
                <p:nvPr/>
              </p:nvSpPr>
              <p:spPr bwMode="auto">
                <a:xfrm rot="-2107996">
                  <a:off x="3676" y="2897"/>
                  <a:ext cx="548" cy="751"/>
                </a:xfrm>
                <a:prstGeom prst="ellipse">
                  <a:avLst/>
                </a:prstGeom>
                <a:grpFill/>
                <a:ln w="12700">
                  <a:solidFill>
                    <a:schemeClr val="tx1"/>
                  </a:solidFill>
                  <a:round/>
                  <a:headEnd/>
                  <a:tailEnd/>
                </a:ln>
              </p:spPr>
              <p:txBody>
                <a:bodyPr wrap="none" anchor="ctr">
                  <a:prstTxWarp prst="textNoShape">
                    <a:avLst/>
                  </a:prstTxWarp>
                </a:bodyPr>
                <a:lstStyle/>
                <a:p>
                  <a:pPr algn="ctr"/>
                  <a:endParaRPr lang="en-US"/>
                </a:p>
              </p:txBody>
            </p:sp>
            <p:sp>
              <p:nvSpPr>
                <p:cNvPr id="370" name="Oval 86"/>
                <p:cNvSpPr>
                  <a:spLocks noChangeArrowheads="1"/>
                </p:cNvSpPr>
                <p:nvPr/>
              </p:nvSpPr>
              <p:spPr bwMode="auto">
                <a:xfrm rot="2607198">
                  <a:off x="4723" y="2909"/>
                  <a:ext cx="655" cy="816"/>
                </a:xfrm>
                <a:prstGeom prst="ellipse">
                  <a:avLst/>
                </a:prstGeom>
                <a:grpFill/>
                <a:ln w="12700">
                  <a:solidFill>
                    <a:schemeClr val="tx1"/>
                  </a:solidFill>
                  <a:round/>
                  <a:headEnd/>
                  <a:tailEnd/>
                </a:ln>
              </p:spPr>
              <p:txBody>
                <a:bodyPr wrap="none" anchor="ctr">
                  <a:prstTxWarp prst="textNoShape">
                    <a:avLst/>
                  </a:prstTxWarp>
                </a:bodyPr>
                <a:lstStyle/>
                <a:p>
                  <a:pPr algn="ctr"/>
                  <a:endParaRPr lang="en-US"/>
                </a:p>
              </p:txBody>
            </p:sp>
            <p:sp>
              <p:nvSpPr>
                <p:cNvPr id="371" name="Oval 87"/>
                <p:cNvSpPr>
                  <a:spLocks noChangeArrowheads="1"/>
                </p:cNvSpPr>
                <p:nvPr/>
              </p:nvSpPr>
              <p:spPr bwMode="auto">
                <a:xfrm>
                  <a:off x="3504" y="1284"/>
                  <a:ext cx="2064" cy="2028"/>
                </a:xfrm>
                <a:prstGeom prst="ellipse">
                  <a:avLst/>
                </a:prstGeom>
                <a:grpFill/>
                <a:ln w="12700">
                  <a:noFill/>
                  <a:round/>
                  <a:headEnd/>
                  <a:tailEnd/>
                </a:ln>
              </p:spPr>
              <p:txBody>
                <a:bodyPr wrap="none" anchor="ctr">
                  <a:prstTxWarp prst="textNoShape">
                    <a:avLst/>
                  </a:prstTxWarp>
                </a:bodyPr>
                <a:lstStyle/>
                <a:p>
                  <a:pPr algn="ctr"/>
                  <a:endParaRPr lang="en-US"/>
                </a:p>
              </p:txBody>
            </p:sp>
            <p:sp>
              <p:nvSpPr>
                <p:cNvPr id="372" name="Oval 88"/>
                <p:cNvSpPr>
                  <a:spLocks noChangeArrowheads="1"/>
                </p:cNvSpPr>
                <p:nvPr/>
              </p:nvSpPr>
              <p:spPr bwMode="auto">
                <a:xfrm>
                  <a:off x="3641" y="1458"/>
                  <a:ext cx="748" cy="1127"/>
                </a:xfrm>
                <a:prstGeom prst="ellipse">
                  <a:avLst/>
                </a:prstGeom>
                <a:grpFill/>
                <a:ln w="12700">
                  <a:noFill/>
                  <a:round/>
                  <a:headEnd/>
                  <a:tailEnd/>
                </a:ln>
              </p:spPr>
              <p:txBody>
                <a:bodyPr wrap="none" anchor="ctr">
                  <a:prstTxWarp prst="textNoShape">
                    <a:avLst/>
                  </a:prstTxWarp>
                </a:bodyPr>
                <a:lstStyle/>
                <a:p>
                  <a:pPr algn="ctr"/>
                  <a:endParaRPr lang="en-US"/>
                </a:p>
              </p:txBody>
            </p:sp>
            <p:sp>
              <p:nvSpPr>
                <p:cNvPr id="373" name="Oval 89"/>
                <p:cNvSpPr>
                  <a:spLocks noChangeArrowheads="1"/>
                </p:cNvSpPr>
                <p:nvPr/>
              </p:nvSpPr>
              <p:spPr bwMode="auto">
                <a:xfrm>
                  <a:off x="3715" y="2473"/>
                  <a:ext cx="749" cy="1127"/>
                </a:xfrm>
                <a:prstGeom prst="ellipse">
                  <a:avLst/>
                </a:prstGeom>
                <a:grpFill/>
                <a:ln w="12700">
                  <a:noFill/>
                  <a:round/>
                  <a:headEnd/>
                  <a:tailEnd/>
                </a:ln>
              </p:spPr>
              <p:txBody>
                <a:bodyPr wrap="none" anchor="ctr">
                  <a:prstTxWarp prst="textNoShape">
                    <a:avLst/>
                  </a:prstTxWarp>
                </a:bodyPr>
                <a:lstStyle/>
                <a:p>
                  <a:pPr algn="ctr"/>
                  <a:endParaRPr lang="en-US"/>
                </a:p>
              </p:txBody>
            </p:sp>
          </p:grpSp>
          <p:sp>
            <p:nvSpPr>
              <p:cNvPr id="359" name="Oval 90"/>
              <p:cNvSpPr>
                <a:spLocks noChangeArrowheads="1"/>
              </p:cNvSpPr>
              <p:nvPr/>
            </p:nvSpPr>
            <p:spPr bwMode="auto">
              <a:xfrm>
                <a:off x="3600" y="1680"/>
                <a:ext cx="1824" cy="1932"/>
              </a:xfrm>
              <a:prstGeom prst="ellipse">
                <a:avLst/>
              </a:prstGeom>
              <a:grpFill/>
              <a:ln w="12700">
                <a:noFill/>
                <a:round/>
                <a:headEnd/>
                <a:tailEnd/>
              </a:ln>
            </p:spPr>
            <p:txBody>
              <a:bodyPr wrap="none" anchor="ctr">
                <a:prstTxWarp prst="textNoShape">
                  <a:avLst/>
                </a:prstTxWarp>
              </a:bodyPr>
              <a:lstStyle/>
              <a:p>
                <a:pPr algn="ctr"/>
                <a:endParaRPr lang="en-US"/>
              </a:p>
            </p:txBody>
          </p:sp>
          <p:sp>
            <p:nvSpPr>
              <p:cNvPr id="360" name="Oval 91"/>
              <p:cNvSpPr>
                <a:spLocks noChangeArrowheads="1"/>
              </p:cNvSpPr>
              <p:nvPr/>
            </p:nvSpPr>
            <p:spPr bwMode="auto">
              <a:xfrm>
                <a:off x="4224" y="2592"/>
                <a:ext cx="1248" cy="972"/>
              </a:xfrm>
              <a:prstGeom prst="ellipse">
                <a:avLst/>
              </a:prstGeom>
              <a:grpFill/>
              <a:ln w="12700">
                <a:noFill/>
                <a:round/>
                <a:headEnd/>
                <a:tailEnd/>
              </a:ln>
            </p:spPr>
            <p:txBody>
              <a:bodyPr wrap="none" anchor="ctr">
                <a:prstTxWarp prst="textNoShape">
                  <a:avLst/>
                </a:prstTxWarp>
              </a:bodyPr>
              <a:lstStyle/>
              <a:p>
                <a:pPr algn="ctr"/>
                <a:endParaRPr lang="en-US"/>
              </a:p>
            </p:txBody>
          </p:sp>
        </p:grpSp>
        <p:pic>
          <p:nvPicPr>
            <p:cNvPr id="314" name="Picture 133"/>
            <p:cNvPicPr>
              <a:picLocks noChangeAspect="1"/>
            </p:cNvPicPr>
            <p:nvPr/>
          </p:nvPicPr>
          <p:blipFill>
            <a:blip r:embed="rId2"/>
            <a:srcRect/>
            <a:stretch>
              <a:fillRect/>
            </a:stretch>
          </p:blipFill>
          <p:spPr bwMode="auto">
            <a:xfrm>
              <a:off x="3164137" y="5313225"/>
              <a:ext cx="685800" cy="685800"/>
            </a:xfrm>
            <a:prstGeom prst="rect">
              <a:avLst/>
            </a:prstGeom>
            <a:grpFill/>
            <a:ln w="9525">
              <a:noFill/>
              <a:miter lim="800000"/>
              <a:headEnd/>
              <a:tailEnd/>
            </a:ln>
          </p:spPr>
        </p:pic>
        <p:grpSp>
          <p:nvGrpSpPr>
            <p:cNvPr id="315" name="Group 66"/>
            <p:cNvGrpSpPr>
              <a:grpSpLocks/>
            </p:cNvGrpSpPr>
            <p:nvPr/>
          </p:nvGrpSpPr>
          <p:grpSpPr bwMode="auto">
            <a:xfrm>
              <a:off x="3965541" y="5265142"/>
              <a:ext cx="1093787" cy="720725"/>
              <a:chOff x="5920172" y="4817883"/>
              <a:chExt cx="2259401" cy="1429869"/>
            </a:xfrm>
            <a:grpFill/>
          </p:grpSpPr>
          <p:grpSp>
            <p:nvGrpSpPr>
              <p:cNvPr id="316" name="Group 137"/>
              <p:cNvGrpSpPr>
                <a:grpSpLocks/>
              </p:cNvGrpSpPr>
              <p:nvPr/>
            </p:nvGrpSpPr>
            <p:grpSpPr bwMode="auto">
              <a:xfrm rot="-2700000">
                <a:off x="6532722" y="5275121"/>
                <a:ext cx="603247" cy="279399"/>
                <a:chOff x="1155" y="1147"/>
                <a:chExt cx="3587" cy="408"/>
              </a:xfrm>
              <a:grpFill/>
            </p:grpSpPr>
            <p:sp>
              <p:nvSpPr>
                <p:cNvPr id="340" name="AutoShape 119"/>
                <p:cNvSpPr>
                  <a:spLocks noChangeArrowheads="1"/>
                </p:cNvSpPr>
                <p:nvPr/>
              </p:nvSpPr>
              <p:spPr bwMode="auto">
                <a:xfrm rot="-5400000">
                  <a:off x="2907" y="-479"/>
                  <a:ext cx="54" cy="3543"/>
                </a:xfrm>
                <a:prstGeom prst="can">
                  <a:avLst>
                    <a:gd name="adj" fmla="val 57106"/>
                  </a:avLst>
                </a:prstGeom>
                <a:grpFill/>
                <a:ln w="9525">
                  <a:solidFill>
                    <a:schemeClr val="tx1"/>
                  </a:solidFill>
                  <a:round/>
                  <a:headEnd/>
                  <a:tailEnd/>
                </a:ln>
              </p:spPr>
              <p:txBody>
                <a:bodyPr wrap="none" anchor="ctr">
                  <a:prstTxWarp prst="textNoShape">
                    <a:avLst/>
                  </a:prstTxWarp>
                </a:bodyPr>
                <a:lstStyle/>
                <a:p>
                  <a:endParaRPr lang="en-US"/>
                </a:p>
              </p:txBody>
            </p:sp>
            <p:sp>
              <p:nvSpPr>
                <p:cNvPr id="341" name="AutoShape 120"/>
                <p:cNvSpPr>
                  <a:spLocks noChangeArrowheads="1"/>
                </p:cNvSpPr>
                <p:nvPr/>
              </p:nvSpPr>
              <p:spPr bwMode="auto">
                <a:xfrm rot="-5400000">
                  <a:off x="2905" y="-418"/>
                  <a:ext cx="54" cy="3543"/>
                </a:xfrm>
                <a:prstGeom prst="can">
                  <a:avLst>
                    <a:gd name="adj" fmla="val 57106"/>
                  </a:avLst>
                </a:prstGeom>
                <a:grpFill/>
                <a:ln w="9525">
                  <a:solidFill>
                    <a:schemeClr val="tx1"/>
                  </a:solidFill>
                  <a:round/>
                  <a:headEnd/>
                  <a:tailEnd/>
                </a:ln>
              </p:spPr>
              <p:txBody>
                <a:bodyPr wrap="none" anchor="ctr">
                  <a:prstTxWarp prst="textNoShape">
                    <a:avLst/>
                  </a:prstTxWarp>
                </a:bodyPr>
                <a:lstStyle/>
                <a:p>
                  <a:endParaRPr lang="en-US"/>
                </a:p>
              </p:txBody>
            </p:sp>
            <p:sp>
              <p:nvSpPr>
                <p:cNvPr id="342" name="AutoShape 121"/>
                <p:cNvSpPr>
                  <a:spLocks noChangeArrowheads="1"/>
                </p:cNvSpPr>
                <p:nvPr/>
              </p:nvSpPr>
              <p:spPr bwMode="auto">
                <a:xfrm rot="-5400000">
                  <a:off x="2903" y="-357"/>
                  <a:ext cx="54" cy="3543"/>
                </a:xfrm>
                <a:prstGeom prst="can">
                  <a:avLst>
                    <a:gd name="adj" fmla="val 57106"/>
                  </a:avLst>
                </a:prstGeom>
                <a:grpFill/>
                <a:ln w="9525">
                  <a:solidFill>
                    <a:schemeClr val="tx1"/>
                  </a:solidFill>
                  <a:round/>
                  <a:headEnd/>
                  <a:tailEnd/>
                </a:ln>
              </p:spPr>
              <p:txBody>
                <a:bodyPr wrap="none" anchor="ctr">
                  <a:prstTxWarp prst="textNoShape">
                    <a:avLst/>
                  </a:prstTxWarp>
                </a:bodyPr>
                <a:lstStyle/>
                <a:p>
                  <a:endParaRPr lang="en-US"/>
                </a:p>
              </p:txBody>
            </p:sp>
            <p:grpSp>
              <p:nvGrpSpPr>
                <p:cNvPr id="343" name="Group 122"/>
                <p:cNvGrpSpPr>
                  <a:grpSpLocks/>
                </p:cNvGrpSpPr>
                <p:nvPr/>
              </p:nvGrpSpPr>
              <p:grpSpPr bwMode="auto">
                <a:xfrm>
                  <a:off x="1155" y="1206"/>
                  <a:ext cx="98" cy="313"/>
                  <a:chOff x="1183" y="1388"/>
                  <a:chExt cx="1158" cy="1154"/>
                </a:xfrm>
                <a:grpFill/>
              </p:grpSpPr>
              <p:sp>
                <p:nvSpPr>
                  <p:cNvPr id="354" name="Arc 123"/>
                  <p:cNvSpPr>
                    <a:spLocks/>
                  </p:cNvSpPr>
                  <p:nvPr/>
                </p:nvSpPr>
                <p:spPr bwMode="auto">
                  <a:xfrm rot="-5400000">
                    <a:off x="1184" y="1388"/>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grpFill/>
                  <a:ln w="9525">
                    <a:solidFill>
                      <a:schemeClr val="tx1"/>
                    </a:solidFill>
                    <a:round/>
                    <a:headEnd/>
                    <a:tailEnd/>
                  </a:ln>
                </p:spPr>
                <p:txBody>
                  <a:bodyPr wrap="none" anchor="ctr">
                    <a:prstTxWarp prst="textNoShape">
                      <a:avLst/>
                    </a:prstTxWarp>
                  </a:bodyPr>
                  <a:lstStyle/>
                  <a:p>
                    <a:endParaRPr lang="en-US"/>
                  </a:p>
                </p:txBody>
              </p:sp>
              <p:sp>
                <p:nvSpPr>
                  <p:cNvPr id="355" name="Arc 124"/>
                  <p:cNvSpPr>
                    <a:spLocks/>
                  </p:cNvSpPr>
                  <p:nvPr/>
                </p:nvSpPr>
                <p:spPr bwMode="auto">
                  <a:xfrm rot="5400000" flipV="1">
                    <a:off x="1183" y="1966"/>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grpFill/>
                  <a:ln w="9525">
                    <a:solidFill>
                      <a:schemeClr val="tx1"/>
                    </a:solidFill>
                    <a:round/>
                    <a:headEnd/>
                    <a:tailEnd/>
                  </a:ln>
                </p:spPr>
                <p:txBody>
                  <a:bodyPr wrap="none" anchor="ctr">
                    <a:prstTxWarp prst="textNoShape">
                      <a:avLst/>
                    </a:prstTxWarp>
                  </a:bodyPr>
                  <a:lstStyle/>
                  <a:p>
                    <a:endParaRPr lang="en-US"/>
                  </a:p>
                </p:txBody>
              </p:sp>
              <p:sp>
                <p:nvSpPr>
                  <p:cNvPr id="356" name="Arc 125"/>
                  <p:cNvSpPr>
                    <a:spLocks/>
                  </p:cNvSpPr>
                  <p:nvPr/>
                </p:nvSpPr>
                <p:spPr bwMode="auto">
                  <a:xfrm>
                    <a:off x="1765" y="1388"/>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grpFill/>
                  <a:ln w="9525">
                    <a:solidFill>
                      <a:schemeClr val="tx1"/>
                    </a:solidFill>
                    <a:round/>
                    <a:headEnd/>
                    <a:tailEnd/>
                  </a:ln>
                </p:spPr>
                <p:txBody>
                  <a:bodyPr wrap="none" anchor="ctr">
                    <a:prstTxWarp prst="textNoShape">
                      <a:avLst/>
                    </a:prstTxWarp>
                  </a:bodyPr>
                  <a:lstStyle/>
                  <a:p>
                    <a:endParaRPr lang="en-US"/>
                  </a:p>
                </p:txBody>
              </p:sp>
              <p:sp>
                <p:nvSpPr>
                  <p:cNvPr id="357" name="Arc 126"/>
                  <p:cNvSpPr>
                    <a:spLocks/>
                  </p:cNvSpPr>
                  <p:nvPr/>
                </p:nvSpPr>
                <p:spPr bwMode="auto">
                  <a:xfrm rot="-5400000" flipH="1" flipV="1">
                    <a:off x="1765" y="1966"/>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grpFill/>
                  <a:ln w="9525">
                    <a:solidFill>
                      <a:schemeClr val="tx1"/>
                    </a:solidFill>
                    <a:round/>
                    <a:headEnd/>
                    <a:tailEnd/>
                  </a:ln>
                </p:spPr>
                <p:txBody>
                  <a:bodyPr wrap="none" anchor="ctr">
                    <a:prstTxWarp prst="textNoShape">
                      <a:avLst/>
                    </a:prstTxWarp>
                  </a:bodyPr>
                  <a:lstStyle/>
                  <a:p>
                    <a:endParaRPr lang="en-US"/>
                  </a:p>
                </p:txBody>
              </p:sp>
            </p:grpSp>
            <p:sp>
              <p:nvSpPr>
                <p:cNvPr id="344" name="Line 127"/>
                <p:cNvSpPr>
                  <a:spLocks noChangeShapeType="1"/>
                </p:cNvSpPr>
                <p:nvPr/>
              </p:nvSpPr>
              <p:spPr bwMode="auto">
                <a:xfrm>
                  <a:off x="1194" y="1521"/>
                  <a:ext cx="3498" cy="1"/>
                </a:xfrm>
                <a:prstGeom prst="line">
                  <a:avLst/>
                </a:prstGeom>
                <a:grpFill/>
                <a:ln w="9525">
                  <a:solidFill>
                    <a:schemeClr val="tx1"/>
                  </a:solidFill>
                  <a:round/>
                  <a:headEnd/>
                  <a:tailEnd/>
                </a:ln>
              </p:spPr>
              <p:txBody>
                <a:bodyPr>
                  <a:prstTxWarp prst="textNoShape">
                    <a:avLst/>
                  </a:prstTxWarp>
                </a:bodyPr>
                <a:lstStyle/>
                <a:p>
                  <a:endParaRPr lang="en-US"/>
                </a:p>
              </p:txBody>
            </p:sp>
            <p:sp>
              <p:nvSpPr>
                <p:cNvPr id="345" name="Line 128"/>
                <p:cNvSpPr>
                  <a:spLocks noChangeShapeType="1"/>
                </p:cNvSpPr>
                <p:nvPr/>
              </p:nvSpPr>
              <p:spPr bwMode="auto">
                <a:xfrm>
                  <a:off x="1194" y="1206"/>
                  <a:ext cx="3498" cy="1"/>
                </a:xfrm>
                <a:prstGeom prst="line">
                  <a:avLst/>
                </a:prstGeom>
                <a:grpFill/>
                <a:ln w="9525">
                  <a:solidFill>
                    <a:schemeClr val="tx1"/>
                  </a:solidFill>
                  <a:round/>
                  <a:headEnd/>
                  <a:tailEnd/>
                </a:ln>
              </p:spPr>
              <p:txBody>
                <a:bodyPr>
                  <a:prstTxWarp prst="textNoShape">
                    <a:avLst/>
                  </a:prstTxWarp>
                </a:bodyPr>
                <a:lstStyle/>
                <a:p>
                  <a:endParaRPr lang="en-US"/>
                </a:p>
              </p:txBody>
            </p:sp>
            <p:grpSp>
              <p:nvGrpSpPr>
                <p:cNvPr id="346" name="Group 129"/>
                <p:cNvGrpSpPr>
                  <a:grpSpLocks/>
                </p:cNvGrpSpPr>
                <p:nvPr/>
              </p:nvGrpSpPr>
              <p:grpSpPr bwMode="auto">
                <a:xfrm>
                  <a:off x="4644" y="1206"/>
                  <a:ext cx="98" cy="313"/>
                  <a:chOff x="1183" y="1388"/>
                  <a:chExt cx="1158" cy="1154"/>
                </a:xfrm>
                <a:grpFill/>
              </p:grpSpPr>
              <p:sp>
                <p:nvSpPr>
                  <p:cNvPr id="350" name="Arc 130"/>
                  <p:cNvSpPr>
                    <a:spLocks/>
                  </p:cNvSpPr>
                  <p:nvPr/>
                </p:nvSpPr>
                <p:spPr bwMode="auto">
                  <a:xfrm rot="-5400000">
                    <a:off x="1184" y="1388"/>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grpFill/>
                  <a:ln w="9525">
                    <a:solidFill>
                      <a:schemeClr val="tx1"/>
                    </a:solidFill>
                    <a:round/>
                    <a:headEnd/>
                    <a:tailEnd/>
                  </a:ln>
                </p:spPr>
                <p:txBody>
                  <a:bodyPr wrap="none" anchor="ctr">
                    <a:prstTxWarp prst="textNoShape">
                      <a:avLst/>
                    </a:prstTxWarp>
                  </a:bodyPr>
                  <a:lstStyle/>
                  <a:p>
                    <a:endParaRPr lang="en-US"/>
                  </a:p>
                </p:txBody>
              </p:sp>
              <p:sp>
                <p:nvSpPr>
                  <p:cNvPr id="351" name="Arc 131"/>
                  <p:cNvSpPr>
                    <a:spLocks/>
                  </p:cNvSpPr>
                  <p:nvPr/>
                </p:nvSpPr>
                <p:spPr bwMode="auto">
                  <a:xfrm rot="5400000" flipV="1">
                    <a:off x="1183" y="1966"/>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grpFill/>
                  <a:ln w="9525">
                    <a:solidFill>
                      <a:schemeClr val="tx1"/>
                    </a:solidFill>
                    <a:round/>
                    <a:headEnd/>
                    <a:tailEnd/>
                  </a:ln>
                </p:spPr>
                <p:txBody>
                  <a:bodyPr wrap="none" anchor="ctr">
                    <a:prstTxWarp prst="textNoShape">
                      <a:avLst/>
                    </a:prstTxWarp>
                  </a:bodyPr>
                  <a:lstStyle/>
                  <a:p>
                    <a:endParaRPr lang="en-US"/>
                  </a:p>
                </p:txBody>
              </p:sp>
              <p:sp>
                <p:nvSpPr>
                  <p:cNvPr id="352" name="Arc 132"/>
                  <p:cNvSpPr>
                    <a:spLocks/>
                  </p:cNvSpPr>
                  <p:nvPr/>
                </p:nvSpPr>
                <p:spPr bwMode="auto">
                  <a:xfrm>
                    <a:off x="1765" y="1388"/>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grpFill/>
                  <a:ln w="9525">
                    <a:solidFill>
                      <a:schemeClr val="tx1"/>
                    </a:solidFill>
                    <a:round/>
                    <a:headEnd/>
                    <a:tailEnd/>
                  </a:ln>
                </p:spPr>
                <p:txBody>
                  <a:bodyPr wrap="none" anchor="ctr">
                    <a:prstTxWarp prst="textNoShape">
                      <a:avLst/>
                    </a:prstTxWarp>
                  </a:bodyPr>
                  <a:lstStyle/>
                  <a:p>
                    <a:endParaRPr lang="en-US"/>
                  </a:p>
                </p:txBody>
              </p:sp>
              <p:sp>
                <p:nvSpPr>
                  <p:cNvPr id="353" name="Arc 133"/>
                  <p:cNvSpPr>
                    <a:spLocks/>
                  </p:cNvSpPr>
                  <p:nvPr/>
                </p:nvSpPr>
                <p:spPr bwMode="auto">
                  <a:xfrm rot="-5400000" flipH="1" flipV="1">
                    <a:off x="1765" y="1966"/>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grpFill/>
                  <a:ln w="9525">
                    <a:solidFill>
                      <a:schemeClr val="tx1"/>
                    </a:solidFill>
                    <a:round/>
                    <a:headEnd/>
                    <a:tailEnd/>
                  </a:ln>
                </p:spPr>
                <p:txBody>
                  <a:bodyPr wrap="none" anchor="ctr">
                    <a:prstTxWarp prst="textNoShape">
                      <a:avLst/>
                    </a:prstTxWarp>
                  </a:bodyPr>
                  <a:lstStyle/>
                  <a:p>
                    <a:endParaRPr lang="en-US"/>
                  </a:p>
                </p:txBody>
              </p:sp>
            </p:grpSp>
            <p:sp>
              <p:nvSpPr>
                <p:cNvPr id="347" name="AutoShape 134"/>
                <p:cNvSpPr>
                  <a:spLocks noChangeArrowheads="1"/>
                </p:cNvSpPr>
                <p:nvPr/>
              </p:nvSpPr>
              <p:spPr bwMode="auto">
                <a:xfrm rot="5400000">
                  <a:off x="1740" y="1152"/>
                  <a:ext cx="403" cy="402"/>
                </a:xfrm>
                <a:prstGeom prst="triangle">
                  <a:avLst>
                    <a:gd name="adj" fmla="val 50000"/>
                  </a:avLst>
                </a:prstGeom>
                <a:grpFill/>
                <a:ln w="9525">
                  <a:solidFill>
                    <a:schemeClr val="tx1"/>
                  </a:solidFill>
                  <a:miter lim="800000"/>
                  <a:headEnd/>
                  <a:tailEnd/>
                </a:ln>
              </p:spPr>
              <p:txBody>
                <a:bodyPr wrap="none" anchor="ctr">
                  <a:prstTxWarp prst="textNoShape">
                    <a:avLst/>
                  </a:prstTxWarp>
                </a:bodyPr>
                <a:lstStyle/>
                <a:p>
                  <a:endParaRPr lang="en-US"/>
                </a:p>
              </p:txBody>
            </p:sp>
            <p:sp>
              <p:nvSpPr>
                <p:cNvPr id="348" name="AutoShape 135"/>
                <p:cNvSpPr>
                  <a:spLocks noChangeArrowheads="1"/>
                </p:cNvSpPr>
                <p:nvPr/>
              </p:nvSpPr>
              <p:spPr bwMode="auto">
                <a:xfrm rot="5400000">
                  <a:off x="2796" y="1148"/>
                  <a:ext cx="403" cy="402"/>
                </a:xfrm>
                <a:prstGeom prst="triangle">
                  <a:avLst>
                    <a:gd name="adj" fmla="val 50000"/>
                  </a:avLst>
                </a:prstGeom>
                <a:grpFill/>
                <a:ln w="9525">
                  <a:solidFill>
                    <a:schemeClr val="tx1"/>
                  </a:solidFill>
                  <a:miter lim="800000"/>
                  <a:headEnd/>
                  <a:tailEnd/>
                </a:ln>
              </p:spPr>
              <p:txBody>
                <a:bodyPr wrap="none" anchor="ctr">
                  <a:prstTxWarp prst="textNoShape">
                    <a:avLst/>
                  </a:prstTxWarp>
                </a:bodyPr>
                <a:lstStyle/>
                <a:p>
                  <a:endParaRPr lang="en-US"/>
                </a:p>
              </p:txBody>
            </p:sp>
            <p:sp>
              <p:nvSpPr>
                <p:cNvPr id="349" name="AutoShape 136"/>
                <p:cNvSpPr>
                  <a:spLocks noChangeArrowheads="1"/>
                </p:cNvSpPr>
                <p:nvPr/>
              </p:nvSpPr>
              <p:spPr bwMode="auto">
                <a:xfrm rot="5400000">
                  <a:off x="3870" y="1153"/>
                  <a:ext cx="403" cy="402"/>
                </a:xfrm>
                <a:prstGeom prst="triangle">
                  <a:avLst>
                    <a:gd name="adj" fmla="val 50000"/>
                  </a:avLst>
                </a:prstGeom>
                <a:grpFill/>
                <a:ln w="9525">
                  <a:solidFill>
                    <a:schemeClr val="tx1"/>
                  </a:solidFill>
                  <a:miter lim="800000"/>
                  <a:headEnd/>
                  <a:tailEnd/>
                </a:ln>
              </p:spPr>
              <p:txBody>
                <a:bodyPr wrap="none" anchor="ctr">
                  <a:prstTxWarp prst="textNoShape">
                    <a:avLst/>
                  </a:prstTxWarp>
                </a:bodyPr>
                <a:lstStyle/>
                <a:p>
                  <a:endParaRPr lang="en-US"/>
                </a:p>
              </p:txBody>
            </p:sp>
          </p:grpSp>
          <p:pic>
            <p:nvPicPr>
              <p:cNvPr id="317" name="Picture 139"/>
              <p:cNvPicPr>
                <a:picLocks noChangeAspect="1" noChangeArrowheads="1"/>
              </p:cNvPicPr>
              <p:nvPr/>
            </p:nvPicPr>
            <p:blipFill>
              <a:blip r:embed="rId3"/>
              <a:srcRect/>
              <a:stretch>
                <a:fillRect/>
              </a:stretch>
            </p:blipFill>
            <p:spPr bwMode="auto">
              <a:xfrm>
                <a:off x="5920172" y="5563877"/>
                <a:ext cx="762000" cy="454025"/>
              </a:xfrm>
              <a:prstGeom prst="rect">
                <a:avLst/>
              </a:prstGeom>
              <a:grpFill/>
              <a:ln w="9525">
                <a:noFill/>
                <a:miter lim="800000"/>
                <a:headEnd/>
                <a:tailEnd/>
              </a:ln>
            </p:spPr>
          </p:pic>
          <p:pic>
            <p:nvPicPr>
              <p:cNvPr id="318" name="Picture 139"/>
              <p:cNvPicPr>
                <a:picLocks noChangeAspect="1" noChangeArrowheads="1"/>
              </p:cNvPicPr>
              <p:nvPr/>
            </p:nvPicPr>
            <p:blipFill>
              <a:blip r:embed="rId3"/>
              <a:srcRect/>
              <a:stretch>
                <a:fillRect/>
              </a:stretch>
            </p:blipFill>
            <p:spPr bwMode="auto">
              <a:xfrm>
                <a:off x="6986389" y="4817883"/>
                <a:ext cx="762000" cy="454025"/>
              </a:xfrm>
              <a:prstGeom prst="rect">
                <a:avLst/>
              </a:prstGeom>
              <a:grpFill/>
              <a:ln w="9525">
                <a:noFill/>
                <a:miter lim="800000"/>
                <a:headEnd/>
                <a:tailEnd/>
              </a:ln>
            </p:spPr>
          </p:pic>
          <p:grpSp>
            <p:nvGrpSpPr>
              <p:cNvPr id="319" name="Group 137"/>
              <p:cNvGrpSpPr>
                <a:grpSpLocks/>
              </p:cNvGrpSpPr>
              <p:nvPr/>
            </p:nvGrpSpPr>
            <p:grpSpPr bwMode="auto">
              <a:xfrm rot="-2700000">
                <a:off x="6964143" y="5504734"/>
                <a:ext cx="603248" cy="279399"/>
                <a:chOff x="1157" y="1147"/>
                <a:chExt cx="3587" cy="408"/>
              </a:xfrm>
              <a:grpFill/>
            </p:grpSpPr>
            <p:sp>
              <p:nvSpPr>
                <p:cNvPr id="322" name="AutoShape 119"/>
                <p:cNvSpPr>
                  <a:spLocks noChangeArrowheads="1"/>
                </p:cNvSpPr>
                <p:nvPr/>
              </p:nvSpPr>
              <p:spPr bwMode="auto">
                <a:xfrm rot="-5400000">
                  <a:off x="2907" y="-479"/>
                  <a:ext cx="54" cy="3543"/>
                </a:xfrm>
                <a:prstGeom prst="can">
                  <a:avLst>
                    <a:gd name="adj" fmla="val 57106"/>
                  </a:avLst>
                </a:prstGeom>
                <a:grpFill/>
                <a:ln w="9525">
                  <a:solidFill>
                    <a:schemeClr val="tx1"/>
                  </a:solidFill>
                  <a:round/>
                  <a:headEnd/>
                  <a:tailEnd/>
                </a:ln>
              </p:spPr>
              <p:txBody>
                <a:bodyPr wrap="none" anchor="ctr">
                  <a:prstTxWarp prst="textNoShape">
                    <a:avLst/>
                  </a:prstTxWarp>
                </a:bodyPr>
                <a:lstStyle/>
                <a:p>
                  <a:endParaRPr lang="en-US"/>
                </a:p>
              </p:txBody>
            </p:sp>
            <p:sp>
              <p:nvSpPr>
                <p:cNvPr id="323" name="AutoShape 120"/>
                <p:cNvSpPr>
                  <a:spLocks noChangeArrowheads="1"/>
                </p:cNvSpPr>
                <p:nvPr/>
              </p:nvSpPr>
              <p:spPr bwMode="auto">
                <a:xfrm rot="-5400000">
                  <a:off x="2905" y="-418"/>
                  <a:ext cx="54" cy="3543"/>
                </a:xfrm>
                <a:prstGeom prst="can">
                  <a:avLst>
                    <a:gd name="adj" fmla="val 57106"/>
                  </a:avLst>
                </a:prstGeom>
                <a:grpFill/>
                <a:ln w="9525">
                  <a:solidFill>
                    <a:schemeClr val="tx1"/>
                  </a:solidFill>
                  <a:round/>
                  <a:headEnd/>
                  <a:tailEnd/>
                </a:ln>
              </p:spPr>
              <p:txBody>
                <a:bodyPr wrap="none" anchor="ctr">
                  <a:prstTxWarp prst="textNoShape">
                    <a:avLst/>
                  </a:prstTxWarp>
                </a:bodyPr>
                <a:lstStyle/>
                <a:p>
                  <a:endParaRPr lang="en-US"/>
                </a:p>
              </p:txBody>
            </p:sp>
            <p:sp>
              <p:nvSpPr>
                <p:cNvPr id="324" name="AutoShape 121"/>
                <p:cNvSpPr>
                  <a:spLocks noChangeArrowheads="1"/>
                </p:cNvSpPr>
                <p:nvPr/>
              </p:nvSpPr>
              <p:spPr bwMode="auto">
                <a:xfrm rot="-5400000">
                  <a:off x="2903" y="-357"/>
                  <a:ext cx="54" cy="3543"/>
                </a:xfrm>
                <a:prstGeom prst="can">
                  <a:avLst>
                    <a:gd name="adj" fmla="val 57106"/>
                  </a:avLst>
                </a:prstGeom>
                <a:grpFill/>
                <a:ln w="9525">
                  <a:solidFill>
                    <a:schemeClr val="tx1"/>
                  </a:solidFill>
                  <a:round/>
                  <a:headEnd/>
                  <a:tailEnd/>
                </a:ln>
              </p:spPr>
              <p:txBody>
                <a:bodyPr wrap="none" anchor="ctr">
                  <a:prstTxWarp prst="textNoShape">
                    <a:avLst/>
                  </a:prstTxWarp>
                </a:bodyPr>
                <a:lstStyle/>
                <a:p>
                  <a:endParaRPr lang="en-US"/>
                </a:p>
              </p:txBody>
            </p:sp>
            <p:grpSp>
              <p:nvGrpSpPr>
                <p:cNvPr id="325" name="Group 122"/>
                <p:cNvGrpSpPr>
                  <a:grpSpLocks/>
                </p:cNvGrpSpPr>
                <p:nvPr/>
              </p:nvGrpSpPr>
              <p:grpSpPr bwMode="auto">
                <a:xfrm>
                  <a:off x="1157" y="1206"/>
                  <a:ext cx="98" cy="313"/>
                  <a:chOff x="1183" y="1388"/>
                  <a:chExt cx="1158" cy="1154"/>
                </a:xfrm>
                <a:grpFill/>
              </p:grpSpPr>
              <p:sp>
                <p:nvSpPr>
                  <p:cNvPr id="336" name="Arc 123"/>
                  <p:cNvSpPr>
                    <a:spLocks/>
                  </p:cNvSpPr>
                  <p:nvPr/>
                </p:nvSpPr>
                <p:spPr bwMode="auto">
                  <a:xfrm rot="-5400000">
                    <a:off x="1184" y="1388"/>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grpFill/>
                  <a:ln w="9525">
                    <a:solidFill>
                      <a:schemeClr val="tx1"/>
                    </a:solidFill>
                    <a:round/>
                    <a:headEnd/>
                    <a:tailEnd/>
                  </a:ln>
                </p:spPr>
                <p:txBody>
                  <a:bodyPr wrap="none" anchor="ctr">
                    <a:prstTxWarp prst="textNoShape">
                      <a:avLst/>
                    </a:prstTxWarp>
                  </a:bodyPr>
                  <a:lstStyle/>
                  <a:p>
                    <a:endParaRPr lang="en-US"/>
                  </a:p>
                </p:txBody>
              </p:sp>
              <p:sp>
                <p:nvSpPr>
                  <p:cNvPr id="337" name="Arc 124"/>
                  <p:cNvSpPr>
                    <a:spLocks/>
                  </p:cNvSpPr>
                  <p:nvPr/>
                </p:nvSpPr>
                <p:spPr bwMode="auto">
                  <a:xfrm rot="5400000" flipV="1">
                    <a:off x="1183" y="1966"/>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grpFill/>
                  <a:ln w="9525">
                    <a:solidFill>
                      <a:schemeClr val="tx1"/>
                    </a:solidFill>
                    <a:round/>
                    <a:headEnd/>
                    <a:tailEnd/>
                  </a:ln>
                </p:spPr>
                <p:txBody>
                  <a:bodyPr wrap="none" anchor="ctr">
                    <a:prstTxWarp prst="textNoShape">
                      <a:avLst/>
                    </a:prstTxWarp>
                  </a:bodyPr>
                  <a:lstStyle/>
                  <a:p>
                    <a:endParaRPr lang="en-US"/>
                  </a:p>
                </p:txBody>
              </p:sp>
              <p:sp>
                <p:nvSpPr>
                  <p:cNvPr id="338" name="Arc 125"/>
                  <p:cNvSpPr>
                    <a:spLocks/>
                  </p:cNvSpPr>
                  <p:nvPr/>
                </p:nvSpPr>
                <p:spPr bwMode="auto">
                  <a:xfrm>
                    <a:off x="1765" y="1388"/>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grpFill/>
                  <a:ln w="9525">
                    <a:solidFill>
                      <a:schemeClr val="tx1"/>
                    </a:solidFill>
                    <a:round/>
                    <a:headEnd/>
                    <a:tailEnd/>
                  </a:ln>
                </p:spPr>
                <p:txBody>
                  <a:bodyPr wrap="none" anchor="ctr">
                    <a:prstTxWarp prst="textNoShape">
                      <a:avLst/>
                    </a:prstTxWarp>
                  </a:bodyPr>
                  <a:lstStyle/>
                  <a:p>
                    <a:endParaRPr lang="en-US"/>
                  </a:p>
                </p:txBody>
              </p:sp>
              <p:sp>
                <p:nvSpPr>
                  <p:cNvPr id="339" name="Arc 126"/>
                  <p:cNvSpPr>
                    <a:spLocks/>
                  </p:cNvSpPr>
                  <p:nvPr/>
                </p:nvSpPr>
                <p:spPr bwMode="auto">
                  <a:xfrm rot="-5400000" flipH="1" flipV="1">
                    <a:off x="1765" y="1966"/>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grpFill/>
                  <a:ln w="9525">
                    <a:solidFill>
                      <a:schemeClr val="tx1"/>
                    </a:solidFill>
                    <a:round/>
                    <a:headEnd/>
                    <a:tailEnd/>
                  </a:ln>
                </p:spPr>
                <p:txBody>
                  <a:bodyPr wrap="none" anchor="ctr">
                    <a:prstTxWarp prst="textNoShape">
                      <a:avLst/>
                    </a:prstTxWarp>
                  </a:bodyPr>
                  <a:lstStyle/>
                  <a:p>
                    <a:endParaRPr lang="en-US"/>
                  </a:p>
                </p:txBody>
              </p:sp>
            </p:grpSp>
            <p:sp>
              <p:nvSpPr>
                <p:cNvPr id="326" name="Line 127"/>
                <p:cNvSpPr>
                  <a:spLocks noChangeShapeType="1"/>
                </p:cNvSpPr>
                <p:nvPr/>
              </p:nvSpPr>
              <p:spPr bwMode="auto">
                <a:xfrm>
                  <a:off x="1194" y="1521"/>
                  <a:ext cx="3498" cy="1"/>
                </a:xfrm>
                <a:prstGeom prst="line">
                  <a:avLst/>
                </a:prstGeom>
                <a:grpFill/>
                <a:ln w="9525">
                  <a:solidFill>
                    <a:schemeClr val="tx1"/>
                  </a:solidFill>
                  <a:round/>
                  <a:headEnd/>
                  <a:tailEnd/>
                </a:ln>
              </p:spPr>
              <p:txBody>
                <a:bodyPr>
                  <a:prstTxWarp prst="textNoShape">
                    <a:avLst/>
                  </a:prstTxWarp>
                </a:bodyPr>
                <a:lstStyle/>
                <a:p>
                  <a:endParaRPr lang="en-US"/>
                </a:p>
              </p:txBody>
            </p:sp>
            <p:sp>
              <p:nvSpPr>
                <p:cNvPr id="327" name="Line 128"/>
                <p:cNvSpPr>
                  <a:spLocks noChangeShapeType="1"/>
                </p:cNvSpPr>
                <p:nvPr/>
              </p:nvSpPr>
              <p:spPr bwMode="auto">
                <a:xfrm>
                  <a:off x="1194" y="1206"/>
                  <a:ext cx="3498" cy="1"/>
                </a:xfrm>
                <a:prstGeom prst="line">
                  <a:avLst/>
                </a:prstGeom>
                <a:grpFill/>
                <a:ln w="9525">
                  <a:solidFill>
                    <a:schemeClr val="tx1"/>
                  </a:solidFill>
                  <a:round/>
                  <a:headEnd/>
                  <a:tailEnd/>
                </a:ln>
              </p:spPr>
              <p:txBody>
                <a:bodyPr>
                  <a:prstTxWarp prst="textNoShape">
                    <a:avLst/>
                  </a:prstTxWarp>
                </a:bodyPr>
                <a:lstStyle/>
                <a:p>
                  <a:endParaRPr lang="en-US"/>
                </a:p>
              </p:txBody>
            </p:sp>
            <p:grpSp>
              <p:nvGrpSpPr>
                <p:cNvPr id="328" name="Group 129"/>
                <p:cNvGrpSpPr>
                  <a:grpSpLocks/>
                </p:cNvGrpSpPr>
                <p:nvPr/>
              </p:nvGrpSpPr>
              <p:grpSpPr bwMode="auto">
                <a:xfrm>
                  <a:off x="4646" y="1206"/>
                  <a:ext cx="98" cy="313"/>
                  <a:chOff x="1183" y="1388"/>
                  <a:chExt cx="1158" cy="1154"/>
                </a:xfrm>
                <a:grpFill/>
              </p:grpSpPr>
              <p:sp>
                <p:nvSpPr>
                  <p:cNvPr id="332" name="Arc 130"/>
                  <p:cNvSpPr>
                    <a:spLocks/>
                  </p:cNvSpPr>
                  <p:nvPr/>
                </p:nvSpPr>
                <p:spPr bwMode="auto">
                  <a:xfrm rot="-5400000">
                    <a:off x="1184" y="1388"/>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grpFill/>
                  <a:ln w="9525">
                    <a:solidFill>
                      <a:schemeClr val="tx1"/>
                    </a:solidFill>
                    <a:round/>
                    <a:headEnd/>
                    <a:tailEnd/>
                  </a:ln>
                </p:spPr>
                <p:txBody>
                  <a:bodyPr wrap="none" anchor="ctr">
                    <a:prstTxWarp prst="textNoShape">
                      <a:avLst/>
                    </a:prstTxWarp>
                  </a:bodyPr>
                  <a:lstStyle/>
                  <a:p>
                    <a:endParaRPr lang="en-US"/>
                  </a:p>
                </p:txBody>
              </p:sp>
              <p:sp>
                <p:nvSpPr>
                  <p:cNvPr id="333" name="Arc 131"/>
                  <p:cNvSpPr>
                    <a:spLocks/>
                  </p:cNvSpPr>
                  <p:nvPr/>
                </p:nvSpPr>
                <p:spPr bwMode="auto">
                  <a:xfrm rot="5400000" flipV="1">
                    <a:off x="1183" y="1966"/>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grpFill/>
                  <a:ln w="9525">
                    <a:solidFill>
                      <a:schemeClr val="tx1"/>
                    </a:solidFill>
                    <a:round/>
                    <a:headEnd/>
                    <a:tailEnd/>
                  </a:ln>
                </p:spPr>
                <p:txBody>
                  <a:bodyPr wrap="none" anchor="ctr">
                    <a:prstTxWarp prst="textNoShape">
                      <a:avLst/>
                    </a:prstTxWarp>
                  </a:bodyPr>
                  <a:lstStyle/>
                  <a:p>
                    <a:endParaRPr lang="en-US"/>
                  </a:p>
                </p:txBody>
              </p:sp>
              <p:sp>
                <p:nvSpPr>
                  <p:cNvPr id="334" name="Arc 132"/>
                  <p:cNvSpPr>
                    <a:spLocks/>
                  </p:cNvSpPr>
                  <p:nvPr/>
                </p:nvSpPr>
                <p:spPr bwMode="auto">
                  <a:xfrm>
                    <a:off x="1765" y="1388"/>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grpFill/>
                  <a:ln w="9525">
                    <a:solidFill>
                      <a:schemeClr val="tx1"/>
                    </a:solidFill>
                    <a:round/>
                    <a:headEnd/>
                    <a:tailEnd/>
                  </a:ln>
                </p:spPr>
                <p:txBody>
                  <a:bodyPr wrap="none" anchor="ctr">
                    <a:prstTxWarp prst="textNoShape">
                      <a:avLst/>
                    </a:prstTxWarp>
                  </a:bodyPr>
                  <a:lstStyle/>
                  <a:p>
                    <a:endParaRPr lang="en-US"/>
                  </a:p>
                </p:txBody>
              </p:sp>
              <p:sp>
                <p:nvSpPr>
                  <p:cNvPr id="335" name="Arc 133"/>
                  <p:cNvSpPr>
                    <a:spLocks/>
                  </p:cNvSpPr>
                  <p:nvPr/>
                </p:nvSpPr>
                <p:spPr bwMode="auto">
                  <a:xfrm rot="-5400000" flipH="1" flipV="1">
                    <a:off x="1765" y="1966"/>
                    <a:ext cx="576"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grpFill/>
                  <a:ln w="9525">
                    <a:solidFill>
                      <a:schemeClr val="tx1"/>
                    </a:solidFill>
                    <a:round/>
                    <a:headEnd/>
                    <a:tailEnd/>
                  </a:ln>
                </p:spPr>
                <p:txBody>
                  <a:bodyPr wrap="none" anchor="ctr">
                    <a:prstTxWarp prst="textNoShape">
                      <a:avLst/>
                    </a:prstTxWarp>
                  </a:bodyPr>
                  <a:lstStyle/>
                  <a:p>
                    <a:endParaRPr lang="en-US"/>
                  </a:p>
                </p:txBody>
              </p:sp>
            </p:grpSp>
            <p:sp>
              <p:nvSpPr>
                <p:cNvPr id="329" name="AutoShape 134"/>
                <p:cNvSpPr>
                  <a:spLocks noChangeArrowheads="1"/>
                </p:cNvSpPr>
                <p:nvPr/>
              </p:nvSpPr>
              <p:spPr bwMode="auto">
                <a:xfrm rot="5400000">
                  <a:off x="1740" y="1152"/>
                  <a:ext cx="403" cy="402"/>
                </a:xfrm>
                <a:prstGeom prst="triangle">
                  <a:avLst>
                    <a:gd name="adj" fmla="val 50000"/>
                  </a:avLst>
                </a:prstGeom>
                <a:grpFill/>
                <a:ln w="9525">
                  <a:solidFill>
                    <a:schemeClr val="tx1"/>
                  </a:solidFill>
                  <a:miter lim="800000"/>
                  <a:headEnd/>
                  <a:tailEnd/>
                </a:ln>
              </p:spPr>
              <p:txBody>
                <a:bodyPr wrap="none" anchor="ctr">
                  <a:prstTxWarp prst="textNoShape">
                    <a:avLst/>
                  </a:prstTxWarp>
                </a:bodyPr>
                <a:lstStyle/>
                <a:p>
                  <a:endParaRPr lang="en-US"/>
                </a:p>
              </p:txBody>
            </p:sp>
            <p:sp>
              <p:nvSpPr>
                <p:cNvPr id="330" name="AutoShape 135"/>
                <p:cNvSpPr>
                  <a:spLocks noChangeArrowheads="1"/>
                </p:cNvSpPr>
                <p:nvPr/>
              </p:nvSpPr>
              <p:spPr bwMode="auto">
                <a:xfrm rot="5400000">
                  <a:off x="2796" y="1148"/>
                  <a:ext cx="403" cy="402"/>
                </a:xfrm>
                <a:prstGeom prst="triangle">
                  <a:avLst>
                    <a:gd name="adj" fmla="val 50000"/>
                  </a:avLst>
                </a:prstGeom>
                <a:grpFill/>
                <a:ln w="9525">
                  <a:solidFill>
                    <a:schemeClr val="tx1"/>
                  </a:solidFill>
                  <a:miter lim="800000"/>
                  <a:headEnd/>
                  <a:tailEnd/>
                </a:ln>
              </p:spPr>
              <p:txBody>
                <a:bodyPr wrap="none" anchor="ctr">
                  <a:prstTxWarp prst="textNoShape">
                    <a:avLst/>
                  </a:prstTxWarp>
                </a:bodyPr>
                <a:lstStyle/>
                <a:p>
                  <a:endParaRPr lang="en-US"/>
                </a:p>
              </p:txBody>
            </p:sp>
            <p:sp>
              <p:nvSpPr>
                <p:cNvPr id="331" name="AutoShape 136"/>
                <p:cNvSpPr>
                  <a:spLocks noChangeArrowheads="1"/>
                </p:cNvSpPr>
                <p:nvPr/>
              </p:nvSpPr>
              <p:spPr bwMode="auto">
                <a:xfrm rot="5400000">
                  <a:off x="3870" y="1153"/>
                  <a:ext cx="403" cy="402"/>
                </a:xfrm>
                <a:prstGeom prst="triangle">
                  <a:avLst>
                    <a:gd name="adj" fmla="val 50000"/>
                  </a:avLst>
                </a:prstGeom>
                <a:grpFill/>
                <a:ln w="9525">
                  <a:solidFill>
                    <a:schemeClr val="tx1"/>
                  </a:solidFill>
                  <a:miter lim="800000"/>
                  <a:headEnd/>
                  <a:tailEnd/>
                </a:ln>
              </p:spPr>
              <p:txBody>
                <a:bodyPr wrap="none" anchor="ctr">
                  <a:prstTxWarp prst="textNoShape">
                    <a:avLst/>
                  </a:prstTxWarp>
                </a:bodyPr>
                <a:lstStyle/>
                <a:p>
                  <a:endParaRPr lang="en-US"/>
                </a:p>
              </p:txBody>
            </p:sp>
          </p:grpSp>
          <p:pic>
            <p:nvPicPr>
              <p:cNvPr id="320" name="Picture 139"/>
              <p:cNvPicPr>
                <a:picLocks noChangeAspect="1" noChangeArrowheads="1"/>
              </p:cNvPicPr>
              <p:nvPr/>
            </p:nvPicPr>
            <p:blipFill>
              <a:blip r:embed="rId3"/>
              <a:srcRect/>
              <a:stretch>
                <a:fillRect/>
              </a:stretch>
            </p:blipFill>
            <p:spPr bwMode="auto">
              <a:xfrm>
                <a:off x="6351356" y="5793727"/>
                <a:ext cx="762000" cy="454025"/>
              </a:xfrm>
              <a:prstGeom prst="rect">
                <a:avLst/>
              </a:prstGeom>
              <a:grpFill/>
              <a:ln w="9525">
                <a:noFill/>
                <a:miter lim="800000"/>
                <a:headEnd/>
                <a:tailEnd/>
              </a:ln>
            </p:spPr>
          </p:pic>
          <p:pic>
            <p:nvPicPr>
              <p:cNvPr id="321" name="Picture 139"/>
              <p:cNvPicPr>
                <a:picLocks noChangeAspect="1" noChangeArrowheads="1"/>
              </p:cNvPicPr>
              <p:nvPr/>
            </p:nvPicPr>
            <p:blipFill>
              <a:blip r:embed="rId3"/>
              <a:srcRect/>
              <a:stretch>
                <a:fillRect/>
              </a:stretch>
            </p:blipFill>
            <p:spPr bwMode="auto">
              <a:xfrm>
                <a:off x="7417573" y="5047733"/>
                <a:ext cx="762000" cy="454025"/>
              </a:xfrm>
              <a:prstGeom prst="rect">
                <a:avLst/>
              </a:prstGeom>
              <a:grpFill/>
              <a:ln w="9525">
                <a:noFill/>
                <a:miter lim="800000"/>
                <a:headEnd/>
                <a:tailEnd/>
              </a:ln>
            </p:spPr>
          </p:pic>
        </p:grpSp>
      </p:grpSp>
      <p:sp>
        <p:nvSpPr>
          <p:cNvPr id="374" name="TextBox 373"/>
          <p:cNvSpPr txBox="1"/>
          <p:nvPr/>
        </p:nvSpPr>
        <p:spPr>
          <a:xfrm>
            <a:off x="77406" y="4725576"/>
            <a:ext cx="2685501" cy="369332"/>
          </a:xfrm>
          <a:prstGeom prst="rect">
            <a:avLst/>
          </a:prstGeom>
          <a:noFill/>
        </p:spPr>
        <p:txBody>
          <a:bodyPr wrap="none" rtlCol="0">
            <a:spAutoFit/>
          </a:bodyPr>
          <a:lstStyle/>
          <a:p>
            <a:r>
              <a:rPr lang="en-US" dirty="0" smtClean="0"/>
              <a:t>Network Transit Providers</a:t>
            </a:r>
            <a:endParaRPr lang="en-US" dirty="0"/>
          </a:p>
        </p:txBody>
      </p:sp>
      <p:sp>
        <p:nvSpPr>
          <p:cNvPr id="375" name="Title 1"/>
          <p:cNvSpPr>
            <a:spLocks noGrp="1"/>
          </p:cNvSpPr>
          <p:nvPr>
            <p:ph type="title"/>
          </p:nvPr>
        </p:nvSpPr>
        <p:spPr>
          <a:xfrm>
            <a:off x="216389" y="165391"/>
            <a:ext cx="8675512" cy="1143000"/>
          </a:xfrm>
        </p:spPr>
        <p:txBody>
          <a:bodyPr/>
          <a:lstStyle/>
          <a:p>
            <a:r>
              <a:rPr lang="en-US" dirty="0" smtClean="0"/>
              <a:t>Networked Clouds</a:t>
            </a:r>
            <a:endParaRPr lang="en-US" dirty="0"/>
          </a:p>
        </p:txBody>
      </p:sp>
    </p:spTree>
    <p:extLst>
      <p:ext uri="{BB962C8B-B14F-4D97-AF65-F5344CB8AC3E}">
        <p14:creationId xmlns:p14="http://schemas.microsoft.com/office/powerpoint/2010/main" val="1517445451"/>
      </p:ext>
    </p:extLst>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xmlns:p14="http://schemas.microsoft.com/office/powerpoint/2010/main" advClick="0">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Networked Clouds</a:t>
            </a:r>
            <a:endParaRPr lang="en-US" dirty="0"/>
          </a:p>
        </p:txBody>
      </p:sp>
      <p:sp>
        <p:nvSpPr>
          <p:cNvPr id="5" name="Slide Number Placeholder 4"/>
          <p:cNvSpPr>
            <a:spLocks noGrp="1"/>
          </p:cNvSpPr>
          <p:nvPr>
            <p:ph type="sldNum" sz="quarter" idx="12"/>
          </p:nvPr>
        </p:nvSpPr>
        <p:spPr/>
        <p:txBody>
          <a:bodyPr/>
          <a:lstStyle/>
          <a:p>
            <a:fld id="{E495961A-A913-A64C-A153-958F4DEACEF4}" type="slidenum">
              <a:rPr lang="en-US" smtClean="0"/>
              <a:pPr/>
              <a:t>6</a:t>
            </a:fld>
            <a:endParaRPr lang="en-US"/>
          </a:p>
        </p:txBody>
      </p:sp>
      <p:grpSp>
        <p:nvGrpSpPr>
          <p:cNvPr id="159" name="Group 75"/>
          <p:cNvGrpSpPr>
            <a:grpSpLocks/>
          </p:cNvGrpSpPr>
          <p:nvPr/>
        </p:nvGrpSpPr>
        <p:grpSpPr bwMode="auto">
          <a:xfrm rot="5400000">
            <a:off x="802644" y="3568270"/>
            <a:ext cx="1746251" cy="2632074"/>
            <a:chOff x="3364" y="1152"/>
            <a:chExt cx="2381" cy="2736"/>
          </a:xfrm>
        </p:grpSpPr>
        <p:grpSp>
          <p:nvGrpSpPr>
            <p:cNvPr id="160" name="Group 76"/>
            <p:cNvGrpSpPr>
              <a:grpSpLocks/>
            </p:cNvGrpSpPr>
            <p:nvPr/>
          </p:nvGrpSpPr>
          <p:grpSpPr bwMode="auto">
            <a:xfrm>
              <a:off x="3364" y="1152"/>
              <a:ext cx="2381" cy="2736"/>
              <a:chOff x="3364" y="1056"/>
              <a:chExt cx="2381" cy="2736"/>
            </a:xfrm>
          </p:grpSpPr>
          <p:sp>
            <p:nvSpPr>
              <p:cNvPr id="163" name="Oval 77"/>
              <p:cNvSpPr>
                <a:spLocks noChangeArrowheads="1"/>
              </p:cNvSpPr>
              <p:nvPr/>
            </p:nvSpPr>
            <p:spPr bwMode="auto">
              <a:xfrm>
                <a:off x="3660" y="1296"/>
                <a:ext cx="708" cy="604"/>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64" name="Oval 78"/>
              <p:cNvSpPr>
                <a:spLocks noChangeArrowheads="1"/>
              </p:cNvSpPr>
              <p:nvPr/>
            </p:nvSpPr>
            <p:spPr bwMode="auto">
              <a:xfrm>
                <a:off x="4765" y="1233"/>
                <a:ext cx="731" cy="83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65" name="Oval 79"/>
              <p:cNvSpPr>
                <a:spLocks noChangeArrowheads="1"/>
              </p:cNvSpPr>
              <p:nvPr/>
            </p:nvSpPr>
            <p:spPr bwMode="auto">
              <a:xfrm>
                <a:off x="4032" y="1056"/>
                <a:ext cx="1008" cy="130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66" name="Oval 80"/>
              <p:cNvSpPr>
                <a:spLocks noChangeArrowheads="1"/>
              </p:cNvSpPr>
              <p:nvPr/>
            </p:nvSpPr>
            <p:spPr bwMode="auto">
              <a:xfrm>
                <a:off x="3364" y="1536"/>
                <a:ext cx="1622" cy="1044"/>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67" name="Oval 81"/>
              <p:cNvSpPr>
                <a:spLocks noChangeArrowheads="1"/>
              </p:cNvSpPr>
              <p:nvPr/>
            </p:nvSpPr>
            <p:spPr bwMode="auto">
              <a:xfrm>
                <a:off x="3984" y="2208"/>
                <a:ext cx="1056" cy="1584"/>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68" name="Oval 82"/>
              <p:cNvSpPr>
                <a:spLocks noChangeArrowheads="1"/>
              </p:cNvSpPr>
              <p:nvPr/>
            </p:nvSpPr>
            <p:spPr bwMode="auto">
              <a:xfrm>
                <a:off x="5088" y="1684"/>
                <a:ext cx="657" cy="1126"/>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69" name="Oval 83"/>
              <p:cNvSpPr>
                <a:spLocks noChangeArrowheads="1"/>
              </p:cNvSpPr>
              <p:nvPr/>
            </p:nvSpPr>
            <p:spPr bwMode="auto">
              <a:xfrm>
                <a:off x="3391" y="2134"/>
                <a:ext cx="593" cy="1034"/>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70" name="Oval 84"/>
              <p:cNvSpPr>
                <a:spLocks noChangeArrowheads="1"/>
              </p:cNvSpPr>
              <p:nvPr/>
            </p:nvSpPr>
            <p:spPr bwMode="auto">
              <a:xfrm>
                <a:off x="5186" y="2544"/>
                <a:ext cx="478" cy="768"/>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71" name="Oval 85"/>
              <p:cNvSpPr>
                <a:spLocks noChangeArrowheads="1"/>
              </p:cNvSpPr>
              <p:nvPr/>
            </p:nvSpPr>
            <p:spPr bwMode="auto">
              <a:xfrm rot="-2107996">
                <a:off x="3676" y="2897"/>
                <a:ext cx="548" cy="75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72" name="Oval 86"/>
              <p:cNvSpPr>
                <a:spLocks noChangeArrowheads="1"/>
              </p:cNvSpPr>
              <p:nvPr/>
            </p:nvSpPr>
            <p:spPr bwMode="auto">
              <a:xfrm rot="2607198">
                <a:off x="4723" y="2909"/>
                <a:ext cx="655" cy="816"/>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73" name="Oval 87"/>
              <p:cNvSpPr>
                <a:spLocks noChangeArrowheads="1"/>
              </p:cNvSpPr>
              <p:nvPr/>
            </p:nvSpPr>
            <p:spPr bwMode="auto">
              <a:xfrm>
                <a:off x="3504" y="1284"/>
                <a:ext cx="2064" cy="2028"/>
              </a:xfrm>
              <a:prstGeom prst="ellipse">
                <a:avLst/>
              </a:prstGeom>
              <a:solidFill>
                <a:schemeClr val="bg1"/>
              </a:solidFill>
              <a:ln w="12700">
                <a:noFill/>
                <a:round/>
                <a:headEnd/>
                <a:tailEnd/>
              </a:ln>
            </p:spPr>
            <p:txBody>
              <a:bodyPr wrap="none" anchor="ctr">
                <a:prstTxWarp prst="textNoShape">
                  <a:avLst/>
                </a:prstTxWarp>
              </a:bodyPr>
              <a:lstStyle/>
              <a:p>
                <a:pPr algn="ctr"/>
                <a:endParaRPr lang="en-US"/>
              </a:p>
            </p:txBody>
          </p:sp>
          <p:sp>
            <p:nvSpPr>
              <p:cNvPr id="174" name="Oval 88"/>
              <p:cNvSpPr>
                <a:spLocks noChangeArrowheads="1"/>
              </p:cNvSpPr>
              <p:nvPr/>
            </p:nvSpPr>
            <p:spPr bwMode="auto">
              <a:xfrm>
                <a:off x="3641" y="1458"/>
                <a:ext cx="748" cy="1127"/>
              </a:xfrm>
              <a:prstGeom prst="ellipse">
                <a:avLst/>
              </a:prstGeom>
              <a:solidFill>
                <a:schemeClr val="bg1"/>
              </a:solidFill>
              <a:ln w="12700">
                <a:noFill/>
                <a:round/>
                <a:headEnd/>
                <a:tailEnd/>
              </a:ln>
            </p:spPr>
            <p:txBody>
              <a:bodyPr wrap="none" anchor="ctr">
                <a:prstTxWarp prst="textNoShape">
                  <a:avLst/>
                </a:prstTxWarp>
              </a:bodyPr>
              <a:lstStyle/>
              <a:p>
                <a:pPr algn="ctr"/>
                <a:endParaRPr lang="en-US"/>
              </a:p>
            </p:txBody>
          </p:sp>
          <p:sp>
            <p:nvSpPr>
              <p:cNvPr id="175" name="Oval 89"/>
              <p:cNvSpPr>
                <a:spLocks noChangeArrowheads="1"/>
              </p:cNvSpPr>
              <p:nvPr/>
            </p:nvSpPr>
            <p:spPr bwMode="auto">
              <a:xfrm>
                <a:off x="3715" y="2473"/>
                <a:ext cx="749" cy="1127"/>
              </a:xfrm>
              <a:prstGeom prst="ellipse">
                <a:avLst/>
              </a:prstGeom>
              <a:solidFill>
                <a:schemeClr val="bg1"/>
              </a:solidFill>
              <a:ln w="12700">
                <a:noFill/>
                <a:round/>
                <a:headEnd/>
                <a:tailEnd/>
              </a:ln>
            </p:spPr>
            <p:txBody>
              <a:bodyPr wrap="none" anchor="ctr">
                <a:prstTxWarp prst="textNoShape">
                  <a:avLst/>
                </a:prstTxWarp>
              </a:bodyPr>
              <a:lstStyle/>
              <a:p>
                <a:pPr algn="ctr"/>
                <a:endParaRPr lang="en-US"/>
              </a:p>
            </p:txBody>
          </p:sp>
        </p:grpSp>
        <p:sp>
          <p:nvSpPr>
            <p:cNvPr id="161" name="Oval 90"/>
            <p:cNvSpPr>
              <a:spLocks noChangeArrowheads="1"/>
            </p:cNvSpPr>
            <p:nvPr/>
          </p:nvSpPr>
          <p:spPr bwMode="auto">
            <a:xfrm>
              <a:off x="3600" y="1680"/>
              <a:ext cx="1824" cy="1932"/>
            </a:xfrm>
            <a:prstGeom prst="ellipse">
              <a:avLst/>
            </a:prstGeom>
            <a:solidFill>
              <a:schemeClr val="bg1"/>
            </a:solidFill>
            <a:ln w="12700">
              <a:noFill/>
              <a:round/>
              <a:headEnd/>
              <a:tailEnd/>
            </a:ln>
          </p:spPr>
          <p:txBody>
            <a:bodyPr wrap="none" anchor="ctr">
              <a:prstTxWarp prst="textNoShape">
                <a:avLst/>
              </a:prstTxWarp>
            </a:bodyPr>
            <a:lstStyle/>
            <a:p>
              <a:pPr algn="ctr"/>
              <a:endParaRPr lang="en-US"/>
            </a:p>
          </p:txBody>
        </p:sp>
        <p:sp>
          <p:nvSpPr>
            <p:cNvPr id="162" name="Oval 91"/>
            <p:cNvSpPr>
              <a:spLocks noChangeArrowheads="1"/>
            </p:cNvSpPr>
            <p:nvPr/>
          </p:nvSpPr>
          <p:spPr bwMode="auto">
            <a:xfrm>
              <a:off x="4224" y="2592"/>
              <a:ext cx="1248" cy="972"/>
            </a:xfrm>
            <a:prstGeom prst="ellipse">
              <a:avLst/>
            </a:prstGeom>
            <a:solidFill>
              <a:schemeClr val="bg1"/>
            </a:solidFill>
            <a:ln w="12700">
              <a:noFill/>
              <a:round/>
              <a:headEnd/>
              <a:tailEnd/>
            </a:ln>
          </p:spPr>
          <p:txBody>
            <a:bodyPr wrap="none" anchor="ctr">
              <a:prstTxWarp prst="textNoShape">
                <a:avLst/>
              </a:prstTxWarp>
            </a:bodyPr>
            <a:lstStyle/>
            <a:p>
              <a:pPr algn="ctr"/>
              <a:endParaRPr lang="en-US"/>
            </a:p>
          </p:txBody>
        </p:sp>
      </p:grpSp>
      <p:grpSp>
        <p:nvGrpSpPr>
          <p:cNvPr id="142" name="Group 75"/>
          <p:cNvGrpSpPr>
            <a:grpSpLocks/>
          </p:cNvGrpSpPr>
          <p:nvPr/>
        </p:nvGrpSpPr>
        <p:grpSpPr bwMode="auto">
          <a:xfrm rot="5400000">
            <a:off x="6643753" y="3568270"/>
            <a:ext cx="1749535" cy="2632074"/>
            <a:chOff x="3364" y="1152"/>
            <a:chExt cx="2381" cy="2736"/>
          </a:xfrm>
        </p:grpSpPr>
        <p:grpSp>
          <p:nvGrpSpPr>
            <p:cNvPr id="143" name="Group 76"/>
            <p:cNvGrpSpPr>
              <a:grpSpLocks/>
            </p:cNvGrpSpPr>
            <p:nvPr/>
          </p:nvGrpSpPr>
          <p:grpSpPr bwMode="auto">
            <a:xfrm>
              <a:off x="3364" y="1152"/>
              <a:ext cx="2381" cy="2736"/>
              <a:chOff x="3364" y="1056"/>
              <a:chExt cx="2381" cy="2736"/>
            </a:xfrm>
          </p:grpSpPr>
          <p:sp>
            <p:nvSpPr>
              <p:cNvPr id="146" name="Oval 77"/>
              <p:cNvSpPr>
                <a:spLocks noChangeArrowheads="1"/>
              </p:cNvSpPr>
              <p:nvPr/>
            </p:nvSpPr>
            <p:spPr bwMode="auto">
              <a:xfrm>
                <a:off x="3660" y="1296"/>
                <a:ext cx="708" cy="604"/>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47" name="Oval 78"/>
              <p:cNvSpPr>
                <a:spLocks noChangeArrowheads="1"/>
              </p:cNvSpPr>
              <p:nvPr/>
            </p:nvSpPr>
            <p:spPr bwMode="auto">
              <a:xfrm>
                <a:off x="4765" y="1233"/>
                <a:ext cx="731" cy="83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48" name="Oval 79"/>
              <p:cNvSpPr>
                <a:spLocks noChangeArrowheads="1"/>
              </p:cNvSpPr>
              <p:nvPr/>
            </p:nvSpPr>
            <p:spPr bwMode="auto">
              <a:xfrm>
                <a:off x="4032" y="1056"/>
                <a:ext cx="1008" cy="130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49" name="Oval 80"/>
              <p:cNvSpPr>
                <a:spLocks noChangeArrowheads="1"/>
              </p:cNvSpPr>
              <p:nvPr/>
            </p:nvSpPr>
            <p:spPr bwMode="auto">
              <a:xfrm>
                <a:off x="3364" y="1536"/>
                <a:ext cx="1622" cy="1044"/>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50" name="Oval 81"/>
              <p:cNvSpPr>
                <a:spLocks noChangeArrowheads="1"/>
              </p:cNvSpPr>
              <p:nvPr/>
            </p:nvSpPr>
            <p:spPr bwMode="auto">
              <a:xfrm>
                <a:off x="3984" y="2208"/>
                <a:ext cx="1056" cy="1584"/>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51" name="Oval 82"/>
              <p:cNvSpPr>
                <a:spLocks noChangeArrowheads="1"/>
              </p:cNvSpPr>
              <p:nvPr/>
            </p:nvSpPr>
            <p:spPr bwMode="auto">
              <a:xfrm>
                <a:off x="5088" y="1684"/>
                <a:ext cx="657" cy="1126"/>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52" name="Oval 83"/>
              <p:cNvSpPr>
                <a:spLocks noChangeArrowheads="1"/>
              </p:cNvSpPr>
              <p:nvPr/>
            </p:nvSpPr>
            <p:spPr bwMode="auto">
              <a:xfrm>
                <a:off x="3391" y="2134"/>
                <a:ext cx="593" cy="1034"/>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53" name="Oval 84"/>
              <p:cNvSpPr>
                <a:spLocks noChangeArrowheads="1"/>
              </p:cNvSpPr>
              <p:nvPr/>
            </p:nvSpPr>
            <p:spPr bwMode="auto">
              <a:xfrm>
                <a:off x="5186" y="2544"/>
                <a:ext cx="478" cy="768"/>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54" name="Oval 85"/>
              <p:cNvSpPr>
                <a:spLocks noChangeArrowheads="1"/>
              </p:cNvSpPr>
              <p:nvPr/>
            </p:nvSpPr>
            <p:spPr bwMode="auto">
              <a:xfrm rot="-2107996">
                <a:off x="3676" y="2897"/>
                <a:ext cx="548" cy="75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55" name="Oval 86"/>
              <p:cNvSpPr>
                <a:spLocks noChangeArrowheads="1"/>
              </p:cNvSpPr>
              <p:nvPr/>
            </p:nvSpPr>
            <p:spPr bwMode="auto">
              <a:xfrm rot="2607198">
                <a:off x="4723" y="2909"/>
                <a:ext cx="655" cy="816"/>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56" name="Oval 87"/>
              <p:cNvSpPr>
                <a:spLocks noChangeArrowheads="1"/>
              </p:cNvSpPr>
              <p:nvPr/>
            </p:nvSpPr>
            <p:spPr bwMode="auto">
              <a:xfrm>
                <a:off x="3504" y="1284"/>
                <a:ext cx="2064" cy="2028"/>
              </a:xfrm>
              <a:prstGeom prst="ellipse">
                <a:avLst/>
              </a:prstGeom>
              <a:solidFill>
                <a:schemeClr val="bg1"/>
              </a:solidFill>
              <a:ln w="12700">
                <a:noFill/>
                <a:round/>
                <a:headEnd/>
                <a:tailEnd/>
              </a:ln>
            </p:spPr>
            <p:txBody>
              <a:bodyPr wrap="none" anchor="ctr">
                <a:prstTxWarp prst="textNoShape">
                  <a:avLst/>
                </a:prstTxWarp>
              </a:bodyPr>
              <a:lstStyle/>
              <a:p>
                <a:pPr algn="ctr"/>
                <a:endParaRPr lang="en-US"/>
              </a:p>
            </p:txBody>
          </p:sp>
          <p:sp>
            <p:nvSpPr>
              <p:cNvPr id="157" name="Oval 88"/>
              <p:cNvSpPr>
                <a:spLocks noChangeArrowheads="1"/>
              </p:cNvSpPr>
              <p:nvPr/>
            </p:nvSpPr>
            <p:spPr bwMode="auto">
              <a:xfrm>
                <a:off x="3641" y="1458"/>
                <a:ext cx="748" cy="1127"/>
              </a:xfrm>
              <a:prstGeom prst="ellipse">
                <a:avLst/>
              </a:prstGeom>
              <a:solidFill>
                <a:schemeClr val="bg1"/>
              </a:solidFill>
              <a:ln w="12700">
                <a:noFill/>
                <a:round/>
                <a:headEnd/>
                <a:tailEnd/>
              </a:ln>
            </p:spPr>
            <p:txBody>
              <a:bodyPr wrap="none" anchor="ctr">
                <a:prstTxWarp prst="textNoShape">
                  <a:avLst/>
                </a:prstTxWarp>
              </a:bodyPr>
              <a:lstStyle/>
              <a:p>
                <a:pPr algn="ctr"/>
                <a:endParaRPr lang="en-US"/>
              </a:p>
            </p:txBody>
          </p:sp>
          <p:sp>
            <p:nvSpPr>
              <p:cNvPr id="158" name="Oval 89"/>
              <p:cNvSpPr>
                <a:spLocks noChangeArrowheads="1"/>
              </p:cNvSpPr>
              <p:nvPr/>
            </p:nvSpPr>
            <p:spPr bwMode="auto">
              <a:xfrm>
                <a:off x="3715" y="2473"/>
                <a:ext cx="749" cy="1127"/>
              </a:xfrm>
              <a:prstGeom prst="ellipse">
                <a:avLst/>
              </a:prstGeom>
              <a:solidFill>
                <a:schemeClr val="bg1"/>
              </a:solidFill>
              <a:ln w="12700">
                <a:noFill/>
                <a:round/>
                <a:headEnd/>
                <a:tailEnd/>
              </a:ln>
            </p:spPr>
            <p:txBody>
              <a:bodyPr wrap="none" anchor="ctr">
                <a:prstTxWarp prst="textNoShape">
                  <a:avLst/>
                </a:prstTxWarp>
              </a:bodyPr>
              <a:lstStyle/>
              <a:p>
                <a:pPr algn="ctr"/>
                <a:endParaRPr lang="en-US"/>
              </a:p>
            </p:txBody>
          </p:sp>
        </p:grpSp>
        <p:sp>
          <p:nvSpPr>
            <p:cNvPr id="144" name="Oval 90"/>
            <p:cNvSpPr>
              <a:spLocks noChangeArrowheads="1"/>
            </p:cNvSpPr>
            <p:nvPr/>
          </p:nvSpPr>
          <p:spPr bwMode="auto">
            <a:xfrm>
              <a:off x="3600" y="1680"/>
              <a:ext cx="1824" cy="1932"/>
            </a:xfrm>
            <a:prstGeom prst="ellipse">
              <a:avLst/>
            </a:prstGeom>
            <a:solidFill>
              <a:schemeClr val="bg1"/>
            </a:solidFill>
            <a:ln w="12700">
              <a:noFill/>
              <a:round/>
              <a:headEnd/>
              <a:tailEnd/>
            </a:ln>
          </p:spPr>
          <p:txBody>
            <a:bodyPr wrap="none" anchor="ctr">
              <a:prstTxWarp prst="textNoShape">
                <a:avLst/>
              </a:prstTxWarp>
            </a:bodyPr>
            <a:lstStyle/>
            <a:p>
              <a:pPr algn="ctr"/>
              <a:endParaRPr lang="en-US"/>
            </a:p>
          </p:txBody>
        </p:sp>
        <p:sp>
          <p:nvSpPr>
            <p:cNvPr id="145" name="Oval 91"/>
            <p:cNvSpPr>
              <a:spLocks noChangeArrowheads="1"/>
            </p:cNvSpPr>
            <p:nvPr/>
          </p:nvSpPr>
          <p:spPr bwMode="auto">
            <a:xfrm>
              <a:off x="4224" y="2592"/>
              <a:ext cx="1248" cy="972"/>
            </a:xfrm>
            <a:prstGeom prst="ellipse">
              <a:avLst/>
            </a:prstGeom>
            <a:solidFill>
              <a:schemeClr val="bg1"/>
            </a:solidFill>
            <a:ln w="12700">
              <a:noFill/>
              <a:round/>
              <a:headEnd/>
              <a:tailEnd/>
            </a:ln>
          </p:spPr>
          <p:txBody>
            <a:bodyPr wrap="none" anchor="ctr">
              <a:prstTxWarp prst="textNoShape">
                <a:avLst/>
              </a:prstTxWarp>
            </a:bodyPr>
            <a:lstStyle/>
            <a:p>
              <a:pPr algn="ctr"/>
              <a:endParaRPr lang="en-US"/>
            </a:p>
          </p:txBody>
        </p:sp>
      </p:grpSp>
      <p:grpSp>
        <p:nvGrpSpPr>
          <p:cNvPr id="7" name="Group 76"/>
          <p:cNvGrpSpPr>
            <a:grpSpLocks/>
          </p:cNvGrpSpPr>
          <p:nvPr/>
        </p:nvGrpSpPr>
        <p:grpSpPr bwMode="auto">
          <a:xfrm rot="5400000">
            <a:off x="3724019" y="3568270"/>
            <a:ext cx="1746251" cy="2632074"/>
            <a:chOff x="3364" y="1056"/>
            <a:chExt cx="2381" cy="2736"/>
          </a:xfrm>
        </p:grpSpPr>
        <p:sp>
          <p:nvSpPr>
            <p:cNvPr id="10" name="Oval 77"/>
            <p:cNvSpPr>
              <a:spLocks noChangeArrowheads="1"/>
            </p:cNvSpPr>
            <p:nvPr/>
          </p:nvSpPr>
          <p:spPr bwMode="auto">
            <a:xfrm>
              <a:off x="3660" y="1296"/>
              <a:ext cx="708" cy="604"/>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1" name="Oval 78"/>
            <p:cNvSpPr>
              <a:spLocks noChangeArrowheads="1"/>
            </p:cNvSpPr>
            <p:nvPr/>
          </p:nvSpPr>
          <p:spPr bwMode="auto">
            <a:xfrm>
              <a:off x="4765" y="1233"/>
              <a:ext cx="731" cy="83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2" name="Oval 79"/>
            <p:cNvSpPr>
              <a:spLocks noChangeArrowheads="1"/>
            </p:cNvSpPr>
            <p:nvPr/>
          </p:nvSpPr>
          <p:spPr bwMode="auto">
            <a:xfrm>
              <a:off x="4032" y="1056"/>
              <a:ext cx="1008" cy="130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3" name="Oval 80"/>
            <p:cNvSpPr>
              <a:spLocks noChangeArrowheads="1"/>
            </p:cNvSpPr>
            <p:nvPr/>
          </p:nvSpPr>
          <p:spPr bwMode="auto">
            <a:xfrm>
              <a:off x="3364" y="1536"/>
              <a:ext cx="1622" cy="1044"/>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4" name="Oval 81"/>
            <p:cNvSpPr>
              <a:spLocks noChangeArrowheads="1"/>
            </p:cNvSpPr>
            <p:nvPr/>
          </p:nvSpPr>
          <p:spPr bwMode="auto">
            <a:xfrm>
              <a:off x="3984" y="2208"/>
              <a:ext cx="1056" cy="1584"/>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5" name="Oval 82"/>
            <p:cNvSpPr>
              <a:spLocks noChangeArrowheads="1"/>
            </p:cNvSpPr>
            <p:nvPr/>
          </p:nvSpPr>
          <p:spPr bwMode="auto">
            <a:xfrm>
              <a:off x="5088" y="1684"/>
              <a:ext cx="657" cy="1126"/>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6" name="Oval 83"/>
            <p:cNvSpPr>
              <a:spLocks noChangeArrowheads="1"/>
            </p:cNvSpPr>
            <p:nvPr/>
          </p:nvSpPr>
          <p:spPr bwMode="auto">
            <a:xfrm>
              <a:off x="3391" y="2134"/>
              <a:ext cx="593" cy="1034"/>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7" name="Oval 84"/>
            <p:cNvSpPr>
              <a:spLocks noChangeArrowheads="1"/>
            </p:cNvSpPr>
            <p:nvPr/>
          </p:nvSpPr>
          <p:spPr bwMode="auto">
            <a:xfrm>
              <a:off x="5186" y="2544"/>
              <a:ext cx="478" cy="768"/>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8" name="Oval 85"/>
            <p:cNvSpPr>
              <a:spLocks noChangeArrowheads="1"/>
            </p:cNvSpPr>
            <p:nvPr/>
          </p:nvSpPr>
          <p:spPr bwMode="auto">
            <a:xfrm rot="-2107996">
              <a:off x="3676" y="2897"/>
              <a:ext cx="548" cy="75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19" name="Oval 86"/>
            <p:cNvSpPr>
              <a:spLocks noChangeArrowheads="1"/>
            </p:cNvSpPr>
            <p:nvPr/>
          </p:nvSpPr>
          <p:spPr bwMode="auto">
            <a:xfrm rot="2607198">
              <a:off x="4723" y="2909"/>
              <a:ext cx="655" cy="816"/>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algn="ctr"/>
              <a:endParaRPr lang="en-US"/>
            </a:p>
          </p:txBody>
        </p:sp>
        <p:sp>
          <p:nvSpPr>
            <p:cNvPr id="20" name="Oval 87"/>
            <p:cNvSpPr>
              <a:spLocks noChangeArrowheads="1"/>
            </p:cNvSpPr>
            <p:nvPr/>
          </p:nvSpPr>
          <p:spPr bwMode="auto">
            <a:xfrm>
              <a:off x="3504" y="1284"/>
              <a:ext cx="2064" cy="2028"/>
            </a:xfrm>
            <a:prstGeom prst="ellipse">
              <a:avLst/>
            </a:prstGeom>
            <a:solidFill>
              <a:schemeClr val="bg1"/>
            </a:solidFill>
            <a:ln w="12700">
              <a:noFill/>
              <a:round/>
              <a:headEnd/>
              <a:tailEnd/>
            </a:ln>
          </p:spPr>
          <p:txBody>
            <a:bodyPr wrap="none" anchor="ctr">
              <a:prstTxWarp prst="textNoShape">
                <a:avLst/>
              </a:prstTxWarp>
            </a:bodyPr>
            <a:lstStyle/>
            <a:p>
              <a:pPr algn="ctr"/>
              <a:endParaRPr lang="en-US"/>
            </a:p>
          </p:txBody>
        </p:sp>
        <p:sp>
          <p:nvSpPr>
            <p:cNvPr id="21" name="Oval 88"/>
            <p:cNvSpPr>
              <a:spLocks noChangeArrowheads="1"/>
            </p:cNvSpPr>
            <p:nvPr/>
          </p:nvSpPr>
          <p:spPr bwMode="auto">
            <a:xfrm>
              <a:off x="3641" y="1458"/>
              <a:ext cx="748" cy="1127"/>
            </a:xfrm>
            <a:prstGeom prst="ellipse">
              <a:avLst/>
            </a:prstGeom>
            <a:solidFill>
              <a:schemeClr val="bg1"/>
            </a:solidFill>
            <a:ln w="12700">
              <a:noFill/>
              <a:round/>
              <a:headEnd/>
              <a:tailEnd/>
            </a:ln>
          </p:spPr>
          <p:txBody>
            <a:bodyPr wrap="none" anchor="ctr">
              <a:prstTxWarp prst="textNoShape">
                <a:avLst/>
              </a:prstTxWarp>
            </a:bodyPr>
            <a:lstStyle/>
            <a:p>
              <a:pPr algn="ctr"/>
              <a:endParaRPr lang="en-US"/>
            </a:p>
          </p:txBody>
        </p:sp>
        <p:sp>
          <p:nvSpPr>
            <p:cNvPr id="22" name="Oval 89"/>
            <p:cNvSpPr>
              <a:spLocks noChangeArrowheads="1"/>
            </p:cNvSpPr>
            <p:nvPr/>
          </p:nvSpPr>
          <p:spPr bwMode="auto">
            <a:xfrm>
              <a:off x="3715" y="2473"/>
              <a:ext cx="749" cy="1127"/>
            </a:xfrm>
            <a:prstGeom prst="ellipse">
              <a:avLst/>
            </a:prstGeom>
            <a:solidFill>
              <a:schemeClr val="bg1"/>
            </a:solidFill>
            <a:ln w="12700">
              <a:noFill/>
              <a:round/>
              <a:headEnd/>
              <a:tailEnd/>
            </a:ln>
          </p:spPr>
          <p:txBody>
            <a:bodyPr wrap="none" anchor="ctr">
              <a:prstTxWarp prst="textNoShape">
                <a:avLst/>
              </a:prstTxWarp>
            </a:bodyPr>
            <a:lstStyle/>
            <a:p>
              <a:pPr algn="ctr"/>
              <a:endParaRPr lang="en-US"/>
            </a:p>
          </p:txBody>
        </p:sp>
      </p:grpSp>
      <p:sp>
        <p:nvSpPr>
          <p:cNvPr id="8" name="Oval 90"/>
          <p:cNvSpPr>
            <a:spLocks noChangeArrowheads="1"/>
          </p:cNvSpPr>
          <p:nvPr/>
        </p:nvSpPr>
        <p:spPr bwMode="auto">
          <a:xfrm rot="5400000">
            <a:off x="3807060" y="3923830"/>
            <a:ext cx="1337741" cy="1858614"/>
          </a:xfrm>
          <a:prstGeom prst="ellipse">
            <a:avLst/>
          </a:prstGeom>
          <a:solidFill>
            <a:schemeClr val="bg1"/>
          </a:solidFill>
          <a:ln w="12700">
            <a:noFill/>
            <a:round/>
            <a:headEnd/>
            <a:tailEnd/>
          </a:ln>
        </p:spPr>
        <p:txBody>
          <a:bodyPr wrap="none" anchor="ctr">
            <a:prstTxWarp prst="textNoShape">
              <a:avLst/>
            </a:prstTxWarp>
          </a:bodyPr>
          <a:lstStyle/>
          <a:p>
            <a:pPr algn="ctr"/>
            <a:endParaRPr lang="en-US"/>
          </a:p>
        </p:txBody>
      </p:sp>
      <p:sp>
        <p:nvSpPr>
          <p:cNvPr id="9" name="Oval 91"/>
          <p:cNvSpPr>
            <a:spLocks noChangeArrowheads="1"/>
          </p:cNvSpPr>
          <p:nvPr/>
        </p:nvSpPr>
        <p:spPr bwMode="auto">
          <a:xfrm rot="5400000">
            <a:off x="3602692" y="4632024"/>
            <a:ext cx="915297" cy="935079"/>
          </a:xfrm>
          <a:prstGeom prst="ellipse">
            <a:avLst/>
          </a:prstGeom>
          <a:solidFill>
            <a:schemeClr val="bg1"/>
          </a:solidFill>
          <a:ln w="12700">
            <a:noFill/>
            <a:round/>
            <a:headEnd/>
            <a:tailEnd/>
          </a:ln>
        </p:spPr>
        <p:txBody>
          <a:bodyPr wrap="none" anchor="ctr">
            <a:prstTxWarp prst="textNoShape">
              <a:avLst/>
            </a:prstTxWarp>
          </a:bodyPr>
          <a:lstStyle/>
          <a:p>
            <a:pPr algn="ctr"/>
            <a:endParaRPr lang="en-US"/>
          </a:p>
        </p:txBody>
      </p:sp>
      <p:cxnSp>
        <p:nvCxnSpPr>
          <p:cNvPr id="188" name="Straight Connector 187"/>
          <p:cNvCxnSpPr/>
          <p:nvPr/>
        </p:nvCxnSpPr>
        <p:spPr>
          <a:xfrm>
            <a:off x="464074" y="3825215"/>
            <a:ext cx="8215853" cy="27812"/>
          </a:xfrm>
          <a:prstGeom prst="line">
            <a:avLst/>
          </a:prstGeom>
          <a:ln>
            <a:solidFill>
              <a:srgbClr val="010000"/>
            </a:solidFill>
            <a:prstDash val="dash"/>
          </a:ln>
        </p:spPr>
        <p:style>
          <a:lnRef idx="2">
            <a:schemeClr val="accent1"/>
          </a:lnRef>
          <a:fillRef idx="0">
            <a:schemeClr val="accent1"/>
          </a:fillRef>
          <a:effectRef idx="1">
            <a:schemeClr val="accent1"/>
          </a:effectRef>
          <a:fontRef idx="minor">
            <a:schemeClr val="tx1"/>
          </a:fontRef>
        </p:style>
      </p:cxnSp>
      <p:sp>
        <p:nvSpPr>
          <p:cNvPr id="210" name="TextBox 209"/>
          <p:cNvSpPr txBox="1"/>
          <p:nvPr/>
        </p:nvSpPr>
        <p:spPr>
          <a:xfrm>
            <a:off x="3740620" y="5851295"/>
            <a:ext cx="1662760" cy="369332"/>
          </a:xfrm>
          <a:prstGeom prst="rect">
            <a:avLst/>
          </a:prstGeom>
          <a:noFill/>
        </p:spPr>
        <p:txBody>
          <a:bodyPr wrap="none" rtlCol="0">
            <a:spAutoFit/>
          </a:bodyPr>
          <a:lstStyle/>
          <a:p>
            <a:r>
              <a:rPr lang="en-US" dirty="0" smtClean="0"/>
              <a:t>Cloud Providers</a:t>
            </a:r>
            <a:endParaRPr lang="en-US" dirty="0"/>
          </a:p>
        </p:txBody>
      </p:sp>
      <p:grpSp>
        <p:nvGrpSpPr>
          <p:cNvPr id="211" name="Group 210"/>
          <p:cNvGrpSpPr/>
          <p:nvPr/>
        </p:nvGrpSpPr>
        <p:grpSpPr>
          <a:xfrm>
            <a:off x="857205" y="4582688"/>
            <a:ext cx="1498600" cy="588963"/>
            <a:chOff x="6711950" y="2578100"/>
            <a:chExt cx="1498600" cy="588963"/>
          </a:xfrm>
        </p:grpSpPr>
        <p:sp>
          <p:nvSpPr>
            <p:cNvPr id="215" name="Rectangle 227"/>
            <p:cNvSpPr>
              <a:spLocks noChangeArrowheads="1"/>
            </p:cNvSpPr>
            <p:nvPr/>
          </p:nvSpPr>
          <p:spPr bwMode="auto">
            <a:xfrm>
              <a:off x="7602538" y="2619375"/>
              <a:ext cx="377825" cy="166688"/>
            </a:xfrm>
            <a:prstGeom prst="rect">
              <a:avLst/>
            </a:prstGeom>
            <a:solidFill>
              <a:srgbClr val="999999"/>
            </a:solidFill>
            <a:ln w="25400">
              <a:noFill/>
              <a:miter lim="800000"/>
              <a:headEnd/>
              <a:tailEnd/>
            </a:ln>
          </p:spPr>
          <p:txBody>
            <a:bodyPr wrap="none" anchor="ctr">
              <a:prstTxWarp prst="textNoShape">
                <a:avLst/>
              </a:prstTxWarp>
            </a:bodyPr>
            <a:lstStyle/>
            <a:p>
              <a:endParaRPr lang="en-US"/>
            </a:p>
          </p:txBody>
        </p:sp>
        <p:sp>
          <p:nvSpPr>
            <p:cNvPr id="217" name="Oval 228"/>
            <p:cNvSpPr>
              <a:spLocks noChangeArrowheads="1"/>
            </p:cNvSpPr>
            <p:nvPr/>
          </p:nvSpPr>
          <p:spPr bwMode="auto">
            <a:xfrm>
              <a:off x="7602538" y="2578100"/>
              <a:ext cx="377825" cy="93663"/>
            </a:xfrm>
            <a:prstGeom prst="ellipse">
              <a:avLst/>
            </a:prstGeom>
            <a:solidFill>
              <a:srgbClr val="999999"/>
            </a:solidFill>
            <a:ln w="25400">
              <a:solidFill>
                <a:schemeClr val="tx1"/>
              </a:solidFill>
              <a:round/>
              <a:headEnd/>
              <a:tailEnd/>
            </a:ln>
          </p:spPr>
          <p:txBody>
            <a:bodyPr wrap="none" anchor="ctr">
              <a:prstTxWarp prst="textNoShape">
                <a:avLst/>
              </a:prstTxWarp>
            </a:bodyPr>
            <a:lstStyle/>
            <a:p>
              <a:endParaRPr lang="en-US"/>
            </a:p>
          </p:txBody>
        </p:sp>
        <p:sp>
          <p:nvSpPr>
            <p:cNvPr id="219" name="Oval 229"/>
            <p:cNvSpPr>
              <a:spLocks noChangeArrowheads="1"/>
            </p:cNvSpPr>
            <p:nvPr/>
          </p:nvSpPr>
          <p:spPr bwMode="auto">
            <a:xfrm>
              <a:off x="7602538" y="2765425"/>
              <a:ext cx="377825" cy="93663"/>
            </a:xfrm>
            <a:prstGeom prst="ellipse">
              <a:avLst/>
            </a:prstGeom>
            <a:solidFill>
              <a:srgbClr val="999999"/>
            </a:solidFill>
            <a:ln w="25400">
              <a:solidFill>
                <a:schemeClr val="tx1"/>
              </a:solidFill>
              <a:round/>
              <a:headEnd/>
              <a:tailEnd/>
            </a:ln>
          </p:spPr>
          <p:txBody>
            <a:bodyPr wrap="none" anchor="ctr">
              <a:prstTxWarp prst="textNoShape">
                <a:avLst/>
              </a:prstTxWarp>
            </a:bodyPr>
            <a:lstStyle/>
            <a:p>
              <a:endParaRPr lang="en-US"/>
            </a:p>
          </p:txBody>
        </p:sp>
        <p:sp>
          <p:nvSpPr>
            <p:cNvPr id="221" name="Line 230"/>
            <p:cNvSpPr>
              <a:spLocks noChangeShapeType="1"/>
            </p:cNvSpPr>
            <p:nvPr/>
          </p:nvSpPr>
          <p:spPr bwMode="auto">
            <a:xfrm>
              <a:off x="7980363" y="2625725"/>
              <a:ext cx="0" cy="187325"/>
            </a:xfrm>
            <a:prstGeom prst="line">
              <a:avLst/>
            </a:prstGeom>
            <a:noFill/>
            <a:ln w="25400">
              <a:solidFill>
                <a:schemeClr val="tx1"/>
              </a:solidFill>
              <a:round/>
              <a:headEnd/>
              <a:tailEnd/>
            </a:ln>
          </p:spPr>
          <p:txBody>
            <a:bodyPr>
              <a:prstTxWarp prst="textNoShape">
                <a:avLst/>
              </a:prstTxWarp>
            </a:bodyPr>
            <a:lstStyle/>
            <a:p>
              <a:endParaRPr lang="en-US"/>
            </a:p>
          </p:txBody>
        </p:sp>
        <p:sp>
          <p:nvSpPr>
            <p:cNvPr id="225" name="Line 231"/>
            <p:cNvSpPr>
              <a:spLocks noChangeShapeType="1"/>
            </p:cNvSpPr>
            <p:nvPr/>
          </p:nvSpPr>
          <p:spPr bwMode="auto">
            <a:xfrm>
              <a:off x="7602538" y="2625725"/>
              <a:ext cx="0" cy="187325"/>
            </a:xfrm>
            <a:prstGeom prst="line">
              <a:avLst/>
            </a:prstGeom>
            <a:noFill/>
            <a:ln w="25400">
              <a:solidFill>
                <a:schemeClr val="tx1"/>
              </a:solidFill>
              <a:round/>
              <a:headEnd/>
              <a:tailEnd/>
            </a:ln>
          </p:spPr>
          <p:txBody>
            <a:bodyPr>
              <a:prstTxWarp prst="textNoShape">
                <a:avLst/>
              </a:prstTxWarp>
            </a:bodyPr>
            <a:lstStyle/>
            <a:p>
              <a:endParaRPr lang="en-US"/>
            </a:p>
          </p:txBody>
        </p:sp>
        <p:grpSp>
          <p:nvGrpSpPr>
            <p:cNvPr id="226" name="Group 260"/>
            <p:cNvGrpSpPr>
              <a:grpSpLocks/>
            </p:cNvGrpSpPr>
            <p:nvPr/>
          </p:nvGrpSpPr>
          <p:grpSpPr bwMode="auto">
            <a:xfrm>
              <a:off x="6711950" y="2619375"/>
              <a:ext cx="423863" cy="415925"/>
              <a:chOff x="4176" y="2160"/>
              <a:chExt cx="273" cy="262"/>
            </a:xfrm>
          </p:grpSpPr>
          <p:sp>
            <p:nvSpPr>
              <p:cNvPr id="246" name="AutoShape 261"/>
              <p:cNvSpPr>
                <a:spLocks noChangeAspect="1" noChangeArrowheads="1"/>
              </p:cNvSpPr>
              <p:nvPr/>
            </p:nvSpPr>
            <p:spPr bwMode="auto">
              <a:xfrm>
                <a:off x="4176" y="2160"/>
                <a:ext cx="118" cy="116"/>
              </a:xfrm>
              <a:prstGeom prst="roundRect">
                <a:avLst>
                  <a:gd name="adj" fmla="val 1060"/>
                </a:avLst>
              </a:prstGeom>
              <a:solidFill>
                <a:srgbClr val="004D4D"/>
              </a:solidFill>
              <a:ln w="19050">
                <a:solidFill>
                  <a:srgbClr val="000000"/>
                </a:solidFill>
                <a:round/>
                <a:headEnd/>
                <a:tailEnd/>
              </a:ln>
            </p:spPr>
            <p:txBody>
              <a:bodyPr wrap="none" anchor="ctr">
                <a:prstTxWarp prst="textNoShape">
                  <a:avLst/>
                </a:prstTxWarp>
              </a:bodyPr>
              <a:lstStyle/>
              <a:p>
                <a:endParaRPr lang="en-US"/>
              </a:p>
            </p:txBody>
          </p:sp>
          <p:sp>
            <p:nvSpPr>
              <p:cNvPr id="247" name="AutoShape 262"/>
              <p:cNvSpPr>
                <a:spLocks noChangeAspect="1" noChangeArrowheads="1"/>
              </p:cNvSpPr>
              <p:nvPr/>
            </p:nvSpPr>
            <p:spPr bwMode="auto">
              <a:xfrm>
                <a:off x="4331" y="2160"/>
                <a:ext cx="118" cy="116"/>
              </a:xfrm>
              <a:prstGeom prst="roundRect">
                <a:avLst>
                  <a:gd name="adj" fmla="val 1060"/>
                </a:avLst>
              </a:prstGeom>
              <a:solidFill>
                <a:srgbClr val="004D4D"/>
              </a:solidFill>
              <a:ln w="19050">
                <a:solidFill>
                  <a:srgbClr val="000000"/>
                </a:solidFill>
                <a:round/>
                <a:headEnd/>
                <a:tailEnd/>
              </a:ln>
            </p:spPr>
            <p:txBody>
              <a:bodyPr wrap="none" anchor="ctr">
                <a:prstTxWarp prst="textNoShape">
                  <a:avLst/>
                </a:prstTxWarp>
              </a:bodyPr>
              <a:lstStyle/>
              <a:p>
                <a:endParaRPr lang="en-US"/>
              </a:p>
            </p:txBody>
          </p:sp>
          <p:sp>
            <p:nvSpPr>
              <p:cNvPr id="248" name="AutoShape 263"/>
              <p:cNvSpPr>
                <a:spLocks noChangeAspect="1" noChangeArrowheads="1"/>
              </p:cNvSpPr>
              <p:nvPr/>
            </p:nvSpPr>
            <p:spPr bwMode="auto">
              <a:xfrm>
                <a:off x="4176" y="2305"/>
                <a:ext cx="118" cy="117"/>
              </a:xfrm>
              <a:prstGeom prst="roundRect">
                <a:avLst>
                  <a:gd name="adj" fmla="val 1060"/>
                </a:avLst>
              </a:prstGeom>
              <a:solidFill>
                <a:srgbClr val="004D4D"/>
              </a:solidFill>
              <a:ln w="19050">
                <a:solidFill>
                  <a:srgbClr val="000000"/>
                </a:solidFill>
                <a:round/>
                <a:headEnd/>
                <a:tailEnd/>
              </a:ln>
            </p:spPr>
            <p:txBody>
              <a:bodyPr wrap="none" anchor="ctr">
                <a:prstTxWarp prst="textNoShape">
                  <a:avLst/>
                </a:prstTxWarp>
              </a:bodyPr>
              <a:lstStyle/>
              <a:p>
                <a:endParaRPr lang="en-US"/>
              </a:p>
            </p:txBody>
          </p:sp>
          <p:sp>
            <p:nvSpPr>
              <p:cNvPr id="249" name="AutoShape 264"/>
              <p:cNvSpPr>
                <a:spLocks noChangeAspect="1" noChangeArrowheads="1"/>
              </p:cNvSpPr>
              <p:nvPr/>
            </p:nvSpPr>
            <p:spPr bwMode="auto">
              <a:xfrm>
                <a:off x="4331" y="2305"/>
                <a:ext cx="118" cy="117"/>
              </a:xfrm>
              <a:prstGeom prst="roundRect">
                <a:avLst>
                  <a:gd name="adj" fmla="val 1060"/>
                </a:avLst>
              </a:prstGeom>
              <a:solidFill>
                <a:srgbClr val="004D4D"/>
              </a:solidFill>
              <a:ln w="19050">
                <a:solidFill>
                  <a:srgbClr val="000000"/>
                </a:solidFill>
                <a:round/>
                <a:headEnd/>
                <a:tailEnd/>
              </a:ln>
            </p:spPr>
            <p:txBody>
              <a:bodyPr wrap="none" anchor="ctr">
                <a:prstTxWarp prst="textNoShape">
                  <a:avLst/>
                </a:prstTxWarp>
              </a:bodyPr>
              <a:lstStyle/>
              <a:p>
                <a:endParaRPr lang="en-US"/>
              </a:p>
            </p:txBody>
          </p:sp>
        </p:grpSp>
        <p:sp>
          <p:nvSpPr>
            <p:cNvPr id="227" name="AutoShape 265"/>
            <p:cNvSpPr>
              <a:spLocks noChangeAspect="1" noChangeArrowheads="1"/>
            </p:cNvSpPr>
            <p:nvPr/>
          </p:nvSpPr>
          <p:spPr bwMode="auto">
            <a:xfrm>
              <a:off x="6784975" y="2682875"/>
              <a:ext cx="180975" cy="185738"/>
            </a:xfrm>
            <a:prstGeom prst="roundRect">
              <a:avLst>
                <a:gd name="adj" fmla="val 1060"/>
              </a:avLst>
            </a:prstGeom>
            <a:solidFill>
              <a:srgbClr val="004D4D"/>
            </a:solidFill>
            <a:ln w="19050">
              <a:solidFill>
                <a:srgbClr val="000000"/>
              </a:solidFill>
              <a:round/>
              <a:headEnd/>
              <a:tailEnd/>
            </a:ln>
          </p:spPr>
          <p:txBody>
            <a:bodyPr wrap="none" anchor="ctr">
              <a:prstTxWarp prst="textNoShape">
                <a:avLst/>
              </a:prstTxWarp>
            </a:bodyPr>
            <a:lstStyle/>
            <a:p>
              <a:endParaRPr lang="en-US"/>
            </a:p>
          </p:txBody>
        </p:sp>
        <p:sp>
          <p:nvSpPr>
            <p:cNvPr id="228" name="AutoShape 266"/>
            <p:cNvSpPr>
              <a:spLocks noChangeAspect="1" noChangeArrowheads="1"/>
            </p:cNvSpPr>
            <p:nvPr/>
          </p:nvSpPr>
          <p:spPr bwMode="auto">
            <a:xfrm>
              <a:off x="7031038" y="2682875"/>
              <a:ext cx="180975" cy="185738"/>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endParaRPr lang="en-US"/>
            </a:p>
          </p:txBody>
        </p:sp>
        <p:sp>
          <p:nvSpPr>
            <p:cNvPr id="229" name="AutoShape 267"/>
            <p:cNvSpPr>
              <a:spLocks noChangeAspect="1" noChangeArrowheads="1"/>
            </p:cNvSpPr>
            <p:nvPr/>
          </p:nvSpPr>
          <p:spPr bwMode="auto">
            <a:xfrm>
              <a:off x="6784975" y="2919413"/>
              <a:ext cx="180975" cy="184150"/>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endParaRPr lang="en-US"/>
            </a:p>
          </p:txBody>
        </p:sp>
        <p:sp>
          <p:nvSpPr>
            <p:cNvPr id="230" name="AutoShape 268"/>
            <p:cNvSpPr>
              <a:spLocks noChangeAspect="1" noChangeArrowheads="1"/>
            </p:cNvSpPr>
            <p:nvPr/>
          </p:nvSpPr>
          <p:spPr bwMode="auto">
            <a:xfrm>
              <a:off x="7031038" y="2919413"/>
              <a:ext cx="180975" cy="184150"/>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endParaRPr lang="en-US"/>
            </a:p>
          </p:txBody>
        </p:sp>
        <p:sp>
          <p:nvSpPr>
            <p:cNvPr id="231" name="AutoShape 269"/>
            <p:cNvSpPr>
              <a:spLocks noChangeAspect="1" noChangeArrowheads="1"/>
            </p:cNvSpPr>
            <p:nvPr/>
          </p:nvSpPr>
          <p:spPr bwMode="auto">
            <a:xfrm>
              <a:off x="6851650" y="2751138"/>
              <a:ext cx="182563" cy="182563"/>
            </a:xfrm>
            <a:prstGeom prst="roundRect">
              <a:avLst>
                <a:gd name="adj" fmla="val 1060"/>
              </a:avLst>
            </a:prstGeom>
            <a:solidFill>
              <a:srgbClr val="004D4D"/>
            </a:solidFill>
            <a:ln w="19050">
              <a:solidFill>
                <a:srgbClr val="000000"/>
              </a:solidFill>
              <a:round/>
              <a:headEnd/>
              <a:tailEnd/>
            </a:ln>
          </p:spPr>
          <p:txBody>
            <a:bodyPr wrap="none" anchor="ctr">
              <a:prstTxWarp prst="textNoShape">
                <a:avLst/>
              </a:prstTxWarp>
            </a:bodyPr>
            <a:lstStyle/>
            <a:p>
              <a:endParaRPr lang="en-US"/>
            </a:p>
          </p:txBody>
        </p:sp>
        <p:sp>
          <p:nvSpPr>
            <p:cNvPr id="232" name="AutoShape 270"/>
            <p:cNvSpPr>
              <a:spLocks noChangeAspect="1" noChangeArrowheads="1"/>
            </p:cNvSpPr>
            <p:nvPr/>
          </p:nvSpPr>
          <p:spPr bwMode="auto">
            <a:xfrm>
              <a:off x="7097713" y="2751138"/>
              <a:ext cx="182563" cy="182563"/>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endParaRPr lang="en-US"/>
            </a:p>
          </p:txBody>
        </p:sp>
        <p:sp>
          <p:nvSpPr>
            <p:cNvPr id="233" name="AutoShape 271"/>
            <p:cNvSpPr>
              <a:spLocks noChangeAspect="1" noChangeArrowheads="1"/>
            </p:cNvSpPr>
            <p:nvPr/>
          </p:nvSpPr>
          <p:spPr bwMode="auto">
            <a:xfrm>
              <a:off x="6851650" y="2982913"/>
              <a:ext cx="182563" cy="184150"/>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endParaRPr lang="en-US"/>
            </a:p>
          </p:txBody>
        </p:sp>
        <p:sp>
          <p:nvSpPr>
            <p:cNvPr id="234" name="AutoShape 272"/>
            <p:cNvSpPr>
              <a:spLocks noChangeAspect="1" noChangeArrowheads="1"/>
            </p:cNvSpPr>
            <p:nvPr/>
          </p:nvSpPr>
          <p:spPr bwMode="auto">
            <a:xfrm>
              <a:off x="7097713" y="2982913"/>
              <a:ext cx="182563" cy="184150"/>
            </a:xfrm>
            <a:prstGeom prst="roundRect">
              <a:avLst>
                <a:gd name="adj" fmla="val 1060"/>
              </a:avLst>
            </a:prstGeom>
            <a:solidFill>
              <a:srgbClr val="999999"/>
            </a:solidFill>
            <a:ln w="19050">
              <a:solidFill>
                <a:srgbClr val="000000"/>
              </a:solidFill>
              <a:round/>
              <a:headEnd/>
              <a:tailEnd/>
            </a:ln>
          </p:spPr>
          <p:txBody>
            <a:bodyPr wrap="none" anchor="ctr">
              <a:prstTxWarp prst="textNoShape">
                <a:avLst/>
              </a:prstTxWarp>
            </a:bodyPr>
            <a:lstStyle/>
            <a:p>
              <a:endParaRPr lang="en-US"/>
            </a:p>
          </p:txBody>
        </p:sp>
        <p:sp>
          <p:nvSpPr>
            <p:cNvPr id="235" name="Rectangle 312"/>
            <p:cNvSpPr>
              <a:spLocks noChangeArrowheads="1"/>
            </p:cNvSpPr>
            <p:nvPr/>
          </p:nvSpPr>
          <p:spPr bwMode="auto">
            <a:xfrm>
              <a:off x="7412038" y="2814638"/>
              <a:ext cx="377825" cy="166688"/>
            </a:xfrm>
            <a:prstGeom prst="rect">
              <a:avLst/>
            </a:prstGeom>
            <a:solidFill>
              <a:srgbClr val="999999"/>
            </a:solidFill>
            <a:ln w="25400">
              <a:noFill/>
              <a:miter lim="800000"/>
              <a:headEnd/>
              <a:tailEnd/>
            </a:ln>
          </p:spPr>
          <p:txBody>
            <a:bodyPr wrap="none" anchor="ctr">
              <a:prstTxWarp prst="textNoShape">
                <a:avLst/>
              </a:prstTxWarp>
            </a:bodyPr>
            <a:lstStyle/>
            <a:p>
              <a:endParaRPr lang="en-US"/>
            </a:p>
          </p:txBody>
        </p:sp>
        <p:sp>
          <p:nvSpPr>
            <p:cNvPr id="236" name="Oval 313"/>
            <p:cNvSpPr>
              <a:spLocks noChangeArrowheads="1"/>
            </p:cNvSpPr>
            <p:nvPr/>
          </p:nvSpPr>
          <p:spPr bwMode="auto">
            <a:xfrm>
              <a:off x="7412038" y="2773363"/>
              <a:ext cx="377825" cy="93663"/>
            </a:xfrm>
            <a:prstGeom prst="ellipse">
              <a:avLst/>
            </a:prstGeom>
            <a:solidFill>
              <a:srgbClr val="999999"/>
            </a:solidFill>
            <a:ln w="25400">
              <a:solidFill>
                <a:schemeClr val="tx1"/>
              </a:solidFill>
              <a:round/>
              <a:headEnd/>
              <a:tailEnd/>
            </a:ln>
          </p:spPr>
          <p:txBody>
            <a:bodyPr wrap="none" anchor="ctr">
              <a:prstTxWarp prst="textNoShape">
                <a:avLst/>
              </a:prstTxWarp>
            </a:bodyPr>
            <a:lstStyle/>
            <a:p>
              <a:endParaRPr lang="en-US"/>
            </a:p>
          </p:txBody>
        </p:sp>
        <p:sp>
          <p:nvSpPr>
            <p:cNvPr id="237" name="Oval 314"/>
            <p:cNvSpPr>
              <a:spLocks noChangeArrowheads="1"/>
            </p:cNvSpPr>
            <p:nvPr/>
          </p:nvSpPr>
          <p:spPr bwMode="auto">
            <a:xfrm>
              <a:off x="7412038" y="2960688"/>
              <a:ext cx="377825" cy="93663"/>
            </a:xfrm>
            <a:prstGeom prst="ellipse">
              <a:avLst/>
            </a:prstGeom>
            <a:solidFill>
              <a:srgbClr val="999999"/>
            </a:solidFill>
            <a:ln w="25400">
              <a:solidFill>
                <a:schemeClr val="tx1"/>
              </a:solidFill>
              <a:round/>
              <a:headEnd/>
              <a:tailEnd/>
            </a:ln>
          </p:spPr>
          <p:txBody>
            <a:bodyPr wrap="none" anchor="ctr">
              <a:prstTxWarp prst="textNoShape">
                <a:avLst/>
              </a:prstTxWarp>
            </a:bodyPr>
            <a:lstStyle/>
            <a:p>
              <a:endParaRPr lang="en-US"/>
            </a:p>
          </p:txBody>
        </p:sp>
        <p:sp>
          <p:nvSpPr>
            <p:cNvPr id="238" name="Line 315"/>
            <p:cNvSpPr>
              <a:spLocks noChangeShapeType="1"/>
            </p:cNvSpPr>
            <p:nvPr/>
          </p:nvSpPr>
          <p:spPr bwMode="auto">
            <a:xfrm>
              <a:off x="7789863" y="2820988"/>
              <a:ext cx="0" cy="187325"/>
            </a:xfrm>
            <a:prstGeom prst="line">
              <a:avLst/>
            </a:prstGeom>
            <a:noFill/>
            <a:ln w="25400">
              <a:solidFill>
                <a:schemeClr val="tx1"/>
              </a:solidFill>
              <a:round/>
              <a:headEnd/>
              <a:tailEnd/>
            </a:ln>
          </p:spPr>
          <p:txBody>
            <a:bodyPr>
              <a:prstTxWarp prst="textNoShape">
                <a:avLst/>
              </a:prstTxWarp>
            </a:bodyPr>
            <a:lstStyle/>
            <a:p>
              <a:endParaRPr lang="en-US"/>
            </a:p>
          </p:txBody>
        </p:sp>
        <p:sp>
          <p:nvSpPr>
            <p:cNvPr id="239" name="Line 316"/>
            <p:cNvSpPr>
              <a:spLocks noChangeShapeType="1"/>
            </p:cNvSpPr>
            <p:nvPr/>
          </p:nvSpPr>
          <p:spPr bwMode="auto">
            <a:xfrm>
              <a:off x="7412038" y="2820988"/>
              <a:ext cx="0" cy="187325"/>
            </a:xfrm>
            <a:prstGeom prst="line">
              <a:avLst/>
            </a:prstGeom>
            <a:noFill/>
            <a:ln w="25400">
              <a:solidFill>
                <a:schemeClr val="tx1"/>
              </a:solidFill>
              <a:round/>
              <a:headEnd/>
              <a:tailEnd/>
            </a:ln>
          </p:spPr>
          <p:txBody>
            <a:bodyPr>
              <a:prstTxWarp prst="textNoShape">
                <a:avLst/>
              </a:prstTxWarp>
            </a:bodyPr>
            <a:lstStyle/>
            <a:p>
              <a:endParaRPr lang="en-US"/>
            </a:p>
          </p:txBody>
        </p:sp>
        <p:sp>
          <p:nvSpPr>
            <p:cNvPr id="240" name="Rectangle 317"/>
            <p:cNvSpPr>
              <a:spLocks noChangeArrowheads="1"/>
            </p:cNvSpPr>
            <p:nvPr/>
          </p:nvSpPr>
          <p:spPr bwMode="auto">
            <a:xfrm>
              <a:off x="7826375" y="2771775"/>
              <a:ext cx="377825" cy="165100"/>
            </a:xfrm>
            <a:prstGeom prst="rect">
              <a:avLst/>
            </a:prstGeom>
            <a:solidFill>
              <a:srgbClr val="004D4D"/>
            </a:solidFill>
            <a:ln w="25400">
              <a:noFill/>
              <a:miter lim="800000"/>
              <a:headEnd/>
              <a:tailEnd/>
            </a:ln>
          </p:spPr>
          <p:txBody>
            <a:bodyPr wrap="none" anchor="ctr">
              <a:prstTxWarp prst="textNoShape">
                <a:avLst/>
              </a:prstTxWarp>
            </a:bodyPr>
            <a:lstStyle/>
            <a:p>
              <a:endParaRPr lang="en-US"/>
            </a:p>
          </p:txBody>
        </p:sp>
        <p:sp>
          <p:nvSpPr>
            <p:cNvPr id="241" name="Oval 318"/>
            <p:cNvSpPr>
              <a:spLocks noChangeArrowheads="1"/>
            </p:cNvSpPr>
            <p:nvPr/>
          </p:nvSpPr>
          <p:spPr bwMode="auto">
            <a:xfrm>
              <a:off x="7832725" y="2730500"/>
              <a:ext cx="377825" cy="93663"/>
            </a:xfrm>
            <a:prstGeom prst="ellipse">
              <a:avLst/>
            </a:prstGeom>
            <a:solidFill>
              <a:srgbClr val="004D4D"/>
            </a:solidFill>
            <a:ln w="25400">
              <a:solidFill>
                <a:schemeClr val="tx1"/>
              </a:solidFill>
              <a:round/>
              <a:headEnd/>
              <a:tailEnd/>
            </a:ln>
          </p:spPr>
          <p:txBody>
            <a:bodyPr wrap="none" anchor="ctr">
              <a:prstTxWarp prst="textNoShape">
                <a:avLst/>
              </a:prstTxWarp>
            </a:bodyPr>
            <a:lstStyle/>
            <a:p>
              <a:endParaRPr lang="en-US"/>
            </a:p>
          </p:txBody>
        </p:sp>
        <p:sp>
          <p:nvSpPr>
            <p:cNvPr id="242" name="Oval 319"/>
            <p:cNvSpPr>
              <a:spLocks noChangeArrowheads="1"/>
            </p:cNvSpPr>
            <p:nvPr/>
          </p:nvSpPr>
          <p:spPr bwMode="auto">
            <a:xfrm>
              <a:off x="7832725" y="2916238"/>
              <a:ext cx="377825" cy="93663"/>
            </a:xfrm>
            <a:prstGeom prst="ellipse">
              <a:avLst/>
            </a:prstGeom>
            <a:solidFill>
              <a:srgbClr val="004D4D"/>
            </a:solidFill>
            <a:ln w="25400">
              <a:solidFill>
                <a:schemeClr val="tx1"/>
              </a:solidFill>
              <a:round/>
              <a:headEnd/>
              <a:tailEnd/>
            </a:ln>
          </p:spPr>
          <p:txBody>
            <a:bodyPr wrap="none" anchor="ctr">
              <a:prstTxWarp prst="textNoShape">
                <a:avLst/>
              </a:prstTxWarp>
            </a:bodyPr>
            <a:lstStyle/>
            <a:p>
              <a:endParaRPr lang="en-US"/>
            </a:p>
          </p:txBody>
        </p:sp>
        <p:sp>
          <p:nvSpPr>
            <p:cNvPr id="243" name="Line 320"/>
            <p:cNvSpPr>
              <a:spLocks noChangeShapeType="1"/>
            </p:cNvSpPr>
            <p:nvPr/>
          </p:nvSpPr>
          <p:spPr bwMode="auto">
            <a:xfrm>
              <a:off x="8204200" y="2776538"/>
              <a:ext cx="0" cy="187325"/>
            </a:xfrm>
            <a:prstGeom prst="line">
              <a:avLst/>
            </a:prstGeom>
            <a:noFill/>
            <a:ln w="25400">
              <a:solidFill>
                <a:schemeClr val="tx1"/>
              </a:solidFill>
              <a:round/>
              <a:headEnd/>
              <a:tailEnd/>
            </a:ln>
          </p:spPr>
          <p:txBody>
            <a:bodyPr>
              <a:prstTxWarp prst="textNoShape">
                <a:avLst/>
              </a:prstTxWarp>
            </a:bodyPr>
            <a:lstStyle/>
            <a:p>
              <a:endParaRPr lang="en-US"/>
            </a:p>
          </p:txBody>
        </p:sp>
        <p:sp>
          <p:nvSpPr>
            <p:cNvPr id="244" name="Line 321"/>
            <p:cNvSpPr>
              <a:spLocks noChangeShapeType="1"/>
            </p:cNvSpPr>
            <p:nvPr/>
          </p:nvSpPr>
          <p:spPr bwMode="auto">
            <a:xfrm>
              <a:off x="7826375" y="2776538"/>
              <a:ext cx="0" cy="187325"/>
            </a:xfrm>
            <a:prstGeom prst="line">
              <a:avLst/>
            </a:prstGeom>
            <a:noFill/>
            <a:ln w="25400">
              <a:solidFill>
                <a:schemeClr val="tx1"/>
              </a:solidFill>
              <a:round/>
              <a:headEnd/>
              <a:tailEnd/>
            </a:ln>
          </p:spPr>
          <p:txBody>
            <a:bodyPr>
              <a:prstTxWarp prst="textNoShape">
                <a:avLst/>
              </a:prstTxWarp>
            </a:bodyPr>
            <a:lstStyle/>
            <a:p>
              <a:endParaRPr lang="en-US"/>
            </a:p>
          </p:txBody>
        </p:sp>
        <p:sp>
          <p:nvSpPr>
            <p:cNvPr id="245" name="AutoShape 337"/>
            <p:cNvSpPr>
              <a:spLocks noChangeArrowheads="1"/>
            </p:cNvSpPr>
            <p:nvPr/>
          </p:nvSpPr>
          <p:spPr bwMode="auto">
            <a:xfrm>
              <a:off x="7412038" y="2925763"/>
              <a:ext cx="374650" cy="128588"/>
            </a:xfrm>
            <a:prstGeom prst="can">
              <a:avLst>
                <a:gd name="adj" fmla="val 50000"/>
              </a:avLst>
            </a:prstGeom>
            <a:solidFill>
              <a:srgbClr val="004D4D"/>
            </a:solidFill>
            <a:ln w="25400">
              <a:solidFill>
                <a:schemeClr val="tx1"/>
              </a:solidFill>
              <a:round/>
              <a:headEnd/>
              <a:tailEnd/>
            </a:ln>
          </p:spPr>
          <p:txBody>
            <a:bodyPr wrap="none" anchor="ctr">
              <a:prstTxWarp prst="textNoShape">
                <a:avLst/>
              </a:prstTxWarp>
            </a:bodyPr>
            <a:lstStyle/>
            <a:p>
              <a:endParaRPr lang="en-US"/>
            </a:p>
          </p:txBody>
        </p:sp>
      </p:grpSp>
      <p:grpSp>
        <p:nvGrpSpPr>
          <p:cNvPr id="251" name="Group 273"/>
          <p:cNvGrpSpPr>
            <a:grpSpLocks/>
          </p:cNvGrpSpPr>
          <p:nvPr/>
        </p:nvGrpSpPr>
        <p:grpSpPr bwMode="auto">
          <a:xfrm>
            <a:off x="4588202" y="4492625"/>
            <a:ext cx="334963" cy="790575"/>
            <a:chOff x="4944" y="2800"/>
            <a:chExt cx="215" cy="498"/>
          </a:xfrm>
        </p:grpSpPr>
        <p:sp>
          <p:nvSpPr>
            <p:cNvPr id="292" name="AutoShape 274"/>
            <p:cNvSpPr>
              <a:spLocks noChangeAspect="1" noChangeArrowheads="1"/>
            </p:cNvSpPr>
            <p:nvPr/>
          </p:nvSpPr>
          <p:spPr bwMode="auto">
            <a:xfrm>
              <a:off x="4945" y="3100"/>
              <a:ext cx="119" cy="116"/>
            </a:xfrm>
            <a:prstGeom prst="roundRect">
              <a:avLst>
                <a:gd name="adj" fmla="val 1060"/>
              </a:avLst>
            </a:prstGeom>
            <a:solidFill>
              <a:srgbClr val="7289C0"/>
            </a:solidFill>
            <a:ln w="19050">
              <a:solidFill>
                <a:srgbClr val="000000"/>
              </a:solidFill>
              <a:round/>
              <a:headEnd/>
              <a:tailEnd/>
            </a:ln>
          </p:spPr>
          <p:txBody>
            <a:bodyPr wrap="none" anchor="ctr">
              <a:prstTxWarp prst="textNoShape">
                <a:avLst/>
              </a:prstTxWarp>
            </a:bodyPr>
            <a:lstStyle/>
            <a:p>
              <a:endParaRPr lang="en-US"/>
            </a:p>
          </p:txBody>
        </p:sp>
        <p:sp>
          <p:nvSpPr>
            <p:cNvPr id="293" name="AutoShape 275"/>
            <p:cNvSpPr>
              <a:spLocks noChangeAspect="1" noChangeArrowheads="1"/>
            </p:cNvSpPr>
            <p:nvPr/>
          </p:nvSpPr>
          <p:spPr bwMode="auto">
            <a:xfrm>
              <a:off x="4944" y="2800"/>
              <a:ext cx="119" cy="116"/>
            </a:xfrm>
            <a:prstGeom prst="roundRect">
              <a:avLst>
                <a:gd name="adj" fmla="val 1060"/>
              </a:avLst>
            </a:prstGeom>
            <a:solidFill>
              <a:srgbClr val="7289C0"/>
            </a:solidFill>
            <a:ln w="19050">
              <a:solidFill>
                <a:srgbClr val="000000"/>
              </a:solidFill>
              <a:round/>
              <a:headEnd/>
              <a:tailEnd/>
            </a:ln>
          </p:spPr>
          <p:txBody>
            <a:bodyPr wrap="none" anchor="ctr">
              <a:prstTxWarp prst="textNoShape">
                <a:avLst/>
              </a:prstTxWarp>
            </a:bodyPr>
            <a:lstStyle/>
            <a:p>
              <a:endParaRPr lang="en-US"/>
            </a:p>
          </p:txBody>
        </p:sp>
        <p:sp>
          <p:nvSpPr>
            <p:cNvPr id="294" name="AutoShape 276"/>
            <p:cNvSpPr>
              <a:spLocks noChangeAspect="1" noChangeArrowheads="1"/>
            </p:cNvSpPr>
            <p:nvPr/>
          </p:nvSpPr>
          <p:spPr bwMode="auto">
            <a:xfrm>
              <a:off x="4944" y="2945"/>
              <a:ext cx="119" cy="117"/>
            </a:xfrm>
            <a:prstGeom prst="roundRect">
              <a:avLst>
                <a:gd name="adj" fmla="val 1060"/>
              </a:avLst>
            </a:prstGeom>
            <a:solidFill>
              <a:srgbClr val="7289C0"/>
            </a:solidFill>
            <a:ln w="19050">
              <a:solidFill>
                <a:srgbClr val="000000"/>
              </a:solidFill>
              <a:round/>
              <a:headEnd/>
              <a:tailEnd/>
            </a:ln>
          </p:spPr>
          <p:txBody>
            <a:bodyPr wrap="none" anchor="ctr">
              <a:prstTxWarp prst="textNoShape">
                <a:avLst/>
              </a:prstTxWarp>
            </a:bodyPr>
            <a:lstStyle/>
            <a:p>
              <a:endParaRPr lang="en-US"/>
            </a:p>
          </p:txBody>
        </p:sp>
        <p:sp>
          <p:nvSpPr>
            <p:cNvPr id="295" name="AutoShape 277"/>
            <p:cNvSpPr>
              <a:spLocks noChangeAspect="1" noChangeArrowheads="1"/>
            </p:cNvSpPr>
            <p:nvPr/>
          </p:nvSpPr>
          <p:spPr bwMode="auto">
            <a:xfrm>
              <a:off x="4999" y="3141"/>
              <a:ext cx="117" cy="117"/>
            </a:xfrm>
            <a:prstGeom prst="roundRect">
              <a:avLst>
                <a:gd name="adj" fmla="val 1060"/>
              </a:avLst>
            </a:prstGeom>
            <a:solidFill>
              <a:srgbClr val="7289C0"/>
            </a:solidFill>
            <a:ln w="19050">
              <a:solidFill>
                <a:srgbClr val="000000"/>
              </a:solidFill>
              <a:round/>
              <a:headEnd/>
              <a:tailEnd/>
            </a:ln>
          </p:spPr>
          <p:txBody>
            <a:bodyPr wrap="none" anchor="ctr">
              <a:prstTxWarp prst="textNoShape">
                <a:avLst/>
              </a:prstTxWarp>
            </a:bodyPr>
            <a:lstStyle/>
            <a:p>
              <a:endParaRPr lang="en-US"/>
            </a:p>
          </p:txBody>
        </p:sp>
        <p:sp>
          <p:nvSpPr>
            <p:cNvPr id="296" name="AutoShape 278"/>
            <p:cNvSpPr>
              <a:spLocks noChangeAspect="1" noChangeArrowheads="1"/>
            </p:cNvSpPr>
            <p:nvPr/>
          </p:nvSpPr>
          <p:spPr bwMode="auto">
            <a:xfrm>
              <a:off x="4997" y="2837"/>
              <a:ext cx="118" cy="117"/>
            </a:xfrm>
            <a:prstGeom prst="roundRect">
              <a:avLst>
                <a:gd name="adj" fmla="val 1060"/>
              </a:avLst>
            </a:prstGeom>
            <a:solidFill>
              <a:srgbClr val="7289C0"/>
            </a:solidFill>
            <a:ln w="19050">
              <a:solidFill>
                <a:srgbClr val="000000"/>
              </a:solidFill>
              <a:round/>
              <a:headEnd/>
              <a:tailEnd/>
            </a:ln>
          </p:spPr>
          <p:txBody>
            <a:bodyPr wrap="none" anchor="ctr">
              <a:prstTxWarp prst="textNoShape">
                <a:avLst/>
              </a:prstTxWarp>
            </a:bodyPr>
            <a:lstStyle/>
            <a:p>
              <a:endParaRPr lang="en-US"/>
            </a:p>
          </p:txBody>
        </p:sp>
        <p:sp>
          <p:nvSpPr>
            <p:cNvPr id="297" name="AutoShape 279"/>
            <p:cNvSpPr>
              <a:spLocks noChangeAspect="1" noChangeArrowheads="1"/>
            </p:cNvSpPr>
            <p:nvPr/>
          </p:nvSpPr>
          <p:spPr bwMode="auto">
            <a:xfrm>
              <a:off x="4997" y="2986"/>
              <a:ext cx="118" cy="116"/>
            </a:xfrm>
            <a:prstGeom prst="roundRect">
              <a:avLst>
                <a:gd name="adj" fmla="val 1060"/>
              </a:avLst>
            </a:prstGeom>
            <a:solidFill>
              <a:srgbClr val="7289C0"/>
            </a:solidFill>
            <a:ln w="19050">
              <a:solidFill>
                <a:srgbClr val="000000"/>
              </a:solidFill>
              <a:round/>
              <a:headEnd/>
              <a:tailEnd/>
            </a:ln>
          </p:spPr>
          <p:txBody>
            <a:bodyPr wrap="none" anchor="ctr">
              <a:prstTxWarp prst="textNoShape">
                <a:avLst/>
              </a:prstTxWarp>
            </a:bodyPr>
            <a:lstStyle/>
            <a:p>
              <a:endParaRPr lang="en-US"/>
            </a:p>
          </p:txBody>
        </p:sp>
        <p:sp>
          <p:nvSpPr>
            <p:cNvPr id="298" name="AutoShape 280"/>
            <p:cNvSpPr>
              <a:spLocks noChangeAspect="1" noChangeArrowheads="1"/>
            </p:cNvSpPr>
            <p:nvPr/>
          </p:nvSpPr>
          <p:spPr bwMode="auto">
            <a:xfrm>
              <a:off x="5042" y="3182"/>
              <a:ext cx="117" cy="116"/>
            </a:xfrm>
            <a:prstGeom prst="roundRect">
              <a:avLst>
                <a:gd name="adj" fmla="val 1060"/>
              </a:avLst>
            </a:prstGeom>
            <a:solidFill>
              <a:srgbClr val="7289C0"/>
            </a:solidFill>
            <a:ln w="19050">
              <a:solidFill>
                <a:srgbClr val="000000"/>
              </a:solidFill>
              <a:round/>
              <a:headEnd/>
              <a:tailEnd/>
            </a:ln>
          </p:spPr>
          <p:txBody>
            <a:bodyPr wrap="none" anchor="ctr">
              <a:prstTxWarp prst="textNoShape">
                <a:avLst/>
              </a:prstTxWarp>
            </a:bodyPr>
            <a:lstStyle/>
            <a:p>
              <a:endParaRPr lang="en-US"/>
            </a:p>
          </p:txBody>
        </p:sp>
        <p:sp>
          <p:nvSpPr>
            <p:cNvPr id="299" name="AutoShape 281"/>
            <p:cNvSpPr>
              <a:spLocks noChangeAspect="1" noChangeArrowheads="1"/>
            </p:cNvSpPr>
            <p:nvPr/>
          </p:nvSpPr>
          <p:spPr bwMode="auto">
            <a:xfrm>
              <a:off x="5040" y="2880"/>
              <a:ext cx="118" cy="115"/>
            </a:xfrm>
            <a:prstGeom prst="roundRect">
              <a:avLst>
                <a:gd name="adj" fmla="val 1060"/>
              </a:avLst>
            </a:prstGeom>
            <a:solidFill>
              <a:srgbClr val="7289C0"/>
            </a:solidFill>
            <a:ln w="19050">
              <a:solidFill>
                <a:srgbClr val="000000"/>
              </a:solidFill>
              <a:round/>
              <a:headEnd/>
              <a:tailEnd/>
            </a:ln>
          </p:spPr>
          <p:txBody>
            <a:bodyPr wrap="none" anchor="ctr">
              <a:prstTxWarp prst="textNoShape">
                <a:avLst/>
              </a:prstTxWarp>
            </a:bodyPr>
            <a:lstStyle/>
            <a:p>
              <a:endParaRPr lang="en-US"/>
            </a:p>
          </p:txBody>
        </p:sp>
        <p:sp>
          <p:nvSpPr>
            <p:cNvPr id="300" name="AutoShape 282"/>
            <p:cNvSpPr>
              <a:spLocks noChangeAspect="1" noChangeArrowheads="1"/>
            </p:cNvSpPr>
            <p:nvPr/>
          </p:nvSpPr>
          <p:spPr bwMode="auto">
            <a:xfrm>
              <a:off x="5040" y="3026"/>
              <a:ext cx="118" cy="116"/>
            </a:xfrm>
            <a:prstGeom prst="roundRect">
              <a:avLst>
                <a:gd name="adj" fmla="val 1060"/>
              </a:avLst>
            </a:prstGeom>
            <a:solidFill>
              <a:srgbClr val="7289C0"/>
            </a:solidFill>
            <a:ln w="19050">
              <a:solidFill>
                <a:srgbClr val="000000"/>
              </a:solidFill>
              <a:round/>
              <a:headEnd/>
              <a:tailEnd/>
            </a:ln>
          </p:spPr>
          <p:txBody>
            <a:bodyPr wrap="none" anchor="ctr">
              <a:prstTxWarp prst="textNoShape">
                <a:avLst/>
              </a:prstTxWarp>
            </a:bodyPr>
            <a:lstStyle/>
            <a:p>
              <a:endParaRPr lang="en-US"/>
            </a:p>
          </p:txBody>
        </p:sp>
      </p:grpSp>
      <p:grpSp>
        <p:nvGrpSpPr>
          <p:cNvPr id="252" name="Group 283"/>
          <p:cNvGrpSpPr>
            <a:grpSpLocks/>
          </p:cNvGrpSpPr>
          <p:nvPr/>
        </p:nvGrpSpPr>
        <p:grpSpPr bwMode="auto">
          <a:xfrm>
            <a:off x="3842077" y="4492625"/>
            <a:ext cx="820738" cy="795338"/>
            <a:chOff x="4368" y="3312"/>
            <a:chExt cx="528" cy="501"/>
          </a:xfrm>
        </p:grpSpPr>
        <p:grpSp>
          <p:nvGrpSpPr>
            <p:cNvPr id="264" name="Group 284"/>
            <p:cNvGrpSpPr>
              <a:grpSpLocks/>
            </p:cNvGrpSpPr>
            <p:nvPr/>
          </p:nvGrpSpPr>
          <p:grpSpPr bwMode="auto">
            <a:xfrm>
              <a:off x="4368" y="3312"/>
              <a:ext cx="434" cy="416"/>
              <a:chOff x="4368" y="3312"/>
              <a:chExt cx="434" cy="416"/>
            </a:xfrm>
          </p:grpSpPr>
          <p:sp>
            <p:nvSpPr>
              <p:cNvPr id="283" name="AutoShape 285"/>
              <p:cNvSpPr>
                <a:spLocks noChangeAspect="1" noChangeArrowheads="1"/>
              </p:cNvSpPr>
              <p:nvPr/>
            </p:nvSpPr>
            <p:spPr bwMode="auto">
              <a:xfrm>
                <a:off x="4369" y="3612"/>
                <a:ext cx="119" cy="116"/>
              </a:xfrm>
              <a:prstGeom prst="roundRect">
                <a:avLst>
                  <a:gd name="adj" fmla="val 1060"/>
                </a:avLst>
              </a:prstGeom>
              <a:solidFill>
                <a:srgbClr val="4D005E"/>
              </a:solidFill>
              <a:ln w="19050">
                <a:solidFill>
                  <a:srgbClr val="000000"/>
                </a:solidFill>
                <a:round/>
                <a:headEnd/>
                <a:tailEnd/>
              </a:ln>
            </p:spPr>
            <p:txBody>
              <a:bodyPr wrap="none" anchor="ctr">
                <a:prstTxWarp prst="textNoShape">
                  <a:avLst/>
                </a:prstTxWarp>
              </a:bodyPr>
              <a:lstStyle/>
              <a:p>
                <a:endParaRPr lang="en-US"/>
              </a:p>
            </p:txBody>
          </p:sp>
          <p:sp>
            <p:nvSpPr>
              <p:cNvPr id="284" name="AutoShape 286"/>
              <p:cNvSpPr>
                <a:spLocks noChangeAspect="1" noChangeArrowheads="1"/>
              </p:cNvSpPr>
              <p:nvPr/>
            </p:nvSpPr>
            <p:spPr bwMode="auto">
              <a:xfrm>
                <a:off x="4524" y="3612"/>
                <a:ext cx="117" cy="116"/>
              </a:xfrm>
              <a:prstGeom prst="roundRect">
                <a:avLst>
                  <a:gd name="adj" fmla="val 1083"/>
                </a:avLst>
              </a:prstGeom>
              <a:solidFill>
                <a:srgbClr val="4D005E"/>
              </a:solidFill>
              <a:ln w="19050">
                <a:solidFill>
                  <a:srgbClr val="000000"/>
                </a:solidFill>
                <a:round/>
                <a:headEnd/>
                <a:tailEnd/>
              </a:ln>
            </p:spPr>
            <p:txBody>
              <a:bodyPr wrap="none" anchor="ctr">
                <a:prstTxWarp prst="textNoShape">
                  <a:avLst/>
                </a:prstTxWarp>
              </a:bodyPr>
              <a:lstStyle/>
              <a:p>
                <a:endParaRPr lang="en-US"/>
              </a:p>
            </p:txBody>
          </p:sp>
          <p:sp>
            <p:nvSpPr>
              <p:cNvPr id="285" name="AutoShape 287"/>
              <p:cNvSpPr>
                <a:spLocks noChangeAspect="1" noChangeArrowheads="1"/>
              </p:cNvSpPr>
              <p:nvPr/>
            </p:nvSpPr>
            <p:spPr bwMode="auto">
              <a:xfrm>
                <a:off x="4368" y="3312"/>
                <a:ext cx="118" cy="116"/>
              </a:xfrm>
              <a:prstGeom prst="roundRect">
                <a:avLst>
                  <a:gd name="adj" fmla="val 1060"/>
                </a:avLst>
              </a:prstGeom>
              <a:solidFill>
                <a:srgbClr val="4D005E"/>
              </a:solidFill>
              <a:ln w="19050">
                <a:solidFill>
                  <a:srgbClr val="000000"/>
                </a:solidFill>
                <a:round/>
                <a:headEnd/>
                <a:tailEnd/>
              </a:ln>
            </p:spPr>
            <p:txBody>
              <a:bodyPr wrap="none" anchor="ctr">
                <a:prstTxWarp prst="textNoShape">
                  <a:avLst/>
                </a:prstTxWarp>
              </a:bodyPr>
              <a:lstStyle/>
              <a:p>
                <a:endParaRPr lang="en-US"/>
              </a:p>
            </p:txBody>
          </p:sp>
          <p:sp>
            <p:nvSpPr>
              <p:cNvPr id="286" name="AutoShape 288"/>
              <p:cNvSpPr>
                <a:spLocks noChangeAspect="1" noChangeArrowheads="1"/>
              </p:cNvSpPr>
              <p:nvPr/>
            </p:nvSpPr>
            <p:spPr bwMode="auto">
              <a:xfrm>
                <a:off x="4523" y="3312"/>
                <a:ext cx="118" cy="116"/>
              </a:xfrm>
              <a:prstGeom prst="roundRect">
                <a:avLst>
                  <a:gd name="adj" fmla="val 1060"/>
                </a:avLst>
              </a:prstGeom>
              <a:solidFill>
                <a:srgbClr val="4D005E"/>
              </a:solidFill>
              <a:ln w="19050">
                <a:solidFill>
                  <a:srgbClr val="000000"/>
                </a:solidFill>
                <a:round/>
                <a:headEnd/>
                <a:tailEnd/>
              </a:ln>
            </p:spPr>
            <p:txBody>
              <a:bodyPr wrap="none" anchor="ctr">
                <a:prstTxWarp prst="textNoShape">
                  <a:avLst/>
                </a:prstTxWarp>
              </a:bodyPr>
              <a:lstStyle/>
              <a:p>
                <a:endParaRPr lang="en-US"/>
              </a:p>
            </p:txBody>
          </p:sp>
          <p:sp>
            <p:nvSpPr>
              <p:cNvPr id="287" name="AutoShape 289"/>
              <p:cNvSpPr>
                <a:spLocks noChangeAspect="1" noChangeArrowheads="1"/>
              </p:cNvSpPr>
              <p:nvPr/>
            </p:nvSpPr>
            <p:spPr bwMode="auto">
              <a:xfrm>
                <a:off x="4368" y="3457"/>
                <a:ext cx="118" cy="117"/>
              </a:xfrm>
              <a:prstGeom prst="roundRect">
                <a:avLst>
                  <a:gd name="adj" fmla="val 1060"/>
                </a:avLst>
              </a:prstGeom>
              <a:solidFill>
                <a:srgbClr val="4D005E"/>
              </a:solidFill>
              <a:ln w="19050">
                <a:solidFill>
                  <a:srgbClr val="000000"/>
                </a:solidFill>
                <a:round/>
                <a:headEnd/>
                <a:tailEnd/>
              </a:ln>
            </p:spPr>
            <p:txBody>
              <a:bodyPr wrap="none" anchor="ctr">
                <a:prstTxWarp prst="textNoShape">
                  <a:avLst/>
                </a:prstTxWarp>
              </a:bodyPr>
              <a:lstStyle/>
              <a:p>
                <a:endParaRPr lang="en-US"/>
              </a:p>
            </p:txBody>
          </p:sp>
          <p:sp>
            <p:nvSpPr>
              <p:cNvPr id="288" name="AutoShape 290"/>
              <p:cNvSpPr>
                <a:spLocks noChangeAspect="1" noChangeArrowheads="1"/>
              </p:cNvSpPr>
              <p:nvPr/>
            </p:nvSpPr>
            <p:spPr bwMode="auto">
              <a:xfrm>
                <a:off x="4523" y="3457"/>
                <a:ext cx="118" cy="117"/>
              </a:xfrm>
              <a:prstGeom prst="roundRect">
                <a:avLst>
                  <a:gd name="adj" fmla="val 1060"/>
                </a:avLst>
              </a:prstGeom>
              <a:solidFill>
                <a:srgbClr val="4D005E"/>
              </a:solidFill>
              <a:ln w="19050">
                <a:solidFill>
                  <a:srgbClr val="000000"/>
                </a:solidFill>
                <a:round/>
                <a:headEnd/>
                <a:tailEnd/>
              </a:ln>
            </p:spPr>
            <p:txBody>
              <a:bodyPr wrap="none" anchor="ctr">
                <a:prstTxWarp prst="textNoShape">
                  <a:avLst/>
                </a:prstTxWarp>
              </a:bodyPr>
              <a:lstStyle/>
              <a:p>
                <a:endParaRPr lang="en-US"/>
              </a:p>
            </p:txBody>
          </p:sp>
          <p:sp>
            <p:nvSpPr>
              <p:cNvPr id="289" name="AutoShape 291"/>
              <p:cNvSpPr>
                <a:spLocks noChangeAspect="1" noChangeArrowheads="1"/>
              </p:cNvSpPr>
              <p:nvPr/>
            </p:nvSpPr>
            <p:spPr bwMode="auto">
              <a:xfrm>
                <a:off x="4683" y="3612"/>
                <a:ext cx="119" cy="116"/>
              </a:xfrm>
              <a:prstGeom prst="roundRect">
                <a:avLst>
                  <a:gd name="adj" fmla="val 1060"/>
                </a:avLst>
              </a:prstGeom>
              <a:solidFill>
                <a:srgbClr val="4D005E"/>
              </a:solidFill>
              <a:ln w="19050">
                <a:solidFill>
                  <a:srgbClr val="000000"/>
                </a:solidFill>
                <a:round/>
                <a:headEnd/>
                <a:tailEnd/>
              </a:ln>
            </p:spPr>
            <p:txBody>
              <a:bodyPr wrap="none" anchor="ctr">
                <a:prstTxWarp prst="textNoShape">
                  <a:avLst/>
                </a:prstTxWarp>
              </a:bodyPr>
              <a:lstStyle/>
              <a:p>
                <a:endParaRPr lang="en-US"/>
              </a:p>
            </p:txBody>
          </p:sp>
          <p:sp>
            <p:nvSpPr>
              <p:cNvPr id="290" name="AutoShape 292"/>
              <p:cNvSpPr>
                <a:spLocks noChangeAspect="1" noChangeArrowheads="1"/>
              </p:cNvSpPr>
              <p:nvPr/>
            </p:nvSpPr>
            <p:spPr bwMode="auto">
              <a:xfrm>
                <a:off x="4682" y="3312"/>
                <a:ext cx="119" cy="116"/>
              </a:xfrm>
              <a:prstGeom prst="roundRect">
                <a:avLst>
                  <a:gd name="adj" fmla="val 1060"/>
                </a:avLst>
              </a:prstGeom>
              <a:solidFill>
                <a:srgbClr val="4D005E"/>
              </a:solidFill>
              <a:ln w="19050">
                <a:solidFill>
                  <a:srgbClr val="000000"/>
                </a:solidFill>
                <a:round/>
                <a:headEnd/>
                <a:tailEnd/>
              </a:ln>
            </p:spPr>
            <p:txBody>
              <a:bodyPr wrap="none" anchor="ctr">
                <a:prstTxWarp prst="textNoShape">
                  <a:avLst/>
                </a:prstTxWarp>
              </a:bodyPr>
              <a:lstStyle/>
              <a:p>
                <a:endParaRPr lang="en-US"/>
              </a:p>
            </p:txBody>
          </p:sp>
          <p:sp>
            <p:nvSpPr>
              <p:cNvPr id="291" name="AutoShape 293"/>
              <p:cNvSpPr>
                <a:spLocks noChangeAspect="1" noChangeArrowheads="1"/>
              </p:cNvSpPr>
              <p:nvPr/>
            </p:nvSpPr>
            <p:spPr bwMode="auto">
              <a:xfrm>
                <a:off x="4682" y="3457"/>
                <a:ext cx="119" cy="117"/>
              </a:xfrm>
              <a:prstGeom prst="roundRect">
                <a:avLst>
                  <a:gd name="adj" fmla="val 1060"/>
                </a:avLst>
              </a:prstGeom>
              <a:solidFill>
                <a:srgbClr val="4D005E"/>
              </a:solidFill>
              <a:ln w="19050">
                <a:solidFill>
                  <a:srgbClr val="000000"/>
                </a:solidFill>
                <a:round/>
                <a:headEnd/>
                <a:tailEnd/>
              </a:ln>
            </p:spPr>
            <p:txBody>
              <a:bodyPr wrap="none" anchor="ctr">
                <a:prstTxWarp prst="textNoShape">
                  <a:avLst/>
                </a:prstTxWarp>
              </a:bodyPr>
              <a:lstStyle/>
              <a:p>
                <a:endParaRPr lang="en-US"/>
              </a:p>
            </p:txBody>
          </p:sp>
        </p:grpSp>
        <p:sp>
          <p:nvSpPr>
            <p:cNvPr id="265" name="AutoShape 294"/>
            <p:cNvSpPr>
              <a:spLocks noChangeAspect="1" noChangeArrowheads="1"/>
            </p:cNvSpPr>
            <p:nvPr/>
          </p:nvSpPr>
          <p:spPr bwMode="auto">
            <a:xfrm>
              <a:off x="4416" y="3656"/>
              <a:ext cx="117" cy="117"/>
            </a:xfrm>
            <a:prstGeom prst="roundRect">
              <a:avLst>
                <a:gd name="adj" fmla="val 1060"/>
              </a:avLst>
            </a:prstGeom>
            <a:solidFill>
              <a:srgbClr val="4D005E"/>
            </a:solidFill>
            <a:ln w="19050">
              <a:solidFill>
                <a:srgbClr val="000000"/>
              </a:solidFill>
              <a:round/>
              <a:headEnd/>
              <a:tailEnd/>
            </a:ln>
          </p:spPr>
          <p:txBody>
            <a:bodyPr wrap="none" anchor="ctr">
              <a:prstTxWarp prst="textNoShape">
                <a:avLst/>
              </a:prstTxWarp>
            </a:bodyPr>
            <a:lstStyle/>
            <a:p>
              <a:endParaRPr lang="en-US"/>
            </a:p>
          </p:txBody>
        </p:sp>
        <p:sp>
          <p:nvSpPr>
            <p:cNvPr id="266" name="AutoShape 295"/>
            <p:cNvSpPr>
              <a:spLocks noChangeAspect="1" noChangeArrowheads="1"/>
            </p:cNvSpPr>
            <p:nvPr/>
          </p:nvSpPr>
          <p:spPr bwMode="auto">
            <a:xfrm>
              <a:off x="4574" y="3656"/>
              <a:ext cx="117" cy="117"/>
            </a:xfrm>
            <a:prstGeom prst="roundRect">
              <a:avLst>
                <a:gd name="adj" fmla="val 1060"/>
              </a:avLst>
            </a:prstGeom>
            <a:solidFill>
              <a:srgbClr val="4D005E"/>
            </a:solidFill>
            <a:ln w="19050">
              <a:solidFill>
                <a:srgbClr val="000000"/>
              </a:solidFill>
              <a:round/>
              <a:headEnd/>
              <a:tailEnd/>
            </a:ln>
          </p:spPr>
          <p:txBody>
            <a:bodyPr wrap="none" anchor="ctr">
              <a:prstTxWarp prst="textNoShape">
                <a:avLst/>
              </a:prstTxWarp>
            </a:bodyPr>
            <a:lstStyle/>
            <a:p>
              <a:endParaRPr lang="en-US"/>
            </a:p>
          </p:txBody>
        </p:sp>
        <p:sp>
          <p:nvSpPr>
            <p:cNvPr id="267" name="AutoShape 296"/>
            <p:cNvSpPr>
              <a:spLocks noChangeAspect="1" noChangeArrowheads="1"/>
            </p:cNvSpPr>
            <p:nvPr/>
          </p:nvSpPr>
          <p:spPr bwMode="auto">
            <a:xfrm>
              <a:off x="4415" y="3352"/>
              <a:ext cx="117" cy="117"/>
            </a:xfrm>
            <a:prstGeom prst="roundRect">
              <a:avLst>
                <a:gd name="adj" fmla="val 1060"/>
              </a:avLst>
            </a:prstGeom>
            <a:solidFill>
              <a:srgbClr val="4D005E"/>
            </a:solidFill>
            <a:ln w="19050">
              <a:solidFill>
                <a:srgbClr val="000000"/>
              </a:solidFill>
              <a:round/>
              <a:headEnd/>
              <a:tailEnd/>
            </a:ln>
          </p:spPr>
          <p:txBody>
            <a:bodyPr wrap="none" anchor="ctr">
              <a:prstTxWarp prst="textNoShape">
                <a:avLst/>
              </a:prstTxWarp>
            </a:bodyPr>
            <a:lstStyle/>
            <a:p>
              <a:endParaRPr lang="en-US"/>
            </a:p>
          </p:txBody>
        </p:sp>
        <p:sp>
          <p:nvSpPr>
            <p:cNvPr id="268" name="AutoShape 297"/>
            <p:cNvSpPr>
              <a:spLocks noChangeAspect="1" noChangeArrowheads="1"/>
            </p:cNvSpPr>
            <p:nvPr/>
          </p:nvSpPr>
          <p:spPr bwMode="auto">
            <a:xfrm>
              <a:off x="4573" y="3352"/>
              <a:ext cx="117" cy="117"/>
            </a:xfrm>
            <a:prstGeom prst="roundRect">
              <a:avLst>
                <a:gd name="adj" fmla="val 1060"/>
              </a:avLst>
            </a:prstGeom>
            <a:solidFill>
              <a:srgbClr val="4D005E"/>
            </a:solidFill>
            <a:ln w="19050">
              <a:solidFill>
                <a:srgbClr val="000000"/>
              </a:solidFill>
              <a:round/>
              <a:headEnd/>
              <a:tailEnd/>
            </a:ln>
          </p:spPr>
          <p:txBody>
            <a:bodyPr wrap="none" anchor="ctr">
              <a:prstTxWarp prst="textNoShape">
                <a:avLst/>
              </a:prstTxWarp>
            </a:bodyPr>
            <a:lstStyle/>
            <a:p>
              <a:endParaRPr lang="en-US"/>
            </a:p>
          </p:txBody>
        </p:sp>
        <p:sp>
          <p:nvSpPr>
            <p:cNvPr id="269" name="AutoShape 298"/>
            <p:cNvSpPr>
              <a:spLocks noChangeAspect="1" noChangeArrowheads="1"/>
            </p:cNvSpPr>
            <p:nvPr/>
          </p:nvSpPr>
          <p:spPr bwMode="auto">
            <a:xfrm>
              <a:off x="4415" y="3501"/>
              <a:ext cx="117" cy="116"/>
            </a:xfrm>
            <a:prstGeom prst="roundRect">
              <a:avLst>
                <a:gd name="adj" fmla="val 1060"/>
              </a:avLst>
            </a:prstGeom>
            <a:solidFill>
              <a:srgbClr val="4D005E"/>
            </a:solidFill>
            <a:ln w="19050">
              <a:solidFill>
                <a:srgbClr val="000000"/>
              </a:solidFill>
              <a:round/>
              <a:headEnd/>
              <a:tailEnd/>
            </a:ln>
          </p:spPr>
          <p:txBody>
            <a:bodyPr wrap="none" anchor="ctr">
              <a:prstTxWarp prst="textNoShape">
                <a:avLst/>
              </a:prstTxWarp>
            </a:bodyPr>
            <a:lstStyle/>
            <a:p>
              <a:endParaRPr lang="en-US"/>
            </a:p>
          </p:txBody>
        </p:sp>
        <p:sp>
          <p:nvSpPr>
            <p:cNvPr id="270" name="AutoShape 299"/>
            <p:cNvSpPr>
              <a:spLocks noChangeAspect="1" noChangeArrowheads="1"/>
            </p:cNvSpPr>
            <p:nvPr/>
          </p:nvSpPr>
          <p:spPr bwMode="auto">
            <a:xfrm>
              <a:off x="4573" y="3501"/>
              <a:ext cx="117" cy="116"/>
            </a:xfrm>
            <a:prstGeom prst="roundRect">
              <a:avLst>
                <a:gd name="adj" fmla="val 1060"/>
              </a:avLst>
            </a:prstGeom>
            <a:solidFill>
              <a:srgbClr val="4D005E"/>
            </a:solidFill>
            <a:ln w="19050">
              <a:solidFill>
                <a:srgbClr val="000000"/>
              </a:solidFill>
              <a:round/>
              <a:headEnd/>
              <a:tailEnd/>
            </a:ln>
          </p:spPr>
          <p:txBody>
            <a:bodyPr wrap="none" anchor="ctr">
              <a:prstTxWarp prst="textNoShape">
                <a:avLst/>
              </a:prstTxWarp>
            </a:bodyPr>
            <a:lstStyle/>
            <a:p>
              <a:endParaRPr lang="en-US"/>
            </a:p>
          </p:txBody>
        </p:sp>
        <p:sp>
          <p:nvSpPr>
            <p:cNvPr id="271" name="AutoShape 300"/>
            <p:cNvSpPr>
              <a:spLocks noChangeAspect="1" noChangeArrowheads="1"/>
            </p:cNvSpPr>
            <p:nvPr/>
          </p:nvSpPr>
          <p:spPr bwMode="auto">
            <a:xfrm>
              <a:off x="4736" y="3656"/>
              <a:ext cx="117" cy="117"/>
            </a:xfrm>
            <a:prstGeom prst="roundRect">
              <a:avLst>
                <a:gd name="adj" fmla="val 1060"/>
              </a:avLst>
            </a:prstGeom>
            <a:solidFill>
              <a:srgbClr val="4D005E"/>
            </a:solidFill>
            <a:ln w="19050">
              <a:solidFill>
                <a:srgbClr val="000000"/>
              </a:solidFill>
              <a:round/>
              <a:headEnd/>
              <a:tailEnd/>
            </a:ln>
          </p:spPr>
          <p:txBody>
            <a:bodyPr wrap="none" anchor="ctr">
              <a:prstTxWarp prst="textNoShape">
                <a:avLst/>
              </a:prstTxWarp>
            </a:bodyPr>
            <a:lstStyle/>
            <a:p>
              <a:endParaRPr lang="en-US"/>
            </a:p>
          </p:txBody>
        </p:sp>
        <p:sp>
          <p:nvSpPr>
            <p:cNvPr id="272" name="AutoShape 301"/>
            <p:cNvSpPr>
              <a:spLocks noChangeAspect="1" noChangeArrowheads="1"/>
            </p:cNvSpPr>
            <p:nvPr/>
          </p:nvSpPr>
          <p:spPr bwMode="auto">
            <a:xfrm>
              <a:off x="4734" y="3352"/>
              <a:ext cx="118" cy="117"/>
            </a:xfrm>
            <a:prstGeom prst="roundRect">
              <a:avLst>
                <a:gd name="adj" fmla="val 1060"/>
              </a:avLst>
            </a:prstGeom>
            <a:solidFill>
              <a:srgbClr val="4D005E"/>
            </a:solidFill>
            <a:ln w="19050">
              <a:solidFill>
                <a:srgbClr val="000000"/>
              </a:solidFill>
              <a:round/>
              <a:headEnd/>
              <a:tailEnd/>
            </a:ln>
          </p:spPr>
          <p:txBody>
            <a:bodyPr wrap="none" anchor="ctr">
              <a:prstTxWarp prst="textNoShape">
                <a:avLst/>
              </a:prstTxWarp>
            </a:bodyPr>
            <a:lstStyle/>
            <a:p>
              <a:endParaRPr lang="en-US"/>
            </a:p>
          </p:txBody>
        </p:sp>
        <p:sp>
          <p:nvSpPr>
            <p:cNvPr id="273" name="AutoShape 302"/>
            <p:cNvSpPr>
              <a:spLocks noChangeAspect="1" noChangeArrowheads="1"/>
            </p:cNvSpPr>
            <p:nvPr/>
          </p:nvSpPr>
          <p:spPr bwMode="auto">
            <a:xfrm>
              <a:off x="4734" y="3501"/>
              <a:ext cx="118" cy="116"/>
            </a:xfrm>
            <a:prstGeom prst="roundRect">
              <a:avLst>
                <a:gd name="adj" fmla="val 1060"/>
              </a:avLst>
            </a:prstGeom>
            <a:solidFill>
              <a:srgbClr val="4D005E"/>
            </a:solidFill>
            <a:ln w="19050">
              <a:solidFill>
                <a:srgbClr val="000000"/>
              </a:solidFill>
              <a:round/>
              <a:headEnd/>
              <a:tailEnd/>
            </a:ln>
          </p:spPr>
          <p:txBody>
            <a:bodyPr wrap="none" anchor="ctr">
              <a:prstTxWarp prst="textNoShape">
                <a:avLst/>
              </a:prstTxWarp>
            </a:bodyPr>
            <a:lstStyle/>
            <a:p>
              <a:endParaRPr lang="en-US"/>
            </a:p>
          </p:txBody>
        </p:sp>
        <p:sp>
          <p:nvSpPr>
            <p:cNvPr id="274" name="AutoShape 303"/>
            <p:cNvSpPr>
              <a:spLocks noChangeAspect="1" noChangeArrowheads="1"/>
            </p:cNvSpPr>
            <p:nvPr/>
          </p:nvSpPr>
          <p:spPr bwMode="auto">
            <a:xfrm>
              <a:off x="4459" y="3697"/>
              <a:ext cx="119" cy="116"/>
            </a:xfrm>
            <a:prstGeom prst="roundRect">
              <a:avLst>
                <a:gd name="adj" fmla="val 1060"/>
              </a:avLst>
            </a:prstGeom>
            <a:solidFill>
              <a:srgbClr val="4D005E"/>
            </a:solidFill>
            <a:ln w="19050">
              <a:solidFill>
                <a:srgbClr val="000000"/>
              </a:solidFill>
              <a:round/>
              <a:headEnd/>
              <a:tailEnd/>
            </a:ln>
          </p:spPr>
          <p:txBody>
            <a:bodyPr wrap="none" anchor="ctr">
              <a:prstTxWarp prst="textNoShape">
                <a:avLst/>
              </a:prstTxWarp>
            </a:bodyPr>
            <a:lstStyle/>
            <a:p>
              <a:endParaRPr lang="en-US"/>
            </a:p>
          </p:txBody>
        </p:sp>
        <p:sp>
          <p:nvSpPr>
            <p:cNvPr id="275" name="AutoShape 304"/>
            <p:cNvSpPr>
              <a:spLocks noChangeAspect="1" noChangeArrowheads="1"/>
            </p:cNvSpPr>
            <p:nvPr/>
          </p:nvSpPr>
          <p:spPr bwMode="auto">
            <a:xfrm>
              <a:off x="4617" y="3697"/>
              <a:ext cx="119" cy="116"/>
            </a:xfrm>
            <a:prstGeom prst="roundRect">
              <a:avLst>
                <a:gd name="adj" fmla="val 1060"/>
              </a:avLst>
            </a:prstGeom>
            <a:solidFill>
              <a:srgbClr val="4D005E"/>
            </a:solidFill>
            <a:ln w="19050">
              <a:solidFill>
                <a:srgbClr val="000000"/>
              </a:solidFill>
              <a:round/>
              <a:headEnd/>
              <a:tailEnd/>
            </a:ln>
          </p:spPr>
          <p:txBody>
            <a:bodyPr wrap="none" anchor="ctr">
              <a:prstTxWarp prst="textNoShape">
                <a:avLst/>
              </a:prstTxWarp>
            </a:bodyPr>
            <a:lstStyle/>
            <a:p>
              <a:endParaRPr lang="en-US"/>
            </a:p>
          </p:txBody>
        </p:sp>
        <p:sp>
          <p:nvSpPr>
            <p:cNvPr id="276" name="AutoShape 305"/>
            <p:cNvSpPr>
              <a:spLocks noChangeAspect="1" noChangeArrowheads="1"/>
            </p:cNvSpPr>
            <p:nvPr/>
          </p:nvSpPr>
          <p:spPr bwMode="auto">
            <a:xfrm>
              <a:off x="4458" y="3395"/>
              <a:ext cx="118" cy="115"/>
            </a:xfrm>
            <a:prstGeom prst="roundRect">
              <a:avLst>
                <a:gd name="adj" fmla="val 1060"/>
              </a:avLst>
            </a:prstGeom>
            <a:solidFill>
              <a:srgbClr val="4D005E"/>
            </a:solidFill>
            <a:ln w="19050">
              <a:solidFill>
                <a:srgbClr val="000000"/>
              </a:solidFill>
              <a:round/>
              <a:headEnd/>
              <a:tailEnd/>
            </a:ln>
          </p:spPr>
          <p:txBody>
            <a:bodyPr wrap="none" anchor="ctr">
              <a:prstTxWarp prst="textNoShape">
                <a:avLst/>
              </a:prstTxWarp>
            </a:bodyPr>
            <a:lstStyle/>
            <a:p>
              <a:endParaRPr lang="en-US"/>
            </a:p>
          </p:txBody>
        </p:sp>
        <p:sp>
          <p:nvSpPr>
            <p:cNvPr id="277" name="AutoShape 306"/>
            <p:cNvSpPr>
              <a:spLocks noChangeAspect="1" noChangeArrowheads="1"/>
            </p:cNvSpPr>
            <p:nvPr/>
          </p:nvSpPr>
          <p:spPr bwMode="auto">
            <a:xfrm>
              <a:off x="4616" y="3395"/>
              <a:ext cx="118" cy="115"/>
            </a:xfrm>
            <a:prstGeom prst="roundRect">
              <a:avLst>
                <a:gd name="adj" fmla="val 1060"/>
              </a:avLst>
            </a:prstGeom>
            <a:solidFill>
              <a:srgbClr val="4D005E"/>
            </a:solidFill>
            <a:ln w="19050">
              <a:solidFill>
                <a:srgbClr val="000000"/>
              </a:solidFill>
              <a:round/>
              <a:headEnd/>
              <a:tailEnd/>
            </a:ln>
          </p:spPr>
          <p:txBody>
            <a:bodyPr wrap="none" anchor="ctr">
              <a:prstTxWarp prst="textNoShape">
                <a:avLst/>
              </a:prstTxWarp>
            </a:bodyPr>
            <a:lstStyle/>
            <a:p>
              <a:endParaRPr lang="en-US"/>
            </a:p>
          </p:txBody>
        </p:sp>
        <p:sp>
          <p:nvSpPr>
            <p:cNvPr id="278" name="AutoShape 307"/>
            <p:cNvSpPr>
              <a:spLocks noChangeAspect="1" noChangeArrowheads="1"/>
            </p:cNvSpPr>
            <p:nvPr/>
          </p:nvSpPr>
          <p:spPr bwMode="auto">
            <a:xfrm>
              <a:off x="4458" y="3541"/>
              <a:ext cx="118" cy="116"/>
            </a:xfrm>
            <a:prstGeom prst="roundRect">
              <a:avLst>
                <a:gd name="adj" fmla="val 1060"/>
              </a:avLst>
            </a:prstGeom>
            <a:solidFill>
              <a:srgbClr val="4D005E"/>
            </a:solidFill>
            <a:ln w="19050">
              <a:solidFill>
                <a:srgbClr val="000000"/>
              </a:solidFill>
              <a:round/>
              <a:headEnd/>
              <a:tailEnd/>
            </a:ln>
          </p:spPr>
          <p:txBody>
            <a:bodyPr wrap="none" anchor="ctr">
              <a:prstTxWarp prst="textNoShape">
                <a:avLst/>
              </a:prstTxWarp>
            </a:bodyPr>
            <a:lstStyle/>
            <a:p>
              <a:endParaRPr lang="en-US"/>
            </a:p>
          </p:txBody>
        </p:sp>
        <p:sp>
          <p:nvSpPr>
            <p:cNvPr id="279" name="AutoShape 308"/>
            <p:cNvSpPr>
              <a:spLocks noChangeAspect="1" noChangeArrowheads="1"/>
            </p:cNvSpPr>
            <p:nvPr/>
          </p:nvSpPr>
          <p:spPr bwMode="auto">
            <a:xfrm>
              <a:off x="4616" y="3541"/>
              <a:ext cx="118" cy="116"/>
            </a:xfrm>
            <a:prstGeom prst="roundRect">
              <a:avLst>
                <a:gd name="adj" fmla="val 1060"/>
              </a:avLst>
            </a:prstGeom>
            <a:solidFill>
              <a:srgbClr val="4D005E"/>
            </a:solidFill>
            <a:ln w="19050">
              <a:solidFill>
                <a:srgbClr val="000000"/>
              </a:solidFill>
              <a:round/>
              <a:headEnd/>
              <a:tailEnd/>
            </a:ln>
          </p:spPr>
          <p:txBody>
            <a:bodyPr wrap="none" anchor="ctr">
              <a:prstTxWarp prst="textNoShape">
                <a:avLst/>
              </a:prstTxWarp>
            </a:bodyPr>
            <a:lstStyle/>
            <a:p>
              <a:endParaRPr lang="en-US"/>
            </a:p>
          </p:txBody>
        </p:sp>
        <p:sp>
          <p:nvSpPr>
            <p:cNvPr id="280" name="AutoShape 309"/>
            <p:cNvSpPr>
              <a:spLocks noChangeAspect="1" noChangeArrowheads="1"/>
            </p:cNvSpPr>
            <p:nvPr/>
          </p:nvSpPr>
          <p:spPr bwMode="auto">
            <a:xfrm>
              <a:off x="4779" y="3697"/>
              <a:ext cx="117" cy="116"/>
            </a:xfrm>
            <a:prstGeom prst="roundRect">
              <a:avLst>
                <a:gd name="adj" fmla="val 1060"/>
              </a:avLst>
            </a:prstGeom>
            <a:solidFill>
              <a:srgbClr val="4D005E"/>
            </a:solidFill>
            <a:ln w="19050">
              <a:solidFill>
                <a:srgbClr val="000000"/>
              </a:solidFill>
              <a:round/>
              <a:headEnd/>
              <a:tailEnd/>
            </a:ln>
          </p:spPr>
          <p:txBody>
            <a:bodyPr wrap="none" anchor="ctr">
              <a:prstTxWarp prst="textNoShape">
                <a:avLst/>
              </a:prstTxWarp>
            </a:bodyPr>
            <a:lstStyle/>
            <a:p>
              <a:endParaRPr lang="en-US"/>
            </a:p>
          </p:txBody>
        </p:sp>
        <p:sp>
          <p:nvSpPr>
            <p:cNvPr id="281" name="AutoShape 310"/>
            <p:cNvSpPr>
              <a:spLocks noChangeAspect="1" noChangeArrowheads="1"/>
            </p:cNvSpPr>
            <p:nvPr/>
          </p:nvSpPr>
          <p:spPr bwMode="auto">
            <a:xfrm>
              <a:off x="4777" y="3395"/>
              <a:ext cx="118" cy="115"/>
            </a:xfrm>
            <a:prstGeom prst="roundRect">
              <a:avLst>
                <a:gd name="adj" fmla="val 1060"/>
              </a:avLst>
            </a:prstGeom>
            <a:solidFill>
              <a:srgbClr val="4D005E"/>
            </a:solidFill>
            <a:ln w="19050">
              <a:solidFill>
                <a:srgbClr val="000000"/>
              </a:solidFill>
              <a:round/>
              <a:headEnd/>
              <a:tailEnd/>
            </a:ln>
          </p:spPr>
          <p:txBody>
            <a:bodyPr wrap="none" anchor="ctr">
              <a:prstTxWarp prst="textNoShape">
                <a:avLst/>
              </a:prstTxWarp>
            </a:bodyPr>
            <a:lstStyle/>
            <a:p>
              <a:endParaRPr lang="en-US"/>
            </a:p>
          </p:txBody>
        </p:sp>
        <p:sp>
          <p:nvSpPr>
            <p:cNvPr id="282" name="AutoShape 311"/>
            <p:cNvSpPr>
              <a:spLocks noChangeAspect="1" noChangeArrowheads="1"/>
            </p:cNvSpPr>
            <p:nvPr/>
          </p:nvSpPr>
          <p:spPr bwMode="auto">
            <a:xfrm>
              <a:off x="4777" y="3541"/>
              <a:ext cx="118" cy="116"/>
            </a:xfrm>
            <a:prstGeom prst="roundRect">
              <a:avLst>
                <a:gd name="adj" fmla="val 1060"/>
              </a:avLst>
            </a:prstGeom>
            <a:solidFill>
              <a:srgbClr val="4D005E"/>
            </a:solidFill>
            <a:ln w="19050">
              <a:solidFill>
                <a:srgbClr val="000000"/>
              </a:solidFill>
              <a:round/>
              <a:headEnd/>
              <a:tailEnd/>
            </a:ln>
          </p:spPr>
          <p:txBody>
            <a:bodyPr wrap="none" anchor="ctr">
              <a:prstTxWarp prst="textNoShape">
                <a:avLst/>
              </a:prstTxWarp>
            </a:bodyPr>
            <a:lstStyle/>
            <a:p>
              <a:endParaRPr lang="en-US"/>
            </a:p>
          </p:txBody>
        </p:sp>
      </p:grpSp>
      <p:sp>
        <p:nvSpPr>
          <p:cNvPr id="253" name="Rectangle 322"/>
          <p:cNvSpPr>
            <a:spLocks noChangeArrowheads="1"/>
          </p:cNvSpPr>
          <p:nvPr/>
        </p:nvSpPr>
        <p:spPr bwMode="auto">
          <a:xfrm>
            <a:off x="4962852" y="4533900"/>
            <a:ext cx="377825" cy="166688"/>
          </a:xfrm>
          <a:prstGeom prst="rect">
            <a:avLst/>
          </a:prstGeom>
          <a:solidFill>
            <a:srgbClr val="4D005E"/>
          </a:solidFill>
          <a:ln w="25400">
            <a:noFill/>
            <a:miter lim="800000"/>
            <a:headEnd/>
            <a:tailEnd/>
          </a:ln>
        </p:spPr>
        <p:txBody>
          <a:bodyPr wrap="none" anchor="ctr">
            <a:prstTxWarp prst="textNoShape">
              <a:avLst/>
            </a:prstTxWarp>
          </a:bodyPr>
          <a:lstStyle/>
          <a:p>
            <a:endParaRPr lang="en-US"/>
          </a:p>
        </p:txBody>
      </p:sp>
      <p:sp>
        <p:nvSpPr>
          <p:cNvPr id="254" name="Oval 323"/>
          <p:cNvSpPr>
            <a:spLocks noChangeArrowheads="1"/>
          </p:cNvSpPr>
          <p:nvPr/>
        </p:nvSpPr>
        <p:spPr bwMode="auto">
          <a:xfrm>
            <a:off x="4962852" y="4492625"/>
            <a:ext cx="377825" cy="93663"/>
          </a:xfrm>
          <a:prstGeom prst="ellipse">
            <a:avLst/>
          </a:prstGeom>
          <a:solidFill>
            <a:srgbClr val="4D005E"/>
          </a:solidFill>
          <a:ln w="25400">
            <a:solidFill>
              <a:schemeClr val="tx1"/>
            </a:solidFill>
            <a:round/>
            <a:headEnd/>
            <a:tailEnd/>
          </a:ln>
        </p:spPr>
        <p:txBody>
          <a:bodyPr wrap="none" anchor="ctr">
            <a:prstTxWarp prst="textNoShape">
              <a:avLst/>
            </a:prstTxWarp>
          </a:bodyPr>
          <a:lstStyle/>
          <a:p>
            <a:endParaRPr lang="en-US"/>
          </a:p>
        </p:txBody>
      </p:sp>
      <p:sp>
        <p:nvSpPr>
          <p:cNvPr id="255" name="Oval 324"/>
          <p:cNvSpPr>
            <a:spLocks noChangeArrowheads="1"/>
          </p:cNvSpPr>
          <p:nvPr/>
        </p:nvSpPr>
        <p:spPr bwMode="auto">
          <a:xfrm>
            <a:off x="4962852" y="4679950"/>
            <a:ext cx="377825" cy="93663"/>
          </a:xfrm>
          <a:prstGeom prst="ellipse">
            <a:avLst/>
          </a:prstGeom>
          <a:solidFill>
            <a:srgbClr val="4D005E"/>
          </a:solidFill>
          <a:ln w="25400">
            <a:solidFill>
              <a:schemeClr val="tx1"/>
            </a:solidFill>
            <a:round/>
            <a:headEnd/>
            <a:tailEnd/>
          </a:ln>
        </p:spPr>
        <p:txBody>
          <a:bodyPr wrap="none" anchor="ctr">
            <a:prstTxWarp prst="textNoShape">
              <a:avLst/>
            </a:prstTxWarp>
          </a:bodyPr>
          <a:lstStyle/>
          <a:p>
            <a:endParaRPr lang="en-US"/>
          </a:p>
        </p:txBody>
      </p:sp>
      <p:sp>
        <p:nvSpPr>
          <p:cNvPr id="256" name="Line 325"/>
          <p:cNvSpPr>
            <a:spLocks noChangeShapeType="1"/>
          </p:cNvSpPr>
          <p:nvPr/>
        </p:nvSpPr>
        <p:spPr bwMode="auto">
          <a:xfrm>
            <a:off x="5340677" y="4540250"/>
            <a:ext cx="0" cy="187325"/>
          </a:xfrm>
          <a:prstGeom prst="line">
            <a:avLst/>
          </a:prstGeom>
          <a:noFill/>
          <a:ln w="25400">
            <a:solidFill>
              <a:schemeClr val="tx1"/>
            </a:solidFill>
            <a:round/>
            <a:headEnd/>
            <a:tailEnd/>
          </a:ln>
        </p:spPr>
        <p:txBody>
          <a:bodyPr>
            <a:prstTxWarp prst="textNoShape">
              <a:avLst/>
            </a:prstTxWarp>
          </a:bodyPr>
          <a:lstStyle/>
          <a:p>
            <a:endParaRPr lang="en-US"/>
          </a:p>
        </p:txBody>
      </p:sp>
      <p:sp>
        <p:nvSpPr>
          <p:cNvPr id="257" name="Line 326"/>
          <p:cNvSpPr>
            <a:spLocks noChangeShapeType="1"/>
          </p:cNvSpPr>
          <p:nvPr/>
        </p:nvSpPr>
        <p:spPr bwMode="auto">
          <a:xfrm>
            <a:off x="4962852" y="4540250"/>
            <a:ext cx="0" cy="187325"/>
          </a:xfrm>
          <a:prstGeom prst="line">
            <a:avLst/>
          </a:prstGeom>
          <a:noFill/>
          <a:ln w="25400">
            <a:solidFill>
              <a:schemeClr val="tx1"/>
            </a:solidFill>
            <a:round/>
            <a:headEnd/>
            <a:tailEnd/>
          </a:ln>
        </p:spPr>
        <p:txBody>
          <a:bodyPr>
            <a:prstTxWarp prst="textNoShape">
              <a:avLst/>
            </a:prstTxWarp>
          </a:bodyPr>
          <a:lstStyle/>
          <a:p>
            <a:endParaRPr lang="en-US"/>
          </a:p>
        </p:txBody>
      </p:sp>
      <p:sp>
        <p:nvSpPr>
          <p:cNvPr id="258" name="Rectangle 327"/>
          <p:cNvSpPr>
            <a:spLocks noChangeArrowheads="1"/>
          </p:cNvSpPr>
          <p:nvPr/>
        </p:nvSpPr>
        <p:spPr bwMode="auto">
          <a:xfrm>
            <a:off x="5112077" y="4686300"/>
            <a:ext cx="387350" cy="166688"/>
          </a:xfrm>
          <a:prstGeom prst="rect">
            <a:avLst/>
          </a:prstGeom>
          <a:solidFill>
            <a:srgbClr val="999999"/>
          </a:solidFill>
          <a:ln w="25400">
            <a:noFill/>
            <a:miter lim="800000"/>
            <a:headEnd/>
            <a:tailEnd/>
          </a:ln>
        </p:spPr>
        <p:txBody>
          <a:bodyPr wrap="none" anchor="ctr">
            <a:prstTxWarp prst="textNoShape">
              <a:avLst/>
            </a:prstTxWarp>
          </a:bodyPr>
          <a:lstStyle/>
          <a:p>
            <a:endParaRPr lang="en-US"/>
          </a:p>
        </p:txBody>
      </p:sp>
      <p:sp>
        <p:nvSpPr>
          <p:cNvPr id="259" name="Oval 328"/>
          <p:cNvSpPr>
            <a:spLocks noChangeArrowheads="1"/>
          </p:cNvSpPr>
          <p:nvPr/>
        </p:nvSpPr>
        <p:spPr bwMode="auto">
          <a:xfrm>
            <a:off x="5112077" y="4645025"/>
            <a:ext cx="387350" cy="93663"/>
          </a:xfrm>
          <a:prstGeom prst="ellipse">
            <a:avLst/>
          </a:prstGeom>
          <a:solidFill>
            <a:srgbClr val="999999"/>
          </a:solidFill>
          <a:ln w="25400">
            <a:solidFill>
              <a:schemeClr val="tx1"/>
            </a:solidFill>
            <a:round/>
            <a:headEnd/>
            <a:tailEnd/>
          </a:ln>
        </p:spPr>
        <p:txBody>
          <a:bodyPr wrap="none" anchor="ctr">
            <a:prstTxWarp prst="textNoShape">
              <a:avLst/>
            </a:prstTxWarp>
          </a:bodyPr>
          <a:lstStyle/>
          <a:p>
            <a:endParaRPr lang="en-US"/>
          </a:p>
        </p:txBody>
      </p:sp>
      <p:sp>
        <p:nvSpPr>
          <p:cNvPr id="260" name="Oval 329"/>
          <p:cNvSpPr>
            <a:spLocks noChangeArrowheads="1"/>
          </p:cNvSpPr>
          <p:nvPr/>
        </p:nvSpPr>
        <p:spPr bwMode="auto">
          <a:xfrm>
            <a:off x="5112077" y="4832350"/>
            <a:ext cx="387350" cy="93663"/>
          </a:xfrm>
          <a:prstGeom prst="ellipse">
            <a:avLst/>
          </a:prstGeom>
          <a:solidFill>
            <a:srgbClr val="999999"/>
          </a:solidFill>
          <a:ln w="25400">
            <a:solidFill>
              <a:schemeClr val="tx1"/>
            </a:solidFill>
            <a:round/>
            <a:headEnd/>
            <a:tailEnd/>
          </a:ln>
        </p:spPr>
        <p:txBody>
          <a:bodyPr wrap="none" anchor="ctr">
            <a:prstTxWarp prst="textNoShape">
              <a:avLst/>
            </a:prstTxWarp>
          </a:bodyPr>
          <a:lstStyle/>
          <a:p>
            <a:endParaRPr lang="en-US"/>
          </a:p>
        </p:txBody>
      </p:sp>
      <p:sp>
        <p:nvSpPr>
          <p:cNvPr id="261" name="Line 330"/>
          <p:cNvSpPr>
            <a:spLocks noChangeShapeType="1"/>
          </p:cNvSpPr>
          <p:nvPr/>
        </p:nvSpPr>
        <p:spPr bwMode="auto">
          <a:xfrm>
            <a:off x="5499427" y="4692650"/>
            <a:ext cx="0" cy="187325"/>
          </a:xfrm>
          <a:prstGeom prst="line">
            <a:avLst/>
          </a:prstGeom>
          <a:noFill/>
          <a:ln w="25400">
            <a:solidFill>
              <a:schemeClr val="tx1"/>
            </a:solidFill>
            <a:round/>
            <a:headEnd/>
            <a:tailEnd/>
          </a:ln>
        </p:spPr>
        <p:txBody>
          <a:bodyPr>
            <a:prstTxWarp prst="textNoShape">
              <a:avLst/>
            </a:prstTxWarp>
          </a:bodyPr>
          <a:lstStyle/>
          <a:p>
            <a:endParaRPr lang="en-US"/>
          </a:p>
        </p:txBody>
      </p:sp>
      <p:sp>
        <p:nvSpPr>
          <p:cNvPr id="262" name="Line 331"/>
          <p:cNvSpPr>
            <a:spLocks noChangeShapeType="1"/>
          </p:cNvSpPr>
          <p:nvPr/>
        </p:nvSpPr>
        <p:spPr bwMode="auto">
          <a:xfrm>
            <a:off x="5112077" y="4692650"/>
            <a:ext cx="0" cy="187325"/>
          </a:xfrm>
          <a:prstGeom prst="line">
            <a:avLst/>
          </a:prstGeom>
          <a:noFill/>
          <a:ln w="25400">
            <a:solidFill>
              <a:schemeClr val="tx1"/>
            </a:solidFill>
            <a:round/>
            <a:headEnd/>
            <a:tailEnd/>
          </a:ln>
        </p:spPr>
        <p:txBody>
          <a:bodyPr>
            <a:prstTxWarp prst="textNoShape">
              <a:avLst/>
            </a:prstTxWarp>
          </a:bodyPr>
          <a:lstStyle/>
          <a:p>
            <a:endParaRPr lang="en-US"/>
          </a:p>
        </p:txBody>
      </p:sp>
      <p:sp>
        <p:nvSpPr>
          <p:cNvPr id="263" name="AutoShape 339"/>
          <p:cNvSpPr>
            <a:spLocks noChangeArrowheads="1"/>
          </p:cNvSpPr>
          <p:nvPr/>
        </p:nvSpPr>
        <p:spPr bwMode="auto">
          <a:xfrm>
            <a:off x="5115252" y="4792663"/>
            <a:ext cx="384175" cy="128588"/>
          </a:xfrm>
          <a:prstGeom prst="can">
            <a:avLst>
              <a:gd name="adj" fmla="val 50000"/>
            </a:avLst>
          </a:prstGeom>
          <a:solidFill>
            <a:srgbClr val="7289C0"/>
          </a:solidFill>
          <a:ln w="25400">
            <a:solidFill>
              <a:schemeClr val="tx1"/>
            </a:solidFill>
            <a:round/>
            <a:headEnd/>
            <a:tailEnd/>
          </a:ln>
        </p:spPr>
        <p:txBody>
          <a:bodyPr wrap="none" anchor="ctr">
            <a:prstTxWarp prst="textNoShape">
              <a:avLst/>
            </a:prstTxWarp>
          </a:bodyPr>
          <a:lstStyle/>
          <a:p>
            <a:endParaRPr lang="en-US"/>
          </a:p>
        </p:txBody>
      </p:sp>
      <p:grpSp>
        <p:nvGrpSpPr>
          <p:cNvPr id="302" name="Group 232"/>
          <p:cNvGrpSpPr>
            <a:grpSpLocks noChangeAspect="1"/>
          </p:cNvGrpSpPr>
          <p:nvPr/>
        </p:nvGrpSpPr>
        <p:grpSpPr bwMode="auto">
          <a:xfrm>
            <a:off x="6919138" y="4482306"/>
            <a:ext cx="673100" cy="658813"/>
            <a:chOff x="6636" y="20230"/>
            <a:chExt cx="346" cy="417"/>
          </a:xfrm>
        </p:grpSpPr>
        <p:sp>
          <p:nvSpPr>
            <p:cNvPr id="327" name="AutoShape 233"/>
            <p:cNvSpPr>
              <a:spLocks noChangeAspect="1" noChangeArrowheads="1"/>
            </p:cNvSpPr>
            <p:nvPr/>
          </p:nvSpPr>
          <p:spPr bwMode="auto">
            <a:xfrm>
              <a:off x="6637" y="20531"/>
              <a:ext cx="95" cy="117"/>
            </a:xfrm>
            <a:prstGeom prst="roundRect">
              <a:avLst>
                <a:gd name="adj" fmla="val 1060"/>
              </a:avLst>
            </a:prstGeom>
            <a:solidFill>
              <a:srgbClr val="7289C0"/>
            </a:solidFill>
            <a:ln w="19050">
              <a:solidFill>
                <a:srgbClr val="000000"/>
              </a:solidFill>
              <a:round/>
              <a:headEnd/>
              <a:tailEnd/>
            </a:ln>
          </p:spPr>
          <p:txBody>
            <a:bodyPr wrap="none" anchor="ctr">
              <a:prstTxWarp prst="textNoShape">
                <a:avLst/>
              </a:prstTxWarp>
            </a:bodyPr>
            <a:lstStyle/>
            <a:p>
              <a:endParaRPr lang="en-US"/>
            </a:p>
          </p:txBody>
        </p:sp>
        <p:sp>
          <p:nvSpPr>
            <p:cNvPr id="328" name="AutoShape 234"/>
            <p:cNvSpPr>
              <a:spLocks noChangeAspect="1" noChangeArrowheads="1"/>
            </p:cNvSpPr>
            <p:nvPr/>
          </p:nvSpPr>
          <p:spPr bwMode="auto">
            <a:xfrm>
              <a:off x="6761" y="20531"/>
              <a:ext cx="93" cy="117"/>
            </a:xfrm>
            <a:prstGeom prst="roundRect">
              <a:avLst>
                <a:gd name="adj" fmla="val 1083"/>
              </a:avLst>
            </a:prstGeom>
            <a:solidFill>
              <a:srgbClr val="7289C0"/>
            </a:solidFill>
            <a:ln w="19050">
              <a:solidFill>
                <a:srgbClr val="000000"/>
              </a:solidFill>
              <a:round/>
              <a:headEnd/>
              <a:tailEnd/>
            </a:ln>
          </p:spPr>
          <p:txBody>
            <a:bodyPr wrap="none" anchor="ctr">
              <a:prstTxWarp prst="textNoShape">
                <a:avLst/>
              </a:prstTxWarp>
            </a:bodyPr>
            <a:lstStyle/>
            <a:p>
              <a:endParaRPr lang="en-US"/>
            </a:p>
          </p:txBody>
        </p:sp>
        <p:sp>
          <p:nvSpPr>
            <p:cNvPr id="329" name="AutoShape 235"/>
            <p:cNvSpPr>
              <a:spLocks noChangeAspect="1" noChangeArrowheads="1"/>
            </p:cNvSpPr>
            <p:nvPr/>
          </p:nvSpPr>
          <p:spPr bwMode="auto">
            <a:xfrm>
              <a:off x="6636" y="20230"/>
              <a:ext cx="94" cy="117"/>
            </a:xfrm>
            <a:prstGeom prst="roundRect">
              <a:avLst>
                <a:gd name="adj" fmla="val 1060"/>
              </a:avLst>
            </a:prstGeom>
            <a:solidFill>
              <a:srgbClr val="7289C0"/>
            </a:solidFill>
            <a:ln w="19050">
              <a:solidFill>
                <a:srgbClr val="000000"/>
              </a:solidFill>
              <a:round/>
              <a:headEnd/>
              <a:tailEnd/>
            </a:ln>
          </p:spPr>
          <p:txBody>
            <a:bodyPr wrap="none" anchor="ctr">
              <a:prstTxWarp prst="textNoShape">
                <a:avLst/>
              </a:prstTxWarp>
            </a:bodyPr>
            <a:lstStyle/>
            <a:p>
              <a:endParaRPr lang="en-US"/>
            </a:p>
          </p:txBody>
        </p:sp>
        <p:sp>
          <p:nvSpPr>
            <p:cNvPr id="330" name="AutoShape 236"/>
            <p:cNvSpPr>
              <a:spLocks noChangeAspect="1" noChangeArrowheads="1"/>
            </p:cNvSpPr>
            <p:nvPr/>
          </p:nvSpPr>
          <p:spPr bwMode="auto">
            <a:xfrm>
              <a:off x="6760" y="20230"/>
              <a:ext cx="94" cy="117"/>
            </a:xfrm>
            <a:prstGeom prst="roundRect">
              <a:avLst>
                <a:gd name="adj" fmla="val 1060"/>
              </a:avLst>
            </a:prstGeom>
            <a:solidFill>
              <a:srgbClr val="7289C0"/>
            </a:solidFill>
            <a:ln w="19050">
              <a:solidFill>
                <a:srgbClr val="000000"/>
              </a:solidFill>
              <a:round/>
              <a:headEnd/>
              <a:tailEnd/>
            </a:ln>
          </p:spPr>
          <p:txBody>
            <a:bodyPr wrap="none" anchor="ctr">
              <a:prstTxWarp prst="textNoShape">
                <a:avLst/>
              </a:prstTxWarp>
            </a:bodyPr>
            <a:lstStyle/>
            <a:p>
              <a:endParaRPr lang="en-US"/>
            </a:p>
          </p:txBody>
        </p:sp>
        <p:sp>
          <p:nvSpPr>
            <p:cNvPr id="331" name="AutoShape 237"/>
            <p:cNvSpPr>
              <a:spLocks noChangeAspect="1" noChangeArrowheads="1"/>
            </p:cNvSpPr>
            <p:nvPr/>
          </p:nvSpPr>
          <p:spPr bwMode="auto">
            <a:xfrm>
              <a:off x="6636" y="20376"/>
              <a:ext cx="94" cy="117"/>
            </a:xfrm>
            <a:prstGeom prst="roundRect">
              <a:avLst>
                <a:gd name="adj" fmla="val 1060"/>
              </a:avLst>
            </a:prstGeom>
            <a:solidFill>
              <a:srgbClr val="7289C0"/>
            </a:solidFill>
            <a:ln w="19050">
              <a:solidFill>
                <a:srgbClr val="000000"/>
              </a:solidFill>
              <a:round/>
              <a:headEnd/>
              <a:tailEnd/>
            </a:ln>
          </p:spPr>
          <p:txBody>
            <a:bodyPr wrap="none" anchor="ctr">
              <a:prstTxWarp prst="textNoShape">
                <a:avLst/>
              </a:prstTxWarp>
            </a:bodyPr>
            <a:lstStyle/>
            <a:p>
              <a:endParaRPr lang="en-US"/>
            </a:p>
          </p:txBody>
        </p:sp>
        <p:sp>
          <p:nvSpPr>
            <p:cNvPr id="332" name="AutoShape 238"/>
            <p:cNvSpPr>
              <a:spLocks noChangeAspect="1" noChangeArrowheads="1"/>
            </p:cNvSpPr>
            <p:nvPr/>
          </p:nvSpPr>
          <p:spPr bwMode="auto">
            <a:xfrm>
              <a:off x="6760" y="20376"/>
              <a:ext cx="94" cy="117"/>
            </a:xfrm>
            <a:prstGeom prst="roundRect">
              <a:avLst>
                <a:gd name="adj" fmla="val 1060"/>
              </a:avLst>
            </a:prstGeom>
            <a:solidFill>
              <a:srgbClr val="7289C0"/>
            </a:solidFill>
            <a:ln w="19050">
              <a:solidFill>
                <a:srgbClr val="000000"/>
              </a:solidFill>
              <a:round/>
              <a:headEnd/>
              <a:tailEnd/>
            </a:ln>
          </p:spPr>
          <p:txBody>
            <a:bodyPr wrap="none" anchor="ctr">
              <a:prstTxWarp prst="textNoShape">
                <a:avLst/>
              </a:prstTxWarp>
            </a:bodyPr>
            <a:lstStyle/>
            <a:p>
              <a:endParaRPr lang="en-US"/>
            </a:p>
          </p:txBody>
        </p:sp>
        <p:sp>
          <p:nvSpPr>
            <p:cNvPr id="333" name="AutoShape 239"/>
            <p:cNvSpPr>
              <a:spLocks noChangeAspect="1" noChangeArrowheads="1"/>
            </p:cNvSpPr>
            <p:nvPr/>
          </p:nvSpPr>
          <p:spPr bwMode="auto">
            <a:xfrm>
              <a:off x="6888" y="20531"/>
              <a:ext cx="95" cy="117"/>
            </a:xfrm>
            <a:prstGeom prst="roundRect">
              <a:avLst>
                <a:gd name="adj" fmla="val 1060"/>
              </a:avLst>
            </a:prstGeom>
            <a:solidFill>
              <a:srgbClr val="7289C0"/>
            </a:solidFill>
            <a:ln w="19050">
              <a:solidFill>
                <a:srgbClr val="000000"/>
              </a:solidFill>
              <a:round/>
              <a:headEnd/>
              <a:tailEnd/>
            </a:ln>
          </p:spPr>
          <p:txBody>
            <a:bodyPr wrap="none" anchor="ctr">
              <a:prstTxWarp prst="textNoShape">
                <a:avLst/>
              </a:prstTxWarp>
            </a:bodyPr>
            <a:lstStyle/>
            <a:p>
              <a:endParaRPr lang="en-US"/>
            </a:p>
          </p:txBody>
        </p:sp>
        <p:sp>
          <p:nvSpPr>
            <p:cNvPr id="334" name="AutoShape 240"/>
            <p:cNvSpPr>
              <a:spLocks noChangeAspect="1" noChangeArrowheads="1"/>
            </p:cNvSpPr>
            <p:nvPr/>
          </p:nvSpPr>
          <p:spPr bwMode="auto">
            <a:xfrm>
              <a:off x="6887" y="20230"/>
              <a:ext cx="95" cy="117"/>
            </a:xfrm>
            <a:prstGeom prst="roundRect">
              <a:avLst>
                <a:gd name="adj" fmla="val 1060"/>
              </a:avLst>
            </a:prstGeom>
            <a:solidFill>
              <a:srgbClr val="7289C0"/>
            </a:solidFill>
            <a:ln w="19050">
              <a:solidFill>
                <a:srgbClr val="000000"/>
              </a:solidFill>
              <a:round/>
              <a:headEnd/>
              <a:tailEnd/>
            </a:ln>
          </p:spPr>
          <p:txBody>
            <a:bodyPr wrap="none" anchor="ctr">
              <a:prstTxWarp prst="textNoShape">
                <a:avLst/>
              </a:prstTxWarp>
            </a:bodyPr>
            <a:lstStyle/>
            <a:p>
              <a:endParaRPr lang="en-US"/>
            </a:p>
          </p:txBody>
        </p:sp>
        <p:sp>
          <p:nvSpPr>
            <p:cNvPr id="335" name="AutoShape 241"/>
            <p:cNvSpPr>
              <a:spLocks noChangeAspect="1" noChangeArrowheads="1"/>
            </p:cNvSpPr>
            <p:nvPr/>
          </p:nvSpPr>
          <p:spPr bwMode="auto">
            <a:xfrm>
              <a:off x="6887" y="20376"/>
              <a:ext cx="95" cy="117"/>
            </a:xfrm>
            <a:prstGeom prst="roundRect">
              <a:avLst>
                <a:gd name="adj" fmla="val 1060"/>
              </a:avLst>
            </a:prstGeom>
            <a:solidFill>
              <a:srgbClr val="7289C0"/>
            </a:solidFill>
            <a:ln w="19050">
              <a:solidFill>
                <a:srgbClr val="000000"/>
              </a:solidFill>
              <a:round/>
              <a:headEnd/>
              <a:tailEnd/>
            </a:ln>
          </p:spPr>
          <p:txBody>
            <a:bodyPr wrap="none" anchor="ctr">
              <a:prstTxWarp prst="textNoShape">
                <a:avLst/>
              </a:prstTxWarp>
            </a:bodyPr>
            <a:lstStyle/>
            <a:p>
              <a:endParaRPr lang="en-US"/>
            </a:p>
          </p:txBody>
        </p:sp>
      </p:grpSp>
      <p:sp>
        <p:nvSpPr>
          <p:cNvPr id="303" name="AutoShape 242"/>
          <p:cNvSpPr>
            <a:spLocks noChangeAspect="1" noChangeArrowheads="1"/>
          </p:cNvSpPr>
          <p:nvPr/>
        </p:nvSpPr>
        <p:spPr bwMode="auto">
          <a:xfrm>
            <a:off x="6993751" y="5028406"/>
            <a:ext cx="182563" cy="185738"/>
          </a:xfrm>
          <a:prstGeom prst="roundRect">
            <a:avLst>
              <a:gd name="adj" fmla="val 1060"/>
            </a:avLst>
          </a:prstGeom>
          <a:solidFill>
            <a:srgbClr val="4D005E"/>
          </a:solidFill>
          <a:ln w="19050">
            <a:solidFill>
              <a:srgbClr val="000000"/>
            </a:solidFill>
            <a:round/>
            <a:headEnd/>
            <a:tailEnd/>
          </a:ln>
        </p:spPr>
        <p:txBody>
          <a:bodyPr wrap="none" anchor="ctr">
            <a:prstTxWarp prst="textNoShape">
              <a:avLst/>
            </a:prstTxWarp>
          </a:bodyPr>
          <a:lstStyle/>
          <a:p>
            <a:endParaRPr lang="en-US"/>
          </a:p>
        </p:txBody>
      </p:sp>
      <p:sp>
        <p:nvSpPr>
          <p:cNvPr id="304" name="AutoShape 243"/>
          <p:cNvSpPr>
            <a:spLocks noChangeAspect="1" noChangeArrowheads="1"/>
          </p:cNvSpPr>
          <p:nvPr/>
        </p:nvSpPr>
        <p:spPr bwMode="auto">
          <a:xfrm>
            <a:off x="7239813" y="5028406"/>
            <a:ext cx="180975" cy="185738"/>
          </a:xfrm>
          <a:prstGeom prst="roundRect">
            <a:avLst>
              <a:gd name="adj" fmla="val 1060"/>
            </a:avLst>
          </a:prstGeom>
          <a:solidFill>
            <a:srgbClr val="4D005E"/>
          </a:solidFill>
          <a:ln w="19050">
            <a:solidFill>
              <a:srgbClr val="000000"/>
            </a:solidFill>
            <a:round/>
            <a:headEnd/>
            <a:tailEnd/>
          </a:ln>
        </p:spPr>
        <p:txBody>
          <a:bodyPr wrap="none" anchor="ctr">
            <a:prstTxWarp prst="textNoShape">
              <a:avLst/>
            </a:prstTxWarp>
          </a:bodyPr>
          <a:lstStyle/>
          <a:p>
            <a:endParaRPr lang="en-US"/>
          </a:p>
        </p:txBody>
      </p:sp>
      <p:sp>
        <p:nvSpPr>
          <p:cNvPr id="305" name="AutoShape 244"/>
          <p:cNvSpPr>
            <a:spLocks noChangeAspect="1" noChangeArrowheads="1"/>
          </p:cNvSpPr>
          <p:nvPr/>
        </p:nvSpPr>
        <p:spPr bwMode="auto">
          <a:xfrm>
            <a:off x="6992163" y="4545806"/>
            <a:ext cx="182563" cy="185738"/>
          </a:xfrm>
          <a:prstGeom prst="roundRect">
            <a:avLst>
              <a:gd name="adj" fmla="val 1060"/>
            </a:avLst>
          </a:prstGeom>
          <a:solidFill>
            <a:srgbClr val="7289C0"/>
          </a:solidFill>
          <a:ln w="19050">
            <a:solidFill>
              <a:srgbClr val="000000"/>
            </a:solidFill>
            <a:round/>
            <a:headEnd/>
            <a:tailEnd/>
          </a:ln>
        </p:spPr>
        <p:txBody>
          <a:bodyPr wrap="none" anchor="ctr">
            <a:prstTxWarp prst="textNoShape">
              <a:avLst/>
            </a:prstTxWarp>
          </a:bodyPr>
          <a:lstStyle/>
          <a:p>
            <a:endParaRPr lang="en-US"/>
          </a:p>
        </p:txBody>
      </p:sp>
      <p:sp>
        <p:nvSpPr>
          <p:cNvPr id="306" name="AutoShape 245"/>
          <p:cNvSpPr>
            <a:spLocks noChangeAspect="1" noChangeArrowheads="1"/>
          </p:cNvSpPr>
          <p:nvPr/>
        </p:nvSpPr>
        <p:spPr bwMode="auto">
          <a:xfrm>
            <a:off x="7238226" y="4545806"/>
            <a:ext cx="180975" cy="185738"/>
          </a:xfrm>
          <a:prstGeom prst="roundRect">
            <a:avLst>
              <a:gd name="adj" fmla="val 1060"/>
            </a:avLst>
          </a:prstGeom>
          <a:solidFill>
            <a:srgbClr val="7289C0"/>
          </a:solidFill>
          <a:ln w="19050">
            <a:solidFill>
              <a:srgbClr val="000000"/>
            </a:solidFill>
            <a:round/>
            <a:headEnd/>
            <a:tailEnd/>
          </a:ln>
        </p:spPr>
        <p:txBody>
          <a:bodyPr wrap="none" anchor="ctr">
            <a:prstTxWarp prst="textNoShape">
              <a:avLst/>
            </a:prstTxWarp>
          </a:bodyPr>
          <a:lstStyle/>
          <a:p>
            <a:endParaRPr lang="en-US"/>
          </a:p>
        </p:txBody>
      </p:sp>
      <p:sp>
        <p:nvSpPr>
          <p:cNvPr id="307" name="AutoShape 246"/>
          <p:cNvSpPr>
            <a:spLocks noChangeAspect="1" noChangeArrowheads="1"/>
          </p:cNvSpPr>
          <p:nvPr/>
        </p:nvSpPr>
        <p:spPr bwMode="auto">
          <a:xfrm>
            <a:off x="6992163" y="4782344"/>
            <a:ext cx="182563" cy="184150"/>
          </a:xfrm>
          <a:prstGeom prst="roundRect">
            <a:avLst>
              <a:gd name="adj" fmla="val 1060"/>
            </a:avLst>
          </a:prstGeom>
          <a:solidFill>
            <a:srgbClr val="4D005E"/>
          </a:solidFill>
          <a:ln w="19050">
            <a:solidFill>
              <a:srgbClr val="000000"/>
            </a:solidFill>
            <a:round/>
            <a:headEnd/>
            <a:tailEnd/>
          </a:ln>
        </p:spPr>
        <p:txBody>
          <a:bodyPr wrap="none" anchor="ctr">
            <a:prstTxWarp prst="textNoShape">
              <a:avLst/>
            </a:prstTxWarp>
          </a:bodyPr>
          <a:lstStyle/>
          <a:p>
            <a:endParaRPr lang="en-US"/>
          </a:p>
        </p:txBody>
      </p:sp>
      <p:sp>
        <p:nvSpPr>
          <p:cNvPr id="308" name="AutoShape 247"/>
          <p:cNvSpPr>
            <a:spLocks noChangeAspect="1" noChangeArrowheads="1"/>
          </p:cNvSpPr>
          <p:nvPr/>
        </p:nvSpPr>
        <p:spPr bwMode="auto">
          <a:xfrm>
            <a:off x="7238226" y="4782344"/>
            <a:ext cx="180975" cy="184150"/>
          </a:xfrm>
          <a:prstGeom prst="roundRect">
            <a:avLst>
              <a:gd name="adj" fmla="val 1060"/>
            </a:avLst>
          </a:prstGeom>
          <a:solidFill>
            <a:srgbClr val="4D005E"/>
          </a:solidFill>
          <a:ln w="19050">
            <a:solidFill>
              <a:srgbClr val="000000"/>
            </a:solidFill>
            <a:round/>
            <a:headEnd/>
            <a:tailEnd/>
          </a:ln>
        </p:spPr>
        <p:txBody>
          <a:bodyPr wrap="none" anchor="ctr">
            <a:prstTxWarp prst="textNoShape">
              <a:avLst/>
            </a:prstTxWarp>
          </a:bodyPr>
          <a:lstStyle/>
          <a:p>
            <a:endParaRPr lang="en-US"/>
          </a:p>
        </p:txBody>
      </p:sp>
      <p:sp>
        <p:nvSpPr>
          <p:cNvPr id="309" name="AutoShape 248"/>
          <p:cNvSpPr>
            <a:spLocks noChangeAspect="1" noChangeArrowheads="1"/>
          </p:cNvSpPr>
          <p:nvPr/>
        </p:nvSpPr>
        <p:spPr bwMode="auto">
          <a:xfrm>
            <a:off x="7490638" y="5028406"/>
            <a:ext cx="182563" cy="185738"/>
          </a:xfrm>
          <a:prstGeom prst="roundRect">
            <a:avLst>
              <a:gd name="adj" fmla="val 1060"/>
            </a:avLst>
          </a:prstGeom>
          <a:solidFill>
            <a:srgbClr val="004D4D"/>
          </a:solidFill>
          <a:ln w="19050">
            <a:solidFill>
              <a:srgbClr val="000000"/>
            </a:solidFill>
            <a:round/>
            <a:headEnd/>
            <a:tailEnd/>
          </a:ln>
        </p:spPr>
        <p:txBody>
          <a:bodyPr wrap="none" anchor="ctr">
            <a:prstTxWarp prst="textNoShape">
              <a:avLst/>
            </a:prstTxWarp>
          </a:bodyPr>
          <a:lstStyle/>
          <a:p>
            <a:endParaRPr lang="en-US"/>
          </a:p>
        </p:txBody>
      </p:sp>
      <p:sp>
        <p:nvSpPr>
          <p:cNvPr id="310" name="AutoShape 249"/>
          <p:cNvSpPr>
            <a:spLocks noChangeAspect="1" noChangeArrowheads="1"/>
          </p:cNvSpPr>
          <p:nvPr/>
        </p:nvSpPr>
        <p:spPr bwMode="auto">
          <a:xfrm>
            <a:off x="7492226" y="4545806"/>
            <a:ext cx="184150" cy="185738"/>
          </a:xfrm>
          <a:prstGeom prst="roundRect">
            <a:avLst>
              <a:gd name="adj" fmla="val 1060"/>
            </a:avLst>
          </a:prstGeom>
          <a:solidFill>
            <a:srgbClr val="004D4D"/>
          </a:solidFill>
          <a:ln w="19050">
            <a:solidFill>
              <a:srgbClr val="000000"/>
            </a:solidFill>
            <a:round/>
            <a:headEnd/>
            <a:tailEnd/>
          </a:ln>
        </p:spPr>
        <p:txBody>
          <a:bodyPr wrap="none" anchor="ctr">
            <a:prstTxWarp prst="textNoShape">
              <a:avLst/>
            </a:prstTxWarp>
          </a:bodyPr>
          <a:lstStyle/>
          <a:p>
            <a:endParaRPr lang="en-US"/>
          </a:p>
        </p:txBody>
      </p:sp>
      <p:sp>
        <p:nvSpPr>
          <p:cNvPr id="311" name="AutoShape 250"/>
          <p:cNvSpPr>
            <a:spLocks noChangeAspect="1" noChangeArrowheads="1"/>
          </p:cNvSpPr>
          <p:nvPr/>
        </p:nvSpPr>
        <p:spPr bwMode="auto">
          <a:xfrm>
            <a:off x="7487463" y="4782344"/>
            <a:ext cx="184150" cy="184150"/>
          </a:xfrm>
          <a:prstGeom prst="roundRect">
            <a:avLst>
              <a:gd name="adj" fmla="val 1060"/>
            </a:avLst>
          </a:prstGeom>
          <a:solidFill>
            <a:srgbClr val="004D4D"/>
          </a:solidFill>
          <a:ln w="19050">
            <a:solidFill>
              <a:srgbClr val="000000"/>
            </a:solidFill>
            <a:round/>
            <a:headEnd/>
            <a:tailEnd/>
          </a:ln>
        </p:spPr>
        <p:txBody>
          <a:bodyPr wrap="none" anchor="ctr">
            <a:prstTxWarp prst="textNoShape">
              <a:avLst/>
            </a:prstTxWarp>
          </a:bodyPr>
          <a:lstStyle/>
          <a:p>
            <a:endParaRPr lang="en-US"/>
          </a:p>
        </p:txBody>
      </p:sp>
      <p:sp>
        <p:nvSpPr>
          <p:cNvPr id="312" name="AutoShape 251"/>
          <p:cNvSpPr>
            <a:spLocks noChangeAspect="1" noChangeArrowheads="1"/>
          </p:cNvSpPr>
          <p:nvPr/>
        </p:nvSpPr>
        <p:spPr bwMode="auto">
          <a:xfrm>
            <a:off x="7060426" y="5093494"/>
            <a:ext cx="185738" cy="184150"/>
          </a:xfrm>
          <a:prstGeom prst="roundRect">
            <a:avLst>
              <a:gd name="adj" fmla="val 1060"/>
            </a:avLst>
          </a:prstGeom>
          <a:solidFill>
            <a:srgbClr val="4D005E"/>
          </a:solidFill>
          <a:ln w="19050">
            <a:solidFill>
              <a:srgbClr val="000000"/>
            </a:solidFill>
            <a:round/>
            <a:headEnd/>
            <a:tailEnd/>
          </a:ln>
        </p:spPr>
        <p:txBody>
          <a:bodyPr wrap="none" anchor="ctr">
            <a:prstTxWarp prst="textNoShape">
              <a:avLst/>
            </a:prstTxWarp>
          </a:bodyPr>
          <a:lstStyle/>
          <a:p>
            <a:endParaRPr lang="en-US"/>
          </a:p>
        </p:txBody>
      </p:sp>
      <p:sp>
        <p:nvSpPr>
          <p:cNvPr id="313" name="AutoShape 252"/>
          <p:cNvSpPr>
            <a:spLocks noChangeAspect="1" noChangeArrowheads="1"/>
          </p:cNvSpPr>
          <p:nvPr/>
        </p:nvSpPr>
        <p:spPr bwMode="auto">
          <a:xfrm>
            <a:off x="7306488" y="5093494"/>
            <a:ext cx="184150" cy="184150"/>
          </a:xfrm>
          <a:prstGeom prst="roundRect">
            <a:avLst>
              <a:gd name="adj" fmla="val 1060"/>
            </a:avLst>
          </a:prstGeom>
          <a:solidFill>
            <a:srgbClr val="4D005E"/>
          </a:solidFill>
          <a:ln w="19050">
            <a:solidFill>
              <a:srgbClr val="000000"/>
            </a:solidFill>
            <a:round/>
            <a:headEnd/>
            <a:tailEnd/>
          </a:ln>
        </p:spPr>
        <p:txBody>
          <a:bodyPr wrap="none" anchor="ctr">
            <a:prstTxWarp prst="textNoShape">
              <a:avLst/>
            </a:prstTxWarp>
          </a:bodyPr>
          <a:lstStyle/>
          <a:p>
            <a:endParaRPr lang="en-US"/>
          </a:p>
        </p:txBody>
      </p:sp>
      <p:sp>
        <p:nvSpPr>
          <p:cNvPr id="314" name="AutoShape 253"/>
          <p:cNvSpPr>
            <a:spLocks noChangeAspect="1" noChangeArrowheads="1"/>
          </p:cNvSpPr>
          <p:nvPr/>
        </p:nvSpPr>
        <p:spPr bwMode="auto">
          <a:xfrm>
            <a:off x="7058838" y="4614069"/>
            <a:ext cx="184150" cy="182563"/>
          </a:xfrm>
          <a:prstGeom prst="roundRect">
            <a:avLst>
              <a:gd name="adj" fmla="val 1060"/>
            </a:avLst>
          </a:prstGeom>
          <a:solidFill>
            <a:srgbClr val="7289C0"/>
          </a:solidFill>
          <a:ln w="19050">
            <a:solidFill>
              <a:srgbClr val="000000"/>
            </a:solidFill>
            <a:round/>
            <a:headEnd/>
            <a:tailEnd/>
          </a:ln>
        </p:spPr>
        <p:txBody>
          <a:bodyPr wrap="none" anchor="ctr">
            <a:prstTxWarp prst="textNoShape">
              <a:avLst/>
            </a:prstTxWarp>
          </a:bodyPr>
          <a:lstStyle/>
          <a:p>
            <a:endParaRPr lang="en-US"/>
          </a:p>
        </p:txBody>
      </p:sp>
      <p:sp>
        <p:nvSpPr>
          <p:cNvPr id="315" name="AutoShape 254"/>
          <p:cNvSpPr>
            <a:spLocks noChangeAspect="1" noChangeArrowheads="1"/>
          </p:cNvSpPr>
          <p:nvPr/>
        </p:nvSpPr>
        <p:spPr bwMode="auto">
          <a:xfrm>
            <a:off x="7311251" y="4614069"/>
            <a:ext cx="182563" cy="182563"/>
          </a:xfrm>
          <a:prstGeom prst="roundRect">
            <a:avLst>
              <a:gd name="adj" fmla="val 1060"/>
            </a:avLst>
          </a:prstGeom>
          <a:solidFill>
            <a:srgbClr val="004D4D"/>
          </a:solidFill>
          <a:ln w="19050">
            <a:solidFill>
              <a:srgbClr val="000000"/>
            </a:solidFill>
            <a:round/>
            <a:headEnd/>
            <a:tailEnd/>
          </a:ln>
        </p:spPr>
        <p:txBody>
          <a:bodyPr wrap="none" anchor="ctr">
            <a:prstTxWarp prst="textNoShape">
              <a:avLst/>
            </a:prstTxWarp>
          </a:bodyPr>
          <a:lstStyle/>
          <a:p>
            <a:endParaRPr lang="en-US"/>
          </a:p>
        </p:txBody>
      </p:sp>
      <p:sp>
        <p:nvSpPr>
          <p:cNvPr id="316" name="AutoShape 255"/>
          <p:cNvSpPr>
            <a:spLocks noChangeAspect="1" noChangeArrowheads="1"/>
          </p:cNvSpPr>
          <p:nvPr/>
        </p:nvSpPr>
        <p:spPr bwMode="auto">
          <a:xfrm>
            <a:off x="7058838" y="4845844"/>
            <a:ext cx="184150" cy="184150"/>
          </a:xfrm>
          <a:prstGeom prst="roundRect">
            <a:avLst>
              <a:gd name="adj" fmla="val 1060"/>
            </a:avLst>
          </a:prstGeom>
          <a:solidFill>
            <a:srgbClr val="4D005E"/>
          </a:solidFill>
          <a:ln w="19050">
            <a:solidFill>
              <a:srgbClr val="000000"/>
            </a:solidFill>
            <a:round/>
            <a:headEnd/>
            <a:tailEnd/>
          </a:ln>
        </p:spPr>
        <p:txBody>
          <a:bodyPr wrap="none" anchor="ctr">
            <a:prstTxWarp prst="textNoShape">
              <a:avLst/>
            </a:prstTxWarp>
          </a:bodyPr>
          <a:lstStyle/>
          <a:p>
            <a:endParaRPr lang="en-US"/>
          </a:p>
        </p:txBody>
      </p:sp>
      <p:sp>
        <p:nvSpPr>
          <p:cNvPr id="317" name="AutoShape 256"/>
          <p:cNvSpPr>
            <a:spLocks noChangeAspect="1" noChangeArrowheads="1"/>
          </p:cNvSpPr>
          <p:nvPr/>
        </p:nvSpPr>
        <p:spPr bwMode="auto">
          <a:xfrm>
            <a:off x="7304901" y="4845844"/>
            <a:ext cx="182563" cy="184150"/>
          </a:xfrm>
          <a:prstGeom prst="roundRect">
            <a:avLst>
              <a:gd name="adj" fmla="val 1060"/>
            </a:avLst>
          </a:prstGeom>
          <a:solidFill>
            <a:srgbClr val="4D005E"/>
          </a:solidFill>
          <a:ln w="19050">
            <a:solidFill>
              <a:srgbClr val="000000"/>
            </a:solidFill>
            <a:round/>
            <a:headEnd/>
            <a:tailEnd/>
          </a:ln>
        </p:spPr>
        <p:txBody>
          <a:bodyPr wrap="none" anchor="ctr">
            <a:prstTxWarp prst="textNoShape">
              <a:avLst/>
            </a:prstTxWarp>
          </a:bodyPr>
          <a:lstStyle/>
          <a:p>
            <a:endParaRPr lang="en-US"/>
          </a:p>
        </p:txBody>
      </p:sp>
      <p:sp>
        <p:nvSpPr>
          <p:cNvPr id="318" name="AutoShape 257"/>
          <p:cNvSpPr>
            <a:spLocks noChangeAspect="1" noChangeArrowheads="1"/>
          </p:cNvSpPr>
          <p:nvPr/>
        </p:nvSpPr>
        <p:spPr bwMode="auto">
          <a:xfrm>
            <a:off x="7557313" y="5093494"/>
            <a:ext cx="182563" cy="184150"/>
          </a:xfrm>
          <a:prstGeom prst="roundRect">
            <a:avLst>
              <a:gd name="adj" fmla="val 1060"/>
            </a:avLst>
          </a:prstGeom>
          <a:solidFill>
            <a:srgbClr val="004D4D"/>
          </a:solidFill>
          <a:ln w="19050">
            <a:solidFill>
              <a:srgbClr val="000000"/>
            </a:solidFill>
            <a:round/>
            <a:headEnd/>
            <a:tailEnd/>
          </a:ln>
        </p:spPr>
        <p:txBody>
          <a:bodyPr wrap="none" anchor="ctr">
            <a:prstTxWarp prst="textNoShape">
              <a:avLst/>
            </a:prstTxWarp>
          </a:bodyPr>
          <a:lstStyle/>
          <a:p>
            <a:endParaRPr lang="en-US"/>
          </a:p>
        </p:txBody>
      </p:sp>
      <p:sp>
        <p:nvSpPr>
          <p:cNvPr id="319" name="AutoShape 258"/>
          <p:cNvSpPr>
            <a:spLocks noChangeAspect="1" noChangeArrowheads="1"/>
          </p:cNvSpPr>
          <p:nvPr/>
        </p:nvSpPr>
        <p:spPr bwMode="auto">
          <a:xfrm>
            <a:off x="7558901" y="4614069"/>
            <a:ext cx="184150" cy="182563"/>
          </a:xfrm>
          <a:prstGeom prst="roundRect">
            <a:avLst>
              <a:gd name="adj" fmla="val 1060"/>
            </a:avLst>
          </a:prstGeom>
          <a:solidFill>
            <a:srgbClr val="004D4D"/>
          </a:solidFill>
          <a:ln w="19050">
            <a:solidFill>
              <a:srgbClr val="000000"/>
            </a:solidFill>
            <a:round/>
            <a:headEnd/>
            <a:tailEnd/>
          </a:ln>
        </p:spPr>
        <p:txBody>
          <a:bodyPr wrap="none" anchor="ctr">
            <a:prstTxWarp prst="textNoShape">
              <a:avLst/>
            </a:prstTxWarp>
          </a:bodyPr>
          <a:lstStyle/>
          <a:p>
            <a:endParaRPr lang="en-US"/>
          </a:p>
        </p:txBody>
      </p:sp>
      <p:sp>
        <p:nvSpPr>
          <p:cNvPr id="320" name="AutoShape 259"/>
          <p:cNvSpPr>
            <a:spLocks noChangeAspect="1" noChangeArrowheads="1"/>
          </p:cNvSpPr>
          <p:nvPr/>
        </p:nvSpPr>
        <p:spPr bwMode="auto">
          <a:xfrm>
            <a:off x="7554138" y="4845844"/>
            <a:ext cx="184150" cy="184150"/>
          </a:xfrm>
          <a:prstGeom prst="roundRect">
            <a:avLst>
              <a:gd name="adj" fmla="val 1060"/>
            </a:avLst>
          </a:prstGeom>
          <a:solidFill>
            <a:srgbClr val="004D4D"/>
          </a:solidFill>
          <a:ln w="19050">
            <a:solidFill>
              <a:srgbClr val="000000"/>
            </a:solidFill>
            <a:round/>
            <a:headEnd/>
            <a:tailEnd/>
          </a:ln>
        </p:spPr>
        <p:txBody>
          <a:bodyPr wrap="none" anchor="ctr">
            <a:prstTxWarp prst="textNoShape">
              <a:avLst/>
            </a:prstTxWarp>
          </a:bodyPr>
          <a:lstStyle/>
          <a:p>
            <a:endParaRPr lang="en-US"/>
          </a:p>
        </p:txBody>
      </p:sp>
      <p:sp>
        <p:nvSpPr>
          <p:cNvPr id="321" name="Oval 333"/>
          <p:cNvSpPr>
            <a:spLocks noChangeArrowheads="1"/>
          </p:cNvSpPr>
          <p:nvPr/>
        </p:nvSpPr>
        <p:spPr bwMode="auto">
          <a:xfrm>
            <a:off x="7843063" y="4582319"/>
            <a:ext cx="387350" cy="93663"/>
          </a:xfrm>
          <a:prstGeom prst="ellipse">
            <a:avLst/>
          </a:prstGeom>
          <a:solidFill>
            <a:srgbClr val="001A57"/>
          </a:solidFill>
          <a:ln w="25400">
            <a:solidFill>
              <a:schemeClr val="tx1"/>
            </a:solidFill>
            <a:round/>
            <a:headEnd/>
            <a:tailEnd/>
          </a:ln>
        </p:spPr>
        <p:txBody>
          <a:bodyPr wrap="none" anchor="ctr">
            <a:prstTxWarp prst="textNoShape">
              <a:avLst/>
            </a:prstTxWarp>
          </a:bodyPr>
          <a:lstStyle/>
          <a:p>
            <a:endParaRPr lang="en-US"/>
          </a:p>
        </p:txBody>
      </p:sp>
      <p:sp>
        <p:nvSpPr>
          <p:cNvPr id="323" name="Line 335"/>
          <p:cNvSpPr>
            <a:spLocks noChangeShapeType="1"/>
          </p:cNvSpPr>
          <p:nvPr/>
        </p:nvSpPr>
        <p:spPr bwMode="auto">
          <a:xfrm>
            <a:off x="8230413" y="4629944"/>
            <a:ext cx="0" cy="187325"/>
          </a:xfrm>
          <a:prstGeom prst="line">
            <a:avLst/>
          </a:prstGeom>
          <a:noFill/>
          <a:ln w="25400">
            <a:solidFill>
              <a:schemeClr val="tx1"/>
            </a:solidFill>
            <a:round/>
            <a:headEnd/>
            <a:tailEnd/>
          </a:ln>
        </p:spPr>
        <p:txBody>
          <a:bodyPr>
            <a:prstTxWarp prst="textNoShape">
              <a:avLst/>
            </a:prstTxWarp>
          </a:bodyPr>
          <a:lstStyle/>
          <a:p>
            <a:endParaRPr lang="en-US"/>
          </a:p>
        </p:txBody>
      </p:sp>
      <p:sp>
        <p:nvSpPr>
          <p:cNvPr id="324" name="Line 336"/>
          <p:cNvSpPr>
            <a:spLocks noChangeShapeType="1"/>
          </p:cNvSpPr>
          <p:nvPr/>
        </p:nvSpPr>
        <p:spPr bwMode="auto">
          <a:xfrm>
            <a:off x="7843063" y="4629944"/>
            <a:ext cx="0" cy="187325"/>
          </a:xfrm>
          <a:prstGeom prst="line">
            <a:avLst/>
          </a:prstGeom>
          <a:noFill/>
          <a:ln w="25400">
            <a:solidFill>
              <a:schemeClr val="tx1"/>
            </a:solidFill>
            <a:round/>
            <a:headEnd/>
            <a:tailEnd/>
          </a:ln>
        </p:spPr>
        <p:txBody>
          <a:bodyPr>
            <a:prstTxWarp prst="textNoShape">
              <a:avLst/>
            </a:prstTxWarp>
          </a:bodyPr>
          <a:lstStyle/>
          <a:p>
            <a:endParaRPr lang="en-US"/>
          </a:p>
        </p:txBody>
      </p:sp>
      <p:sp>
        <p:nvSpPr>
          <p:cNvPr id="325" name="Rectangle 332"/>
          <p:cNvSpPr>
            <a:spLocks noChangeArrowheads="1"/>
          </p:cNvSpPr>
          <p:nvPr/>
        </p:nvSpPr>
        <p:spPr bwMode="auto">
          <a:xfrm>
            <a:off x="7849413" y="4623594"/>
            <a:ext cx="371475" cy="192088"/>
          </a:xfrm>
          <a:prstGeom prst="rect">
            <a:avLst/>
          </a:prstGeom>
          <a:solidFill>
            <a:srgbClr val="999999"/>
          </a:solidFill>
          <a:ln w="25400">
            <a:noFill/>
            <a:miter lim="800000"/>
            <a:headEnd/>
            <a:tailEnd/>
          </a:ln>
        </p:spPr>
        <p:txBody>
          <a:bodyPr wrap="none" anchor="ctr">
            <a:prstTxWarp prst="textNoShape">
              <a:avLst/>
            </a:prstTxWarp>
          </a:bodyPr>
          <a:lstStyle/>
          <a:p>
            <a:endParaRPr lang="en-US"/>
          </a:p>
        </p:txBody>
      </p:sp>
      <p:sp>
        <p:nvSpPr>
          <p:cNvPr id="326" name="AutoShape 338"/>
          <p:cNvSpPr>
            <a:spLocks noChangeArrowheads="1"/>
          </p:cNvSpPr>
          <p:nvPr/>
        </p:nvSpPr>
        <p:spPr bwMode="auto">
          <a:xfrm>
            <a:off x="7844651" y="4582319"/>
            <a:ext cx="384175" cy="128588"/>
          </a:xfrm>
          <a:prstGeom prst="can">
            <a:avLst>
              <a:gd name="adj" fmla="val 50000"/>
            </a:avLst>
          </a:prstGeom>
          <a:solidFill>
            <a:srgbClr val="004D4D"/>
          </a:solidFill>
          <a:ln w="25400">
            <a:solidFill>
              <a:schemeClr val="tx1"/>
            </a:solidFill>
            <a:round/>
            <a:headEnd/>
            <a:tailEnd/>
          </a:ln>
        </p:spPr>
        <p:txBody>
          <a:bodyPr wrap="none" anchor="ctr">
            <a:prstTxWarp prst="textNoShape">
              <a:avLst/>
            </a:prstTxWarp>
          </a:bodyPr>
          <a:lstStyle/>
          <a:p>
            <a:endParaRPr lang="en-US"/>
          </a:p>
        </p:txBody>
      </p:sp>
      <p:cxnSp>
        <p:nvCxnSpPr>
          <p:cNvPr id="337" name="AutoShape 360"/>
          <p:cNvCxnSpPr>
            <a:cxnSpLocks noChangeShapeType="1"/>
          </p:cNvCxnSpPr>
          <p:nvPr/>
        </p:nvCxnSpPr>
        <p:spPr bwMode="auto">
          <a:xfrm>
            <a:off x="5578758" y="4679950"/>
            <a:ext cx="1085493" cy="30957"/>
          </a:xfrm>
          <a:prstGeom prst="straightConnector1">
            <a:avLst/>
          </a:prstGeom>
          <a:noFill/>
          <a:ln w="76200">
            <a:solidFill>
              <a:srgbClr val="7289C0"/>
            </a:solidFill>
            <a:round/>
            <a:headEnd/>
            <a:tailEnd/>
          </a:ln>
        </p:spPr>
      </p:cxnSp>
      <p:cxnSp>
        <p:nvCxnSpPr>
          <p:cNvPr id="338" name="AutoShape 361"/>
          <p:cNvCxnSpPr>
            <a:cxnSpLocks noChangeShapeType="1"/>
          </p:cNvCxnSpPr>
          <p:nvPr/>
        </p:nvCxnSpPr>
        <p:spPr bwMode="auto">
          <a:xfrm>
            <a:off x="5578758" y="5081112"/>
            <a:ext cx="1085493" cy="22701"/>
          </a:xfrm>
          <a:prstGeom prst="straightConnector1">
            <a:avLst/>
          </a:prstGeom>
          <a:noFill/>
          <a:ln w="76200">
            <a:solidFill>
              <a:srgbClr val="4D005E"/>
            </a:solidFill>
            <a:round/>
            <a:headEnd/>
            <a:tailEnd/>
          </a:ln>
        </p:spPr>
      </p:cxnSp>
      <p:cxnSp>
        <p:nvCxnSpPr>
          <p:cNvPr id="352" name="AutoShape 360"/>
          <p:cNvCxnSpPr>
            <a:cxnSpLocks noChangeShapeType="1"/>
          </p:cNvCxnSpPr>
          <p:nvPr/>
        </p:nvCxnSpPr>
        <p:spPr bwMode="auto">
          <a:xfrm flipV="1">
            <a:off x="6740678" y="5413152"/>
            <a:ext cx="0" cy="472011"/>
          </a:xfrm>
          <a:prstGeom prst="straightConnector1">
            <a:avLst/>
          </a:prstGeom>
          <a:noFill/>
          <a:ln w="76200">
            <a:solidFill>
              <a:srgbClr val="004D4D"/>
            </a:solidFill>
            <a:round/>
            <a:headEnd/>
            <a:tailEnd/>
          </a:ln>
        </p:spPr>
      </p:cxnSp>
      <p:cxnSp>
        <p:nvCxnSpPr>
          <p:cNvPr id="353" name="AutoShape 360"/>
          <p:cNvCxnSpPr>
            <a:cxnSpLocks noChangeShapeType="1"/>
          </p:cNvCxnSpPr>
          <p:nvPr/>
        </p:nvCxnSpPr>
        <p:spPr bwMode="auto">
          <a:xfrm>
            <a:off x="2174316" y="5805184"/>
            <a:ext cx="4600230" cy="46111"/>
          </a:xfrm>
          <a:prstGeom prst="straightConnector1">
            <a:avLst/>
          </a:prstGeom>
          <a:noFill/>
          <a:ln w="76200">
            <a:solidFill>
              <a:srgbClr val="004D4D"/>
            </a:solidFill>
            <a:round/>
            <a:headEnd/>
            <a:tailEnd/>
          </a:ln>
        </p:spPr>
      </p:cxnSp>
      <p:cxnSp>
        <p:nvCxnSpPr>
          <p:cNvPr id="354" name="AutoShape 360"/>
          <p:cNvCxnSpPr>
            <a:cxnSpLocks noChangeShapeType="1"/>
          </p:cNvCxnSpPr>
          <p:nvPr/>
        </p:nvCxnSpPr>
        <p:spPr bwMode="auto">
          <a:xfrm flipV="1">
            <a:off x="2213734" y="5413152"/>
            <a:ext cx="0" cy="412018"/>
          </a:xfrm>
          <a:prstGeom prst="straightConnector1">
            <a:avLst/>
          </a:prstGeom>
          <a:noFill/>
          <a:ln w="76200">
            <a:solidFill>
              <a:srgbClr val="004D4D"/>
            </a:solidFill>
            <a:round/>
            <a:headEnd/>
            <a:tailEnd/>
          </a:ln>
        </p:spPr>
      </p:cxnSp>
      <p:sp>
        <p:nvSpPr>
          <p:cNvPr id="435" name="Rounded Rectangle 434"/>
          <p:cNvSpPr/>
          <p:nvPr/>
        </p:nvSpPr>
        <p:spPr>
          <a:xfrm>
            <a:off x="3981976" y="1016001"/>
            <a:ext cx="3810726" cy="7704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grpSp>
        <p:nvGrpSpPr>
          <p:cNvPr id="436" name="Group 260"/>
          <p:cNvGrpSpPr>
            <a:grpSpLocks/>
          </p:cNvGrpSpPr>
          <p:nvPr/>
        </p:nvGrpSpPr>
        <p:grpSpPr bwMode="auto">
          <a:xfrm>
            <a:off x="4228552" y="1117783"/>
            <a:ext cx="423863" cy="415925"/>
            <a:chOff x="4176" y="2160"/>
            <a:chExt cx="273" cy="262"/>
          </a:xfrm>
          <a:solidFill>
            <a:srgbClr val="4D005E"/>
          </a:solidFill>
        </p:grpSpPr>
        <p:sp>
          <p:nvSpPr>
            <p:cNvPr id="437" name="AutoShape 261"/>
            <p:cNvSpPr>
              <a:spLocks noChangeAspect="1" noChangeArrowheads="1"/>
            </p:cNvSpPr>
            <p:nvPr/>
          </p:nvSpPr>
          <p:spPr bwMode="auto">
            <a:xfrm>
              <a:off x="4176" y="2160"/>
              <a:ext cx="118" cy="116"/>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endParaRPr lang="en-US"/>
            </a:p>
          </p:txBody>
        </p:sp>
        <p:sp>
          <p:nvSpPr>
            <p:cNvPr id="438" name="AutoShape 262"/>
            <p:cNvSpPr>
              <a:spLocks noChangeAspect="1" noChangeArrowheads="1"/>
            </p:cNvSpPr>
            <p:nvPr/>
          </p:nvSpPr>
          <p:spPr bwMode="auto">
            <a:xfrm>
              <a:off x="4331" y="2160"/>
              <a:ext cx="118" cy="116"/>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endParaRPr lang="en-US"/>
            </a:p>
          </p:txBody>
        </p:sp>
        <p:sp>
          <p:nvSpPr>
            <p:cNvPr id="439" name="AutoShape 263"/>
            <p:cNvSpPr>
              <a:spLocks noChangeAspect="1" noChangeArrowheads="1"/>
            </p:cNvSpPr>
            <p:nvPr/>
          </p:nvSpPr>
          <p:spPr bwMode="auto">
            <a:xfrm>
              <a:off x="4176" y="2305"/>
              <a:ext cx="118"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endParaRPr lang="en-US"/>
            </a:p>
          </p:txBody>
        </p:sp>
        <p:sp>
          <p:nvSpPr>
            <p:cNvPr id="440" name="AutoShape 264"/>
            <p:cNvSpPr>
              <a:spLocks noChangeAspect="1" noChangeArrowheads="1"/>
            </p:cNvSpPr>
            <p:nvPr/>
          </p:nvSpPr>
          <p:spPr bwMode="auto">
            <a:xfrm>
              <a:off x="4331" y="2305"/>
              <a:ext cx="118"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endParaRPr lang="en-US"/>
            </a:p>
          </p:txBody>
        </p:sp>
      </p:grpSp>
      <p:grpSp>
        <p:nvGrpSpPr>
          <p:cNvPr id="441" name="Group 440"/>
          <p:cNvGrpSpPr/>
          <p:nvPr/>
        </p:nvGrpSpPr>
        <p:grpSpPr>
          <a:xfrm>
            <a:off x="7154918" y="1108258"/>
            <a:ext cx="427038" cy="420688"/>
            <a:chOff x="7173255" y="2562339"/>
            <a:chExt cx="427038" cy="420688"/>
          </a:xfrm>
          <a:solidFill>
            <a:srgbClr val="4D005E"/>
          </a:solidFill>
        </p:grpSpPr>
        <p:sp>
          <p:nvSpPr>
            <p:cNvPr id="442" name="AutoShape 265"/>
            <p:cNvSpPr>
              <a:spLocks noChangeAspect="1" noChangeArrowheads="1"/>
            </p:cNvSpPr>
            <p:nvPr/>
          </p:nvSpPr>
          <p:spPr bwMode="auto">
            <a:xfrm>
              <a:off x="7173255" y="2562339"/>
              <a:ext cx="180975" cy="185738"/>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endParaRPr lang="en-US"/>
            </a:p>
          </p:txBody>
        </p:sp>
        <p:sp>
          <p:nvSpPr>
            <p:cNvPr id="443" name="AutoShape 266"/>
            <p:cNvSpPr>
              <a:spLocks noChangeAspect="1" noChangeArrowheads="1"/>
            </p:cNvSpPr>
            <p:nvPr/>
          </p:nvSpPr>
          <p:spPr bwMode="auto">
            <a:xfrm>
              <a:off x="7419318" y="2562339"/>
              <a:ext cx="180975" cy="185738"/>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endParaRPr lang="en-US"/>
            </a:p>
          </p:txBody>
        </p:sp>
        <p:sp>
          <p:nvSpPr>
            <p:cNvPr id="444" name="AutoShape 267"/>
            <p:cNvSpPr>
              <a:spLocks noChangeAspect="1" noChangeArrowheads="1"/>
            </p:cNvSpPr>
            <p:nvPr/>
          </p:nvSpPr>
          <p:spPr bwMode="auto">
            <a:xfrm>
              <a:off x="7173255" y="2798877"/>
              <a:ext cx="180975" cy="184150"/>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endParaRPr lang="en-US"/>
            </a:p>
          </p:txBody>
        </p:sp>
        <p:sp>
          <p:nvSpPr>
            <p:cNvPr id="445" name="AutoShape 268"/>
            <p:cNvSpPr>
              <a:spLocks noChangeAspect="1" noChangeArrowheads="1"/>
            </p:cNvSpPr>
            <p:nvPr/>
          </p:nvSpPr>
          <p:spPr bwMode="auto">
            <a:xfrm>
              <a:off x="7419318" y="2798877"/>
              <a:ext cx="180975" cy="184150"/>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endParaRPr lang="en-US"/>
            </a:p>
          </p:txBody>
        </p:sp>
      </p:grpSp>
      <p:grpSp>
        <p:nvGrpSpPr>
          <p:cNvPr id="451" name="Group 450"/>
          <p:cNvGrpSpPr/>
          <p:nvPr/>
        </p:nvGrpSpPr>
        <p:grpSpPr>
          <a:xfrm>
            <a:off x="4775158" y="1252721"/>
            <a:ext cx="377825" cy="280988"/>
            <a:chOff x="4733132" y="2702039"/>
            <a:chExt cx="377825" cy="280988"/>
          </a:xfrm>
          <a:solidFill>
            <a:srgbClr val="4D005E"/>
          </a:solidFill>
        </p:grpSpPr>
        <p:sp>
          <p:nvSpPr>
            <p:cNvPr id="452" name="Rectangle 312"/>
            <p:cNvSpPr>
              <a:spLocks noChangeArrowheads="1"/>
            </p:cNvSpPr>
            <p:nvPr/>
          </p:nvSpPr>
          <p:spPr bwMode="auto">
            <a:xfrm>
              <a:off x="4733132" y="2743314"/>
              <a:ext cx="377825" cy="166688"/>
            </a:xfrm>
            <a:prstGeom prst="rect">
              <a:avLst/>
            </a:prstGeom>
            <a:grpFill/>
            <a:ln w="25400">
              <a:noFill/>
              <a:miter lim="800000"/>
              <a:headEnd/>
              <a:tailEnd/>
            </a:ln>
          </p:spPr>
          <p:txBody>
            <a:bodyPr wrap="none" anchor="ctr">
              <a:prstTxWarp prst="textNoShape">
                <a:avLst/>
              </a:prstTxWarp>
            </a:bodyPr>
            <a:lstStyle/>
            <a:p>
              <a:endParaRPr lang="en-US"/>
            </a:p>
          </p:txBody>
        </p:sp>
        <p:sp>
          <p:nvSpPr>
            <p:cNvPr id="453" name="Oval 313"/>
            <p:cNvSpPr>
              <a:spLocks noChangeArrowheads="1"/>
            </p:cNvSpPr>
            <p:nvPr/>
          </p:nvSpPr>
          <p:spPr bwMode="auto">
            <a:xfrm>
              <a:off x="4733132" y="2702039"/>
              <a:ext cx="377825" cy="93663"/>
            </a:xfrm>
            <a:prstGeom prst="ellipse">
              <a:avLst/>
            </a:prstGeom>
            <a:grpFill/>
            <a:ln w="25400">
              <a:solidFill>
                <a:schemeClr val="tx1"/>
              </a:solidFill>
              <a:round/>
              <a:headEnd/>
              <a:tailEnd/>
            </a:ln>
          </p:spPr>
          <p:txBody>
            <a:bodyPr wrap="none" anchor="ctr">
              <a:prstTxWarp prst="textNoShape">
                <a:avLst/>
              </a:prstTxWarp>
            </a:bodyPr>
            <a:lstStyle/>
            <a:p>
              <a:endParaRPr lang="en-US"/>
            </a:p>
          </p:txBody>
        </p:sp>
        <p:sp>
          <p:nvSpPr>
            <p:cNvPr id="454" name="Oval 314"/>
            <p:cNvSpPr>
              <a:spLocks noChangeArrowheads="1"/>
            </p:cNvSpPr>
            <p:nvPr/>
          </p:nvSpPr>
          <p:spPr bwMode="auto">
            <a:xfrm>
              <a:off x="4733132" y="2889364"/>
              <a:ext cx="377825" cy="93663"/>
            </a:xfrm>
            <a:prstGeom prst="ellipse">
              <a:avLst/>
            </a:prstGeom>
            <a:grpFill/>
            <a:ln w="25400">
              <a:solidFill>
                <a:schemeClr val="tx1"/>
              </a:solidFill>
              <a:round/>
              <a:headEnd/>
              <a:tailEnd/>
            </a:ln>
          </p:spPr>
          <p:txBody>
            <a:bodyPr wrap="none" anchor="ctr">
              <a:prstTxWarp prst="textNoShape">
                <a:avLst/>
              </a:prstTxWarp>
            </a:bodyPr>
            <a:lstStyle/>
            <a:p>
              <a:endParaRPr lang="en-US"/>
            </a:p>
          </p:txBody>
        </p:sp>
        <p:sp>
          <p:nvSpPr>
            <p:cNvPr id="455" name="Line 315"/>
            <p:cNvSpPr>
              <a:spLocks noChangeShapeType="1"/>
            </p:cNvSpPr>
            <p:nvPr/>
          </p:nvSpPr>
          <p:spPr bwMode="auto">
            <a:xfrm>
              <a:off x="5110957" y="2749664"/>
              <a:ext cx="0" cy="187325"/>
            </a:xfrm>
            <a:prstGeom prst="line">
              <a:avLst/>
            </a:prstGeom>
            <a:grpFill/>
            <a:ln w="25400">
              <a:solidFill>
                <a:schemeClr val="tx1"/>
              </a:solidFill>
              <a:round/>
              <a:headEnd/>
              <a:tailEnd/>
            </a:ln>
          </p:spPr>
          <p:txBody>
            <a:bodyPr>
              <a:prstTxWarp prst="textNoShape">
                <a:avLst/>
              </a:prstTxWarp>
            </a:bodyPr>
            <a:lstStyle/>
            <a:p>
              <a:endParaRPr lang="en-US"/>
            </a:p>
          </p:txBody>
        </p:sp>
        <p:sp>
          <p:nvSpPr>
            <p:cNvPr id="456" name="Line 316"/>
            <p:cNvSpPr>
              <a:spLocks noChangeShapeType="1"/>
            </p:cNvSpPr>
            <p:nvPr/>
          </p:nvSpPr>
          <p:spPr bwMode="auto">
            <a:xfrm>
              <a:off x="4733132" y="2749664"/>
              <a:ext cx="0" cy="187325"/>
            </a:xfrm>
            <a:prstGeom prst="line">
              <a:avLst/>
            </a:prstGeom>
            <a:grpFill/>
            <a:ln w="25400">
              <a:solidFill>
                <a:schemeClr val="tx1"/>
              </a:solidFill>
              <a:round/>
              <a:headEnd/>
              <a:tailEnd/>
            </a:ln>
          </p:spPr>
          <p:txBody>
            <a:bodyPr>
              <a:prstTxWarp prst="textNoShape">
                <a:avLst/>
              </a:prstTxWarp>
            </a:bodyPr>
            <a:lstStyle/>
            <a:p>
              <a:endParaRPr lang="en-US"/>
            </a:p>
          </p:txBody>
        </p:sp>
      </p:grpSp>
      <p:cxnSp>
        <p:nvCxnSpPr>
          <p:cNvPr id="457" name="Straight Connector 456"/>
          <p:cNvCxnSpPr/>
          <p:nvPr/>
        </p:nvCxnSpPr>
        <p:spPr>
          <a:xfrm flipH="1" flipV="1">
            <a:off x="4098558" y="1670145"/>
            <a:ext cx="3392912" cy="37084"/>
          </a:xfrm>
          <a:prstGeom prst="line">
            <a:avLst/>
          </a:prstGeom>
          <a:ln>
            <a:solidFill>
              <a:srgbClr val="010000"/>
            </a:solidFill>
          </a:ln>
        </p:spPr>
        <p:style>
          <a:lnRef idx="2">
            <a:schemeClr val="accent1"/>
          </a:lnRef>
          <a:fillRef idx="0">
            <a:schemeClr val="accent1"/>
          </a:fillRef>
          <a:effectRef idx="1">
            <a:schemeClr val="accent1"/>
          </a:effectRef>
          <a:fontRef idx="minor">
            <a:schemeClr val="tx1"/>
          </a:fontRef>
        </p:style>
      </p:cxnSp>
      <p:cxnSp>
        <p:nvCxnSpPr>
          <p:cNvPr id="458" name="Straight Connector 457"/>
          <p:cNvCxnSpPr/>
          <p:nvPr/>
        </p:nvCxnSpPr>
        <p:spPr>
          <a:xfrm flipH="1">
            <a:off x="4450348" y="1521009"/>
            <a:ext cx="1" cy="173519"/>
          </a:xfrm>
          <a:prstGeom prst="line">
            <a:avLst/>
          </a:prstGeom>
        </p:spPr>
        <p:style>
          <a:lnRef idx="2">
            <a:schemeClr val="dk1"/>
          </a:lnRef>
          <a:fillRef idx="0">
            <a:schemeClr val="dk1"/>
          </a:fillRef>
          <a:effectRef idx="1">
            <a:schemeClr val="dk1"/>
          </a:effectRef>
          <a:fontRef idx="minor">
            <a:schemeClr val="tx1"/>
          </a:fontRef>
        </p:style>
      </p:cxnSp>
      <p:cxnSp>
        <p:nvCxnSpPr>
          <p:cNvPr id="460" name="Straight Connector 459"/>
          <p:cNvCxnSpPr/>
          <p:nvPr/>
        </p:nvCxnSpPr>
        <p:spPr>
          <a:xfrm flipH="1">
            <a:off x="7377930" y="1533709"/>
            <a:ext cx="1" cy="173519"/>
          </a:xfrm>
          <a:prstGeom prst="line">
            <a:avLst/>
          </a:prstGeom>
        </p:spPr>
        <p:style>
          <a:lnRef idx="2">
            <a:schemeClr val="dk1"/>
          </a:lnRef>
          <a:fillRef idx="0">
            <a:schemeClr val="dk1"/>
          </a:fillRef>
          <a:effectRef idx="1">
            <a:schemeClr val="dk1"/>
          </a:effectRef>
          <a:fontRef idx="minor">
            <a:schemeClr val="tx1"/>
          </a:fontRef>
        </p:style>
      </p:cxnSp>
      <p:sp>
        <p:nvSpPr>
          <p:cNvPr id="461" name="Rounded Rectangle 460"/>
          <p:cNvSpPr/>
          <p:nvPr/>
        </p:nvSpPr>
        <p:spPr>
          <a:xfrm>
            <a:off x="3981976" y="1935082"/>
            <a:ext cx="3794000" cy="7704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grpSp>
        <p:nvGrpSpPr>
          <p:cNvPr id="462" name="Group 260"/>
          <p:cNvGrpSpPr>
            <a:grpSpLocks/>
          </p:cNvGrpSpPr>
          <p:nvPr/>
        </p:nvGrpSpPr>
        <p:grpSpPr bwMode="auto">
          <a:xfrm>
            <a:off x="4211826" y="2036864"/>
            <a:ext cx="423863" cy="415925"/>
            <a:chOff x="4176" y="2160"/>
            <a:chExt cx="273" cy="262"/>
          </a:xfrm>
          <a:solidFill>
            <a:srgbClr val="7289C0"/>
          </a:solidFill>
        </p:grpSpPr>
        <p:sp>
          <p:nvSpPr>
            <p:cNvPr id="463" name="AutoShape 261"/>
            <p:cNvSpPr>
              <a:spLocks noChangeAspect="1" noChangeArrowheads="1"/>
            </p:cNvSpPr>
            <p:nvPr/>
          </p:nvSpPr>
          <p:spPr bwMode="auto">
            <a:xfrm>
              <a:off x="4176" y="2160"/>
              <a:ext cx="118" cy="116"/>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endParaRPr lang="en-US"/>
            </a:p>
          </p:txBody>
        </p:sp>
        <p:sp>
          <p:nvSpPr>
            <p:cNvPr id="464" name="AutoShape 262"/>
            <p:cNvSpPr>
              <a:spLocks noChangeAspect="1" noChangeArrowheads="1"/>
            </p:cNvSpPr>
            <p:nvPr/>
          </p:nvSpPr>
          <p:spPr bwMode="auto">
            <a:xfrm>
              <a:off x="4331" y="2160"/>
              <a:ext cx="118" cy="116"/>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endParaRPr lang="en-US"/>
            </a:p>
          </p:txBody>
        </p:sp>
        <p:sp>
          <p:nvSpPr>
            <p:cNvPr id="465" name="AutoShape 263"/>
            <p:cNvSpPr>
              <a:spLocks noChangeAspect="1" noChangeArrowheads="1"/>
            </p:cNvSpPr>
            <p:nvPr/>
          </p:nvSpPr>
          <p:spPr bwMode="auto">
            <a:xfrm>
              <a:off x="4176" y="2305"/>
              <a:ext cx="118"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endParaRPr lang="en-US"/>
            </a:p>
          </p:txBody>
        </p:sp>
        <p:sp>
          <p:nvSpPr>
            <p:cNvPr id="466" name="AutoShape 264"/>
            <p:cNvSpPr>
              <a:spLocks noChangeAspect="1" noChangeArrowheads="1"/>
            </p:cNvSpPr>
            <p:nvPr/>
          </p:nvSpPr>
          <p:spPr bwMode="auto">
            <a:xfrm>
              <a:off x="4331" y="2305"/>
              <a:ext cx="118" cy="117"/>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endParaRPr lang="en-US"/>
            </a:p>
          </p:txBody>
        </p:sp>
      </p:grpSp>
      <p:grpSp>
        <p:nvGrpSpPr>
          <p:cNvPr id="467" name="Group 466"/>
          <p:cNvGrpSpPr/>
          <p:nvPr/>
        </p:nvGrpSpPr>
        <p:grpSpPr>
          <a:xfrm>
            <a:off x="7138192" y="2027339"/>
            <a:ext cx="427038" cy="420688"/>
            <a:chOff x="7173255" y="2562339"/>
            <a:chExt cx="427038" cy="420688"/>
          </a:xfrm>
          <a:solidFill>
            <a:srgbClr val="7289C0"/>
          </a:solidFill>
        </p:grpSpPr>
        <p:sp>
          <p:nvSpPr>
            <p:cNvPr id="468" name="AutoShape 265"/>
            <p:cNvSpPr>
              <a:spLocks noChangeAspect="1" noChangeArrowheads="1"/>
            </p:cNvSpPr>
            <p:nvPr/>
          </p:nvSpPr>
          <p:spPr bwMode="auto">
            <a:xfrm>
              <a:off x="7173255" y="2562339"/>
              <a:ext cx="180975" cy="185738"/>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endParaRPr lang="en-US"/>
            </a:p>
          </p:txBody>
        </p:sp>
        <p:sp>
          <p:nvSpPr>
            <p:cNvPr id="469" name="AutoShape 266"/>
            <p:cNvSpPr>
              <a:spLocks noChangeAspect="1" noChangeArrowheads="1"/>
            </p:cNvSpPr>
            <p:nvPr/>
          </p:nvSpPr>
          <p:spPr bwMode="auto">
            <a:xfrm>
              <a:off x="7419318" y="2562339"/>
              <a:ext cx="180975" cy="185738"/>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endParaRPr lang="en-US"/>
            </a:p>
          </p:txBody>
        </p:sp>
        <p:sp>
          <p:nvSpPr>
            <p:cNvPr id="470" name="AutoShape 267"/>
            <p:cNvSpPr>
              <a:spLocks noChangeAspect="1" noChangeArrowheads="1"/>
            </p:cNvSpPr>
            <p:nvPr/>
          </p:nvSpPr>
          <p:spPr bwMode="auto">
            <a:xfrm>
              <a:off x="7173255" y="2798877"/>
              <a:ext cx="180975" cy="184150"/>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endParaRPr lang="en-US"/>
            </a:p>
          </p:txBody>
        </p:sp>
        <p:sp>
          <p:nvSpPr>
            <p:cNvPr id="471" name="AutoShape 268"/>
            <p:cNvSpPr>
              <a:spLocks noChangeAspect="1" noChangeArrowheads="1"/>
            </p:cNvSpPr>
            <p:nvPr/>
          </p:nvSpPr>
          <p:spPr bwMode="auto">
            <a:xfrm>
              <a:off x="7419318" y="2798877"/>
              <a:ext cx="180975" cy="184150"/>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endParaRPr lang="en-US"/>
            </a:p>
          </p:txBody>
        </p:sp>
      </p:grpSp>
      <p:cxnSp>
        <p:nvCxnSpPr>
          <p:cNvPr id="483" name="Straight Connector 482"/>
          <p:cNvCxnSpPr/>
          <p:nvPr/>
        </p:nvCxnSpPr>
        <p:spPr>
          <a:xfrm flipH="1" flipV="1">
            <a:off x="4098558" y="2613609"/>
            <a:ext cx="3376186" cy="12701"/>
          </a:xfrm>
          <a:prstGeom prst="line">
            <a:avLst/>
          </a:prstGeom>
          <a:ln>
            <a:solidFill>
              <a:srgbClr val="010000"/>
            </a:solidFill>
          </a:ln>
        </p:spPr>
        <p:style>
          <a:lnRef idx="2">
            <a:schemeClr val="accent1"/>
          </a:lnRef>
          <a:fillRef idx="0">
            <a:schemeClr val="accent1"/>
          </a:fillRef>
          <a:effectRef idx="1">
            <a:schemeClr val="accent1"/>
          </a:effectRef>
          <a:fontRef idx="minor">
            <a:schemeClr val="tx1"/>
          </a:fontRef>
        </p:style>
      </p:cxnSp>
      <p:cxnSp>
        <p:nvCxnSpPr>
          <p:cNvPr id="484" name="Straight Connector 483"/>
          <p:cNvCxnSpPr/>
          <p:nvPr/>
        </p:nvCxnSpPr>
        <p:spPr>
          <a:xfrm flipH="1">
            <a:off x="4433622" y="2440090"/>
            <a:ext cx="1" cy="173519"/>
          </a:xfrm>
          <a:prstGeom prst="line">
            <a:avLst/>
          </a:prstGeom>
        </p:spPr>
        <p:style>
          <a:lnRef idx="2">
            <a:schemeClr val="dk1"/>
          </a:lnRef>
          <a:fillRef idx="0">
            <a:schemeClr val="dk1"/>
          </a:fillRef>
          <a:effectRef idx="1">
            <a:schemeClr val="dk1"/>
          </a:effectRef>
          <a:fontRef idx="minor">
            <a:schemeClr val="tx1"/>
          </a:fontRef>
        </p:style>
      </p:cxnSp>
      <p:cxnSp>
        <p:nvCxnSpPr>
          <p:cNvPr id="486" name="Straight Connector 485"/>
          <p:cNvCxnSpPr/>
          <p:nvPr/>
        </p:nvCxnSpPr>
        <p:spPr>
          <a:xfrm flipH="1">
            <a:off x="7361204" y="2452790"/>
            <a:ext cx="1" cy="173519"/>
          </a:xfrm>
          <a:prstGeom prst="line">
            <a:avLst/>
          </a:prstGeom>
        </p:spPr>
        <p:style>
          <a:lnRef idx="2">
            <a:schemeClr val="dk1"/>
          </a:lnRef>
          <a:fillRef idx="0">
            <a:schemeClr val="dk1"/>
          </a:fillRef>
          <a:effectRef idx="1">
            <a:schemeClr val="dk1"/>
          </a:effectRef>
          <a:fontRef idx="minor">
            <a:schemeClr val="tx1"/>
          </a:fontRef>
        </p:style>
      </p:cxnSp>
      <p:sp>
        <p:nvSpPr>
          <p:cNvPr id="487" name="Rounded Rectangle 486"/>
          <p:cNvSpPr/>
          <p:nvPr/>
        </p:nvSpPr>
        <p:spPr>
          <a:xfrm>
            <a:off x="1156916" y="2912534"/>
            <a:ext cx="6686147" cy="77046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grpSp>
        <p:nvGrpSpPr>
          <p:cNvPr id="493" name="Group 492"/>
          <p:cNvGrpSpPr/>
          <p:nvPr/>
        </p:nvGrpSpPr>
        <p:grpSpPr>
          <a:xfrm>
            <a:off x="7205279" y="3004791"/>
            <a:ext cx="427038" cy="420688"/>
            <a:chOff x="7173255" y="2562339"/>
            <a:chExt cx="427038" cy="420688"/>
          </a:xfrm>
          <a:solidFill>
            <a:srgbClr val="004D4D"/>
          </a:solidFill>
        </p:grpSpPr>
        <p:sp>
          <p:nvSpPr>
            <p:cNvPr id="494" name="AutoShape 265"/>
            <p:cNvSpPr>
              <a:spLocks noChangeAspect="1" noChangeArrowheads="1"/>
            </p:cNvSpPr>
            <p:nvPr/>
          </p:nvSpPr>
          <p:spPr bwMode="auto">
            <a:xfrm>
              <a:off x="7173255" y="2562339"/>
              <a:ext cx="180975" cy="185738"/>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endParaRPr lang="en-US"/>
            </a:p>
          </p:txBody>
        </p:sp>
        <p:sp>
          <p:nvSpPr>
            <p:cNvPr id="495" name="AutoShape 266"/>
            <p:cNvSpPr>
              <a:spLocks noChangeAspect="1" noChangeArrowheads="1"/>
            </p:cNvSpPr>
            <p:nvPr/>
          </p:nvSpPr>
          <p:spPr bwMode="auto">
            <a:xfrm>
              <a:off x="7419318" y="2562339"/>
              <a:ext cx="180975" cy="185738"/>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endParaRPr lang="en-US"/>
            </a:p>
          </p:txBody>
        </p:sp>
        <p:sp>
          <p:nvSpPr>
            <p:cNvPr id="496" name="AutoShape 267"/>
            <p:cNvSpPr>
              <a:spLocks noChangeAspect="1" noChangeArrowheads="1"/>
            </p:cNvSpPr>
            <p:nvPr/>
          </p:nvSpPr>
          <p:spPr bwMode="auto">
            <a:xfrm>
              <a:off x="7173255" y="2798877"/>
              <a:ext cx="180975" cy="184150"/>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endParaRPr lang="en-US"/>
            </a:p>
          </p:txBody>
        </p:sp>
        <p:sp>
          <p:nvSpPr>
            <p:cNvPr id="497" name="AutoShape 268"/>
            <p:cNvSpPr>
              <a:spLocks noChangeAspect="1" noChangeArrowheads="1"/>
            </p:cNvSpPr>
            <p:nvPr/>
          </p:nvSpPr>
          <p:spPr bwMode="auto">
            <a:xfrm>
              <a:off x="7419318" y="2798877"/>
              <a:ext cx="180975" cy="184150"/>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endParaRPr lang="en-US"/>
            </a:p>
          </p:txBody>
        </p:sp>
      </p:grpSp>
      <p:grpSp>
        <p:nvGrpSpPr>
          <p:cNvPr id="498" name="Group 497"/>
          <p:cNvGrpSpPr/>
          <p:nvPr/>
        </p:nvGrpSpPr>
        <p:grpSpPr>
          <a:xfrm>
            <a:off x="1347784" y="2990504"/>
            <a:ext cx="428626" cy="415925"/>
            <a:chOff x="1315760" y="2548052"/>
            <a:chExt cx="428626" cy="415925"/>
          </a:xfrm>
          <a:solidFill>
            <a:srgbClr val="004D4D"/>
          </a:solidFill>
        </p:grpSpPr>
        <p:sp>
          <p:nvSpPr>
            <p:cNvPr id="499" name="AutoShape 269"/>
            <p:cNvSpPr>
              <a:spLocks noChangeAspect="1" noChangeArrowheads="1"/>
            </p:cNvSpPr>
            <p:nvPr/>
          </p:nvSpPr>
          <p:spPr bwMode="auto">
            <a:xfrm>
              <a:off x="1315760" y="2548052"/>
              <a:ext cx="182563" cy="182563"/>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endParaRPr lang="en-US"/>
            </a:p>
          </p:txBody>
        </p:sp>
        <p:sp>
          <p:nvSpPr>
            <p:cNvPr id="500" name="AutoShape 270"/>
            <p:cNvSpPr>
              <a:spLocks noChangeAspect="1" noChangeArrowheads="1"/>
            </p:cNvSpPr>
            <p:nvPr/>
          </p:nvSpPr>
          <p:spPr bwMode="auto">
            <a:xfrm>
              <a:off x="1561823" y="2548052"/>
              <a:ext cx="182563" cy="182563"/>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endParaRPr lang="en-US"/>
            </a:p>
          </p:txBody>
        </p:sp>
        <p:sp>
          <p:nvSpPr>
            <p:cNvPr id="501" name="AutoShape 271"/>
            <p:cNvSpPr>
              <a:spLocks noChangeAspect="1" noChangeArrowheads="1"/>
            </p:cNvSpPr>
            <p:nvPr/>
          </p:nvSpPr>
          <p:spPr bwMode="auto">
            <a:xfrm>
              <a:off x="1315760" y="2779827"/>
              <a:ext cx="182563" cy="184150"/>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endParaRPr lang="en-US"/>
            </a:p>
          </p:txBody>
        </p:sp>
        <p:sp>
          <p:nvSpPr>
            <p:cNvPr id="502" name="AutoShape 272"/>
            <p:cNvSpPr>
              <a:spLocks noChangeAspect="1" noChangeArrowheads="1"/>
            </p:cNvSpPr>
            <p:nvPr/>
          </p:nvSpPr>
          <p:spPr bwMode="auto">
            <a:xfrm>
              <a:off x="1561823" y="2779827"/>
              <a:ext cx="182563" cy="184150"/>
            </a:xfrm>
            <a:prstGeom prst="roundRect">
              <a:avLst>
                <a:gd name="adj" fmla="val 1060"/>
              </a:avLst>
            </a:prstGeom>
            <a:grpFill/>
            <a:ln w="19050">
              <a:solidFill>
                <a:srgbClr val="000000"/>
              </a:solidFill>
              <a:round/>
              <a:headEnd/>
              <a:tailEnd/>
            </a:ln>
          </p:spPr>
          <p:txBody>
            <a:bodyPr wrap="none" anchor="ctr">
              <a:prstTxWarp prst="textNoShape">
                <a:avLst/>
              </a:prstTxWarp>
            </a:bodyPr>
            <a:lstStyle/>
            <a:p>
              <a:endParaRPr lang="en-US"/>
            </a:p>
          </p:txBody>
        </p:sp>
      </p:grpSp>
      <p:grpSp>
        <p:nvGrpSpPr>
          <p:cNvPr id="503" name="Group 502"/>
          <p:cNvGrpSpPr/>
          <p:nvPr/>
        </p:nvGrpSpPr>
        <p:grpSpPr>
          <a:xfrm>
            <a:off x="1915589" y="3081785"/>
            <a:ext cx="377825" cy="280988"/>
            <a:chOff x="4733132" y="2702039"/>
            <a:chExt cx="377825" cy="280988"/>
          </a:xfrm>
          <a:solidFill>
            <a:srgbClr val="004D4D"/>
          </a:solidFill>
        </p:grpSpPr>
        <p:sp>
          <p:nvSpPr>
            <p:cNvPr id="504" name="Rectangle 312"/>
            <p:cNvSpPr>
              <a:spLocks noChangeArrowheads="1"/>
            </p:cNvSpPr>
            <p:nvPr/>
          </p:nvSpPr>
          <p:spPr bwMode="auto">
            <a:xfrm>
              <a:off x="4733132" y="2743314"/>
              <a:ext cx="377825" cy="166688"/>
            </a:xfrm>
            <a:prstGeom prst="rect">
              <a:avLst/>
            </a:prstGeom>
            <a:grpFill/>
            <a:ln w="25400">
              <a:noFill/>
              <a:miter lim="800000"/>
              <a:headEnd/>
              <a:tailEnd/>
            </a:ln>
          </p:spPr>
          <p:txBody>
            <a:bodyPr wrap="none" anchor="ctr">
              <a:prstTxWarp prst="textNoShape">
                <a:avLst/>
              </a:prstTxWarp>
            </a:bodyPr>
            <a:lstStyle/>
            <a:p>
              <a:endParaRPr lang="en-US"/>
            </a:p>
          </p:txBody>
        </p:sp>
        <p:sp>
          <p:nvSpPr>
            <p:cNvPr id="505" name="Oval 313"/>
            <p:cNvSpPr>
              <a:spLocks noChangeArrowheads="1"/>
            </p:cNvSpPr>
            <p:nvPr/>
          </p:nvSpPr>
          <p:spPr bwMode="auto">
            <a:xfrm>
              <a:off x="4733132" y="2702039"/>
              <a:ext cx="377825" cy="93663"/>
            </a:xfrm>
            <a:prstGeom prst="ellipse">
              <a:avLst/>
            </a:prstGeom>
            <a:grpFill/>
            <a:ln w="25400">
              <a:solidFill>
                <a:schemeClr val="tx1"/>
              </a:solidFill>
              <a:round/>
              <a:headEnd/>
              <a:tailEnd/>
            </a:ln>
          </p:spPr>
          <p:txBody>
            <a:bodyPr wrap="none" anchor="ctr">
              <a:prstTxWarp prst="textNoShape">
                <a:avLst/>
              </a:prstTxWarp>
            </a:bodyPr>
            <a:lstStyle/>
            <a:p>
              <a:endParaRPr lang="en-US"/>
            </a:p>
          </p:txBody>
        </p:sp>
        <p:sp>
          <p:nvSpPr>
            <p:cNvPr id="506" name="Oval 314"/>
            <p:cNvSpPr>
              <a:spLocks noChangeArrowheads="1"/>
            </p:cNvSpPr>
            <p:nvPr/>
          </p:nvSpPr>
          <p:spPr bwMode="auto">
            <a:xfrm>
              <a:off x="4733132" y="2889364"/>
              <a:ext cx="377825" cy="93663"/>
            </a:xfrm>
            <a:prstGeom prst="ellipse">
              <a:avLst/>
            </a:prstGeom>
            <a:grpFill/>
            <a:ln w="25400">
              <a:solidFill>
                <a:schemeClr val="tx1"/>
              </a:solidFill>
              <a:round/>
              <a:headEnd/>
              <a:tailEnd/>
            </a:ln>
          </p:spPr>
          <p:txBody>
            <a:bodyPr wrap="none" anchor="ctr">
              <a:prstTxWarp prst="textNoShape">
                <a:avLst/>
              </a:prstTxWarp>
            </a:bodyPr>
            <a:lstStyle/>
            <a:p>
              <a:endParaRPr lang="en-US"/>
            </a:p>
          </p:txBody>
        </p:sp>
        <p:sp>
          <p:nvSpPr>
            <p:cNvPr id="507" name="Line 315"/>
            <p:cNvSpPr>
              <a:spLocks noChangeShapeType="1"/>
            </p:cNvSpPr>
            <p:nvPr/>
          </p:nvSpPr>
          <p:spPr bwMode="auto">
            <a:xfrm>
              <a:off x="5110957" y="2749664"/>
              <a:ext cx="0" cy="187325"/>
            </a:xfrm>
            <a:prstGeom prst="line">
              <a:avLst/>
            </a:prstGeom>
            <a:grpFill/>
            <a:ln w="25400">
              <a:solidFill>
                <a:schemeClr val="tx1"/>
              </a:solidFill>
              <a:round/>
              <a:headEnd/>
              <a:tailEnd/>
            </a:ln>
          </p:spPr>
          <p:txBody>
            <a:bodyPr>
              <a:prstTxWarp prst="textNoShape">
                <a:avLst/>
              </a:prstTxWarp>
            </a:bodyPr>
            <a:lstStyle/>
            <a:p>
              <a:endParaRPr lang="en-US"/>
            </a:p>
          </p:txBody>
        </p:sp>
        <p:sp>
          <p:nvSpPr>
            <p:cNvPr id="508" name="Line 316"/>
            <p:cNvSpPr>
              <a:spLocks noChangeShapeType="1"/>
            </p:cNvSpPr>
            <p:nvPr/>
          </p:nvSpPr>
          <p:spPr bwMode="auto">
            <a:xfrm>
              <a:off x="4733132" y="2749664"/>
              <a:ext cx="0" cy="187325"/>
            </a:xfrm>
            <a:prstGeom prst="line">
              <a:avLst/>
            </a:prstGeom>
            <a:grpFill/>
            <a:ln w="25400">
              <a:solidFill>
                <a:schemeClr val="tx1"/>
              </a:solidFill>
              <a:round/>
              <a:headEnd/>
              <a:tailEnd/>
            </a:ln>
          </p:spPr>
          <p:txBody>
            <a:bodyPr>
              <a:prstTxWarp prst="textNoShape">
                <a:avLst/>
              </a:prstTxWarp>
            </a:bodyPr>
            <a:lstStyle/>
            <a:p>
              <a:endParaRPr lang="en-US"/>
            </a:p>
          </p:txBody>
        </p:sp>
      </p:grpSp>
      <p:cxnSp>
        <p:nvCxnSpPr>
          <p:cNvPr id="509" name="Straight Connector 508"/>
          <p:cNvCxnSpPr/>
          <p:nvPr/>
        </p:nvCxnSpPr>
        <p:spPr>
          <a:xfrm flipH="1" flipV="1">
            <a:off x="1402979" y="3566678"/>
            <a:ext cx="6138851" cy="37083"/>
          </a:xfrm>
          <a:prstGeom prst="line">
            <a:avLst/>
          </a:prstGeom>
          <a:ln>
            <a:solidFill>
              <a:srgbClr val="010000"/>
            </a:solidFill>
          </a:ln>
        </p:spPr>
        <p:style>
          <a:lnRef idx="2">
            <a:schemeClr val="accent1"/>
          </a:lnRef>
          <a:fillRef idx="0">
            <a:schemeClr val="accent1"/>
          </a:fillRef>
          <a:effectRef idx="1">
            <a:schemeClr val="accent1"/>
          </a:effectRef>
          <a:fontRef idx="minor">
            <a:schemeClr val="tx1"/>
          </a:fontRef>
        </p:style>
      </p:cxnSp>
      <p:cxnSp>
        <p:nvCxnSpPr>
          <p:cNvPr id="511" name="Straight Connector 510"/>
          <p:cNvCxnSpPr/>
          <p:nvPr/>
        </p:nvCxnSpPr>
        <p:spPr>
          <a:xfrm flipH="1">
            <a:off x="1557380" y="3394237"/>
            <a:ext cx="1" cy="173519"/>
          </a:xfrm>
          <a:prstGeom prst="line">
            <a:avLst/>
          </a:prstGeom>
        </p:spPr>
        <p:style>
          <a:lnRef idx="2">
            <a:schemeClr val="dk1"/>
          </a:lnRef>
          <a:fillRef idx="0">
            <a:schemeClr val="dk1"/>
          </a:fillRef>
          <a:effectRef idx="1">
            <a:schemeClr val="dk1"/>
          </a:effectRef>
          <a:fontRef idx="minor">
            <a:schemeClr val="tx1"/>
          </a:fontRef>
        </p:style>
      </p:cxnSp>
      <p:cxnSp>
        <p:nvCxnSpPr>
          <p:cNvPr id="512" name="Straight Connector 511"/>
          <p:cNvCxnSpPr/>
          <p:nvPr/>
        </p:nvCxnSpPr>
        <p:spPr>
          <a:xfrm flipH="1">
            <a:off x="7428291" y="3430242"/>
            <a:ext cx="1" cy="173519"/>
          </a:xfrm>
          <a:prstGeom prst="line">
            <a:avLst/>
          </a:prstGeom>
        </p:spPr>
        <p:style>
          <a:lnRef idx="2">
            <a:schemeClr val="dk1"/>
          </a:lnRef>
          <a:fillRef idx="0">
            <a:schemeClr val="dk1"/>
          </a:fillRef>
          <a:effectRef idx="1">
            <a:schemeClr val="dk1"/>
          </a:effectRef>
          <a:fontRef idx="minor">
            <a:schemeClr val="tx1"/>
          </a:fontRef>
        </p:style>
      </p:cxnSp>
      <p:sp>
        <p:nvSpPr>
          <p:cNvPr id="521" name="AutoShape 339"/>
          <p:cNvSpPr>
            <a:spLocks noChangeArrowheads="1"/>
          </p:cNvSpPr>
          <p:nvPr/>
        </p:nvSpPr>
        <p:spPr bwMode="auto">
          <a:xfrm>
            <a:off x="4768808" y="2263877"/>
            <a:ext cx="384175" cy="128588"/>
          </a:xfrm>
          <a:prstGeom prst="can">
            <a:avLst>
              <a:gd name="adj" fmla="val 50000"/>
            </a:avLst>
          </a:prstGeom>
          <a:solidFill>
            <a:srgbClr val="7289C0"/>
          </a:solidFill>
          <a:ln w="25400">
            <a:solidFill>
              <a:schemeClr val="tx1"/>
            </a:solidFill>
            <a:round/>
            <a:headEnd/>
            <a:tailEnd/>
          </a:ln>
        </p:spPr>
        <p:txBody>
          <a:bodyPr wrap="none" anchor="ctr">
            <a:prstTxWarp prst="textNoShape">
              <a:avLst/>
            </a:prstTxWarp>
          </a:bodyPr>
          <a:lstStyle/>
          <a:p>
            <a:endParaRPr lang="en-US"/>
          </a:p>
        </p:txBody>
      </p:sp>
      <p:sp>
        <p:nvSpPr>
          <p:cNvPr id="522" name="AutoShape 338"/>
          <p:cNvSpPr>
            <a:spLocks noChangeArrowheads="1"/>
          </p:cNvSpPr>
          <p:nvPr/>
        </p:nvSpPr>
        <p:spPr bwMode="auto">
          <a:xfrm>
            <a:off x="6727050" y="3112741"/>
            <a:ext cx="384175" cy="128588"/>
          </a:xfrm>
          <a:prstGeom prst="can">
            <a:avLst>
              <a:gd name="adj" fmla="val 50000"/>
            </a:avLst>
          </a:prstGeom>
          <a:solidFill>
            <a:srgbClr val="004D4D"/>
          </a:solidFill>
          <a:ln w="25400">
            <a:solidFill>
              <a:schemeClr val="tx1"/>
            </a:solidFill>
            <a:round/>
            <a:headEnd/>
            <a:tailEnd/>
          </a:ln>
        </p:spPr>
        <p:txBody>
          <a:bodyPr wrap="none" anchor="ctr">
            <a:prstTxWarp prst="textNoShape">
              <a:avLst/>
            </a:prstTxWarp>
          </a:bodyPr>
          <a:lstStyle/>
          <a:p>
            <a:endParaRPr lang="en-US"/>
          </a:p>
        </p:txBody>
      </p:sp>
      <p:sp>
        <p:nvSpPr>
          <p:cNvPr id="523" name="AutoShape 338"/>
          <p:cNvSpPr>
            <a:spLocks noChangeArrowheads="1"/>
          </p:cNvSpPr>
          <p:nvPr/>
        </p:nvSpPr>
        <p:spPr bwMode="auto">
          <a:xfrm>
            <a:off x="2337951" y="3223520"/>
            <a:ext cx="384175" cy="128588"/>
          </a:xfrm>
          <a:prstGeom prst="can">
            <a:avLst>
              <a:gd name="adj" fmla="val 50000"/>
            </a:avLst>
          </a:prstGeom>
          <a:solidFill>
            <a:srgbClr val="004D4D"/>
          </a:solidFill>
          <a:ln w="25400">
            <a:solidFill>
              <a:schemeClr val="tx1"/>
            </a:solidFill>
            <a:round/>
            <a:headEnd/>
            <a:tailEnd/>
          </a:ln>
        </p:spPr>
        <p:txBody>
          <a:bodyPr wrap="none" anchor="ctr">
            <a:prstTxWarp prst="textNoShape">
              <a:avLst/>
            </a:prstTxWarp>
          </a:bodyPr>
          <a:lstStyle/>
          <a:p>
            <a:endParaRPr lang="en-US"/>
          </a:p>
        </p:txBody>
      </p:sp>
      <p:grpSp>
        <p:nvGrpSpPr>
          <p:cNvPr id="580" name="Group 21"/>
          <p:cNvGrpSpPr>
            <a:grpSpLocks/>
          </p:cNvGrpSpPr>
          <p:nvPr/>
        </p:nvGrpSpPr>
        <p:grpSpPr bwMode="auto">
          <a:xfrm>
            <a:off x="335215" y="2240065"/>
            <a:ext cx="1525289" cy="884135"/>
            <a:chOff x="10464" y="15312"/>
            <a:chExt cx="1182" cy="624"/>
          </a:xfrm>
        </p:grpSpPr>
        <p:sp>
          <p:nvSpPr>
            <p:cNvPr id="581" name="Oval 22"/>
            <p:cNvSpPr>
              <a:spLocks noChangeArrowheads="1"/>
            </p:cNvSpPr>
            <p:nvPr/>
          </p:nvSpPr>
          <p:spPr bwMode="auto">
            <a:xfrm>
              <a:off x="10597" y="15386"/>
              <a:ext cx="363" cy="116"/>
            </a:xfrm>
            <a:prstGeom prst="ellipse">
              <a:avLst/>
            </a:prstGeom>
            <a:solidFill>
              <a:srgbClr val="004D4D"/>
            </a:solidFill>
            <a:ln w="12700">
              <a:solidFill>
                <a:schemeClr val="tx1"/>
              </a:solidFill>
              <a:round/>
              <a:headEnd/>
              <a:tailEnd/>
            </a:ln>
          </p:spPr>
          <p:txBody>
            <a:bodyPr wrap="none" anchor="ctr">
              <a:prstTxWarp prst="textNoShape">
                <a:avLst/>
              </a:prstTxWarp>
            </a:bodyPr>
            <a:lstStyle/>
            <a:p>
              <a:endParaRPr lang="en-US"/>
            </a:p>
          </p:txBody>
        </p:sp>
        <p:sp>
          <p:nvSpPr>
            <p:cNvPr id="582" name="Oval 23"/>
            <p:cNvSpPr>
              <a:spLocks noChangeArrowheads="1"/>
            </p:cNvSpPr>
            <p:nvPr/>
          </p:nvSpPr>
          <p:spPr bwMode="auto">
            <a:xfrm>
              <a:off x="11185" y="15357"/>
              <a:ext cx="375" cy="177"/>
            </a:xfrm>
            <a:prstGeom prst="ellipse">
              <a:avLst/>
            </a:prstGeom>
            <a:solidFill>
              <a:srgbClr val="004D4D"/>
            </a:solidFill>
            <a:ln w="12700">
              <a:solidFill>
                <a:schemeClr val="tx1"/>
              </a:solidFill>
              <a:round/>
              <a:headEnd/>
              <a:tailEnd/>
            </a:ln>
          </p:spPr>
          <p:txBody>
            <a:bodyPr wrap="none" anchor="ctr">
              <a:prstTxWarp prst="textNoShape">
                <a:avLst/>
              </a:prstTxWarp>
            </a:bodyPr>
            <a:lstStyle/>
            <a:p>
              <a:endParaRPr lang="en-US"/>
            </a:p>
          </p:txBody>
        </p:sp>
        <p:sp>
          <p:nvSpPr>
            <p:cNvPr id="583" name="Oval 24"/>
            <p:cNvSpPr>
              <a:spLocks noChangeArrowheads="1"/>
            </p:cNvSpPr>
            <p:nvPr/>
          </p:nvSpPr>
          <p:spPr bwMode="auto">
            <a:xfrm>
              <a:off x="10800" y="15312"/>
              <a:ext cx="451" cy="308"/>
            </a:xfrm>
            <a:prstGeom prst="ellipse">
              <a:avLst/>
            </a:prstGeom>
            <a:solidFill>
              <a:srgbClr val="004D4D"/>
            </a:solidFill>
            <a:ln w="12700">
              <a:solidFill>
                <a:schemeClr val="tx1"/>
              </a:solidFill>
              <a:round/>
              <a:headEnd/>
              <a:tailEnd/>
            </a:ln>
          </p:spPr>
          <p:txBody>
            <a:bodyPr wrap="none" anchor="ctr">
              <a:prstTxWarp prst="textNoShape">
                <a:avLst/>
              </a:prstTxWarp>
            </a:bodyPr>
            <a:lstStyle/>
            <a:p>
              <a:endParaRPr lang="en-US"/>
            </a:p>
          </p:txBody>
        </p:sp>
        <p:sp>
          <p:nvSpPr>
            <p:cNvPr id="584" name="Oval 25"/>
            <p:cNvSpPr>
              <a:spLocks noChangeArrowheads="1"/>
            </p:cNvSpPr>
            <p:nvPr/>
          </p:nvSpPr>
          <p:spPr bwMode="auto">
            <a:xfrm>
              <a:off x="10466" y="15433"/>
              <a:ext cx="832" cy="214"/>
            </a:xfrm>
            <a:prstGeom prst="ellipse">
              <a:avLst/>
            </a:prstGeom>
            <a:solidFill>
              <a:srgbClr val="004D4D"/>
            </a:solidFill>
            <a:ln w="12700">
              <a:solidFill>
                <a:schemeClr val="tx1"/>
              </a:solidFill>
              <a:round/>
              <a:headEnd/>
              <a:tailEnd/>
            </a:ln>
          </p:spPr>
          <p:txBody>
            <a:bodyPr wrap="none" anchor="ctr">
              <a:prstTxWarp prst="textNoShape">
                <a:avLst/>
              </a:prstTxWarp>
            </a:bodyPr>
            <a:lstStyle/>
            <a:p>
              <a:endParaRPr lang="en-US"/>
            </a:p>
          </p:txBody>
        </p:sp>
        <p:sp>
          <p:nvSpPr>
            <p:cNvPr id="585" name="Oval 26"/>
            <p:cNvSpPr>
              <a:spLocks noChangeArrowheads="1"/>
            </p:cNvSpPr>
            <p:nvPr/>
          </p:nvSpPr>
          <p:spPr bwMode="auto">
            <a:xfrm>
              <a:off x="10781" y="15583"/>
              <a:ext cx="451" cy="353"/>
            </a:xfrm>
            <a:prstGeom prst="ellipse">
              <a:avLst/>
            </a:prstGeom>
            <a:solidFill>
              <a:srgbClr val="004D4D"/>
            </a:solidFill>
            <a:ln w="12700">
              <a:solidFill>
                <a:schemeClr val="tx1"/>
              </a:solidFill>
              <a:round/>
              <a:headEnd/>
              <a:tailEnd/>
            </a:ln>
          </p:spPr>
          <p:txBody>
            <a:bodyPr wrap="none" anchor="ctr">
              <a:prstTxWarp prst="textNoShape">
                <a:avLst/>
              </a:prstTxWarp>
            </a:bodyPr>
            <a:lstStyle/>
            <a:p>
              <a:endParaRPr lang="en-US"/>
            </a:p>
          </p:txBody>
        </p:sp>
        <p:sp>
          <p:nvSpPr>
            <p:cNvPr id="586" name="Oval 27"/>
            <p:cNvSpPr>
              <a:spLocks noChangeArrowheads="1"/>
            </p:cNvSpPr>
            <p:nvPr/>
          </p:nvSpPr>
          <p:spPr bwMode="auto">
            <a:xfrm>
              <a:off x="11309" y="15456"/>
              <a:ext cx="337" cy="240"/>
            </a:xfrm>
            <a:prstGeom prst="ellipse">
              <a:avLst/>
            </a:prstGeom>
            <a:solidFill>
              <a:srgbClr val="004D4D"/>
            </a:solidFill>
            <a:ln w="12700">
              <a:solidFill>
                <a:schemeClr val="tx1"/>
              </a:solidFill>
              <a:round/>
              <a:headEnd/>
              <a:tailEnd/>
            </a:ln>
          </p:spPr>
          <p:txBody>
            <a:bodyPr wrap="none" anchor="ctr">
              <a:prstTxWarp prst="textNoShape">
                <a:avLst/>
              </a:prstTxWarp>
            </a:bodyPr>
            <a:lstStyle/>
            <a:p>
              <a:endParaRPr lang="en-US"/>
            </a:p>
          </p:txBody>
        </p:sp>
        <p:sp>
          <p:nvSpPr>
            <p:cNvPr id="587" name="Oval 28"/>
            <p:cNvSpPr>
              <a:spLocks noChangeArrowheads="1"/>
            </p:cNvSpPr>
            <p:nvPr/>
          </p:nvSpPr>
          <p:spPr bwMode="auto">
            <a:xfrm>
              <a:off x="10464" y="15552"/>
              <a:ext cx="304" cy="260"/>
            </a:xfrm>
            <a:prstGeom prst="ellipse">
              <a:avLst/>
            </a:prstGeom>
            <a:solidFill>
              <a:srgbClr val="004D4D"/>
            </a:solidFill>
            <a:ln w="12700">
              <a:solidFill>
                <a:schemeClr val="tx1"/>
              </a:solidFill>
              <a:round/>
              <a:headEnd/>
              <a:tailEnd/>
            </a:ln>
          </p:spPr>
          <p:txBody>
            <a:bodyPr wrap="none" anchor="ctr">
              <a:prstTxWarp prst="textNoShape">
                <a:avLst/>
              </a:prstTxWarp>
            </a:bodyPr>
            <a:lstStyle/>
            <a:p>
              <a:endParaRPr lang="en-US"/>
            </a:p>
          </p:txBody>
        </p:sp>
        <p:sp>
          <p:nvSpPr>
            <p:cNvPr id="588" name="Oval 29"/>
            <p:cNvSpPr>
              <a:spLocks noChangeArrowheads="1"/>
            </p:cNvSpPr>
            <p:nvPr/>
          </p:nvSpPr>
          <p:spPr bwMode="auto">
            <a:xfrm>
              <a:off x="11376" y="15648"/>
              <a:ext cx="222" cy="171"/>
            </a:xfrm>
            <a:prstGeom prst="ellipse">
              <a:avLst/>
            </a:prstGeom>
            <a:solidFill>
              <a:srgbClr val="004D4D"/>
            </a:solidFill>
            <a:ln w="12700">
              <a:solidFill>
                <a:schemeClr val="tx1"/>
              </a:solidFill>
              <a:round/>
              <a:headEnd/>
              <a:tailEnd/>
            </a:ln>
          </p:spPr>
          <p:txBody>
            <a:bodyPr wrap="none" anchor="ctr">
              <a:prstTxWarp prst="textNoShape">
                <a:avLst/>
              </a:prstTxWarp>
            </a:bodyPr>
            <a:lstStyle/>
            <a:p>
              <a:endParaRPr lang="en-US"/>
            </a:p>
          </p:txBody>
        </p:sp>
        <p:sp>
          <p:nvSpPr>
            <p:cNvPr id="589" name="Oval 30"/>
            <p:cNvSpPr>
              <a:spLocks noChangeArrowheads="1"/>
            </p:cNvSpPr>
            <p:nvPr/>
          </p:nvSpPr>
          <p:spPr bwMode="auto">
            <a:xfrm>
              <a:off x="10626" y="15744"/>
              <a:ext cx="222" cy="127"/>
            </a:xfrm>
            <a:prstGeom prst="ellipse">
              <a:avLst/>
            </a:prstGeom>
            <a:solidFill>
              <a:srgbClr val="004D4D"/>
            </a:solidFill>
            <a:ln w="12700">
              <a:solidFill>
                <a:schemeClr val="tx1"/>
              </a:solidFill>
              <a:round/>
              <a:headEnd/>
              <a:tailEnd/>
            </a:ln>
          </p:spPr>
          <p:txBody>
            <a:bodyPr wrap="none" anchor="ctr">
              <a:prstTxWarp prst="textNoShape">
                <a:avLst/>
              </a:prstTxWarp>
            </a:bodyPr>
            <a:lstStyle/>
            <a:p>
              <a:endParaRPr lang="en-US"/>
            </a:p>
          </p:txBody>
        </p:sp>
        <p:sp>
          <p:nvSpPr>
            <p:cNvPr id="590" name="Oval 31"/>
            <p:cNvSpPr>
              <a:spLocks noChangeArrowheads="1"/>
            </p:cNvSpPr>
            <p:nvPr/>
          </p:nvSpPr>
          <p:spPr bwMode="auto">
            <a:xfrm>
              <a:off x="11148" y="15679"/>
              <a:ext cx="336" cy="202"/>
            </a:xfrm>
            <a:prstGeom prst="ellipse">
              <a:avLst/>
            </a:prstGeom>
            <a:solidFill>
              <a:srgbClr val="004D4D"/>
            </a:solidFill>
            <a:ln w="12700">
              <a:solidFill>
                <a:schemeClr val="tx1"/>
              </a:solidFill>
              <a:round/>
              <a:headEnd/>
              <a:tailEnd/>
            </a:ln>
          </p:spPr>
          <p:txBody>
            <a:bodyPr wrap="none" anchor="ctr">
              <a:prstTxWarp prst="textNoShape">
                <a:avLst/>
              </a:prstTxWarp>
            </a:bodyPr>
            <a:lstStyle/>
            <a:p>
              <a:endParaRPr lang="en-US"/>
            </a:p>
          </p:txBody>
        </p:sp>
        <p:sp>
          <p:nvSpPr>
            <p:cNvPr id="591" name="Oval 32"/>
            <p:cNvSpPr>
              <a:spLocks noChangeArrowheads="1"/>
            </p:cNvSpPr>
            <p:nvPr/>
          </p:nvSpPr>
          <p:spPr bwMode="auto">
            <a:xfrm>
              <a:off x="10512" y="15408"/>
              <a:ext cx="1056" cy="432"/>
            </a:xfrm>
            <a:prstGeom prst="ellipse">
              <a:avLst/>
            </a:prstGeom>
            <a:solidFill>
              <a:srgbClr val="004D4D"/>
            </a:solidFill>
            <a:ln w="12700">
              <a:noFill/>
              <a:round/>
              <a:headEnd/>
              <a:tailEnd/>
            </a:ln>
          </p:spPr>
          <p:txBody>
            <a:bodyPr wrap="none" anchor="ctr">
              <a:prstTxWarp prst="textNoShape">
                <a:avLst/>
              </a:prstTxWarp>
            </a:bodyPr>
            <a:lstStyle/>
            <a:p>
              <a:endParaRPr lang="en-US"/>
            </a:p>
          </p:txBody>
        </p:sp>
        <p:sp>
          <p:nvSpPr>
            <p:cNvPr id="592" name="Oval 33"/>
            <p:cNvSpPr>
              <a:spLocks noChangeArrowheads="1"/>
            </p:cNvSpPr>
            <p:nvPr/>
          </p:nvSpPr>
          <p:spPr bwMode="auto">
            <a:xfrm>
              <a:off x="10608" y="15408"/>
              <a:ext cx="384" cy="240"/>
            </a:xfrm>
            <a:prstGeom prst="ellipse">
              <a:avLst/>
            </a:prstGeom>
            <a:solidFill>
              <a:srgbClr val="004D4D"/>
            </a:solidFill>
            <a:ln w="12700">
              <a:noFill/>
              <a:round/>
              <a:headEnd/>
              <a:tailEnd/>
            </a:ln>
          </p:spPr>
          <p:txBody>
            <a:bodyPr wrap="none" anchor="ctr">
              <a:prstTxWarp prst="textNoShape">
                <a:avLst/>
              </a:prstTxWarp>
            </a:bodyPr>
            <a:lstStyle/>
            <a:p>
              <a:endParaRPr lang="en-US"/>
            </a:p>
          </p:txBody>
        </p:sp>
        <p:sp>
          <p:nvSpPr>
            <p:cNvPr id="593" name="Oval 34"/>
            <p:cNvSpPr>
              <a:spLocks noChangeArrowheads="1"/>
            </p:cNvSpPr>
            <p:nvPr/>
          </p:nvSpPr>
          <p:spPr bwMode="auto">
            <a:xfrm>
              <a:off x="10560" y="15600"/>
              <a:ext cx="384" cy="240"/>
            </a:xfrm>
            <a:prstGeom prst="ellipse">
              <a:avLst/>
            </a:prstGeom>
            <a:solidFill>
              <a:srgbClr val="004D4D"/>
            </a:solidFill>
            <a:ln w="12700">
              <a:noFill/>
              <a:round/>
              <a:headEnd/>
              <a:tailEnd/>
            </a:ln>
          </p:spPr>
          <p:txBody>
            <a:bodyPr wrap="none" anchor="ctr">
              <a:prstTxWarp prst="textNoShape">
                <a:avLst/>
              </a:prstTxWarp>
            </a:bodyPr>
            <a:lstStyle/>
            <a:p>
              <a:endParaRPr lang="en-US"/>
            </a:p>
          </p:txBody>
        </p:sp>
      </p:grpSp>
      <p:pic>
        <p:nvPicPr>
          <p:cNvPr id="594" name="Picture 5" descr="PE07677_"/>
          <p:cNvPicPr>
            <a:picLocks noChangeAspect="1" noChangeArrowheads="1"/>
          </p:cNvPicPr>
          <p:nvPr/>
        </p:nvPicPr>
        <p:blipFill>
          <a:blip r:embed="rId2"/>
          <a:srcRect/>
          <a:stretch>
            <a:fillRect/>
          </a:stretch>
        </p:blipFill>
        <p:spPr bwMode="auto">
          <a:xfrm>
            <a:off x="906715" y="2324817"/>
            <a:ext cx="644682" cy="646984"/>
          </a:xfrm>
          <a:prstGeom prst="rect">
            <a:avLst/>
          </a:prstGeom>
          <a:noFill/>
          <a:ln w="9525">
            <a:noFill/>
            <a:miter lim="800000"/>
            <a:headEnd/>
            <a:tailEnd/>
          </a:ln>
        </p:spPr>
      </p:pic>
      <p:sp>
        <p:nvSpPr>
          <p:cNvPr id="595" name="Text Box 53"/>
          <p:cNvSpPr txBox="1">
            <a:spLocks noChangeArrowheads="1"/>
          </p:cNvSpPr>
          <p:nvPr/>
        </p:nvSpPr>
        <p:spPr bwMode="auto">
          <a:xfrm>
            <a:off x="-46447" y="3047685"/>
            <a:ext cx="1251010" cy="338554"/>
          </a:xfrm>
          <a:prstGeom prst="rect">
            <a:avLst/>
          </a:prstGeom>
          <a:noFill/>
          <a:ln w="9525">
            <a:noFill/>
            <a:miter lim="800000"/>
            <a:headEnd/>
            <a:tailEnd/>
          </a:ln>
        </p:spPr>
        <p:txBody>
          <a:bodyPr wrap="square">
            <a:prstTxWarp prst="textNoShape">
              <a:avLst/>
            </a:prstTxWarp>
            <a:spAutoFit/>
          </a:bodyPr>
          <a:lstStyle/>
          <a:p>
            <a:pPr algn="ctr"/>
            <a:r>
              <a:rPr lang="en-US" sz="1600" b="1" dirty="0"/>
              <a:t>Observatory</a:t>
            </a:r>
            <a:endParaRPr lang="en-US" sz="1400" dirty="0"/>
          </a:p>
        </p:txBody>
      </p:sp>
      <p:grpSp>
        <p:nvGrpSpPr>
          <p:cNvPr id="596" name="Group 366"/>
          <p:cNvGrpSpPr>
            <a:grpSpLocks/>
          </p:cNvGrpSpPr>
          <p:nvPr/>
        </p:nvGrpSpPr>
        <p:grpSpPr bwMode="auto">
          <a:xfrm>
            <a:off x="2536722" y="1892204"/>
            <a:ext cx="1624013" cy="917213"/>
            <a:chOff x="336" y="2160"/>
            <a:chExt cx="1536" cy="816"/>
          </a:xfrm>
        </p:grpSpPr>
        <p:grpSp>
          <p:nvGrpSpPr>
            <p:cNvPr id="597" name="Group 340"/>
            <p:cNvGrpSpPr>
              <a:grpSpLocks/>
            </p:cNvGrpSpPr>
            <p:nvPr/>
          </p:nvGrpSpPr>
          <p:grpSpPr bwMode="auto">
            <a:xfrm>
              <a:off x="336" y="2160"/>
              <a:ext cx="1536" cy="816"/>
              <a:chOff x="336" y="1968"/>
              <a:chExt cx="1536" cy="816"/>
            </a:xfrm>
          </p:grpSpPr>
          <p:sp>
            <p:nvSpPr>
              <p:cNvPr id="601" name="Oval 37"/>
              <p:cNvSpPr>
                <a:spLocks noChangeArrowheads="1"/>
              </p:cNvSpPr>
              <p:nvPr/>
            </p:nvSpPr>
            <p:spPr bwMode="auto">
              <a:xfrm>
                <a:off x="509" y="2065"/>
                <a:ext cx="472" cy="151"/>
              </a:xfrm>
              <a:prstGeom prst="ellipse">
                <a:avLst/>
              </a:prstGeom>
              <a:solidFill>
                <a:srgbClr val="7289C0"/>
              </a:solidFill>
              <a:ln w="12700">
                <a:solidFill>
                  <a:schemeClr val="tx1"/>
                </a:solidFill>
                <a:round/>
                <a:headEnd/>
                <a:tailEnd/>
              </a:ln>
            </p:spPr>
            <p:txBody>
              <a:bodyPr wrap="none" anchor="ctr">
                <a:prstTxWarp prst="textNoShape">
                  <a:avLst/>
                </a:prstTxWarp>
              </a:bodyPr>
              <a:lstStyle/>
              <a:p>
                <a:endParaRPr lang="en-US"/>
              </a:p>
            </p:txBody>
          </p:sp>
          <p:sp>
            <p:nvSpPr>
              <p:cNvPr id="602" name="Oval 38"/>
              <p:cNvSpPr>
                <a:spLocks noChangeArrowheads="1"/>
              </p:cNvSpPr>
              <p:nvPr/>
            </p:nvSpPr>
            <p:spPr bwMode="auto">
              <a:xfrm>
                <a:off x="1273" y="2027"/>
                <a:ext cx="487" cy="231"/>
              </a:xfrm>
              <a:prstGeom prst="ellipse">
                <a:avLst/>
              </a:prstGeom>
              <a:solidFill>
                <a:srgbClr val="7289C0"/>
              </a:solidFill>
              <a:ln w="12700">
                <a:solidFill>
                  <a:schemeClr val="tx1"/>
                </a:solidFill>
                <a:round/>
                <a:headEnd/>
                <a:tailEnd/>
              </a:ln>
            </p:spPr>
            <p:txBody>
              <a:bodyPr wrap="none" anchor="ctr">
                <a:prstTxWarp prst="textNoShape">
                  <a:avLst/>
                </a:prstTxWarp>
              </a:bodyPr>
              <a:lstStyle/>
              <a:p>
                <a:endParaRPr lang="en-US"/>
              </a:p>
            </p:txBody>
          </p:sp>
          <p:sp>
            <p:nvSpPr>
              <p:cNvPr id="603" name="Oval 39"/>
              <p:cNvSpPr>
                <a:spLocks noChangeArrowheads="1"/>
              </p:cNvSpPr>
              <p:nvPr/>
            </p:nvSpPr>
            <p:spPr bwMode="auto">
              <a:xfrm>
                <a:off x="773" y="1968"/>
                <a:ext cx="586" cy="403"/>
              </a:xfrm>
              <a:prstGeom prst="ellipse">
                <a:avLst/>
              </a:prstGeom>
              <a:solidFill>
                <a:srgbClr val="7289C0"/>
              </a:solidFill>
              <a:ln w="12700">
                <a:solidFill>
                  <a:schemeClr val="tx1"/>
                </a:solidFill>
                <a:round/>
                <a:headEnd/>
                <a:tailEnd/>
              </a:ln>
            </p:spPr>
            <p:txBody>
              <a:bodyPr wrap="none" anchor="ctr">
                <a:prstTxWarp prst="textNoShape">
                  <a:avLst/>
                </a:prstTxWarp>
              </a:bodyPr>
              <a:lstStyle/>
              <a:p>
                <a:endParaRPr lang="en-US"/>
              </a:p>
            </p:txBody>
          </p:sp>
          <p:sp>
            <p:nvSpPr>
              <p:cNvPr id="604" name="Oval 40"/>
              <p:cNvSpPr>
                <a:spLocks noChangeArrowheads="1"/>
              </p:cNvSpPr>
              <p:nvPr/>
            </p:nvSpPr>
            <p:spPr bwMode="auto">
              <a:xfrm>
                <a:off x="339" y="2126"/>
                <a:ext cx="1081" cy="280"/>
              </a:xfrm>
              <a:prstGeom prst="ellipse">
                <a:avLst/>
              </a:prstGeom>
              <a:solidFill>
                <a:srgbClr val="7289C0"/>
              </a:solidFill>
              <a:ln w="12700">
                <a:solidFill>
                  <a:schemeClr val="tx1"/>
                </a:solidFill>
                <a:round/>
                <a:headEnd/>
                <a:tailEnd/>
              </a:ln>
            </p:spPr>
            <p:txBody>
              <a:bodyPr wrap="none" anchor="ctr">
                <a:prstTxWarp prst="textNoShape">
                  <a:avLst/>
                </a:prstTxWarp>
              </a:bodyPr>
              <a:lstStyle/>
              <a:p>
                <a:endParaRPr lang="en-US"/>
              </a:p>
            </p:txBody>
          </p:sp>
          <p:sp>
            <p:nvSpPr>
              <p:cNvPr id="605" name="Oval 41"/>
              <p:cNvSpPr>
                <a:spLocks noChangeArrowheads="1"/>
              </p:cNvSpPr>
              <p:nvPr/>
            </p:nvSpPr>
            <p:spPr bwMode="auto">
              <a:xfrm>
                <a:off x="748" y="2322"/>
                <a:ext cx="586" cy="462"/>
              </a:xfrm>
              <a:prstGeom prst="ellipse">
                <a:avLst/>
              </a:prstGeom>
              <a:solidFill>
                <a:srgbClr val="7289C0"/>
              </a:solidFill>
              <a:ln w="12700">
                <a:solidFill>
                  <a:schemeClr val="tx1"/>
                </a:solidFill>
                <a:round/>
                <a:headEnd/>
                <a:tailEnd/>
              </a:ln>
            </p:spPr>
            <p:txBody>
              <a:bodyPr wrap="none" anchor="ctr">
                <a:prstTxWarp prst="textNoShape">
                  <a:avLst/>
                </a:prstTxWarp>
              </a:bodyPr>
              <a:lstStyle/>
              <a:p>
                <a:endParaRPr lang="en-US"/>
              </a:p>
            </p:txBody>
          </p:sp>
          <p:sp>
            <p:nvSpPr>
              <p:cNvPr id="606" name="Oval 42"/>
              <p:cNvSpPr>
                <a:spLocks noChangeArrowheads="1"/>
              </p:cNvSpPr>
              <p:nvPr/>
            </p:nvSpPr>
            <p:spPr bwMode="auto">
              <a:xfrm>
                <a:off x="1434" y="2156"/>
                <a:ext cx="438" cy="314"/>
              </a:xfrm>
              <a:prstGeom prst="ellipse">
                <a:avLst/>
              </a:prstGeom>
              <a:solidFill>
                <a:srgbClr val="7289C0"/>
              </a:solidFill>
              <a:ln w="12700">
                <a:solidFill>
                  <a:schemeClr val="tx1"/>
                </a:solidFill>
                <a:round/>
                <a:headEnd/>
                <a:tailEnd/>
              </a:ln>
            </p:spPr>
            <p:txBody>
              <a:bodyPr wrap="none" anchor="ctr">
                <a:prstTxWarp prst="textNoShape">
                  <a:avLst/>
                </a:prstTxWarp>
              </a:bodyPr>
              <a:lstStyle/>
              <a:p>
                <a:endParaRPr lang="en-US"/>
              </a:p>
            </p:txBody>
          </p:sp>
          <p:sp>
            <p:nvSpPr>
              <p:cNvPr id="607" name="Oval 43"/>
              <p:cNvSpPr>
                <a:spLocks noChangeArrowheads="1"/>
              </p:cNvSpPr>
              <p:nvPr/>
            </p:nvSpPr>
            <p:spPr bwMode="auto">
              <a:xfrm>
                <a:off x="336" y="2282"/>
                <a:ext cx="395" cy="340"/>
              </a:xfrm>
              <a:prstGeom prst="ellipse">
                <a:avLst/>
              </a:prstGeom>
              <a:solidFill>
                <a:srgbClr val="7289C0"/>
              </a:solidFill>
              <a:ln w="12700">
                <a:solidFill>
                  <a:schemeClr val="tx1"/>
                </a:solidFill>
                <a:round/>
                <a:headEnd/>
                <a:tailEnd/>
              </a:ln>
            </p:spPr>
            <p:txBody>
              <a:bodyPr wrap="none" anchor="ctr">
                <a:prstTxWarp prst="textNoShape">
                  <a:avLst/>
                </a:prstTxWarp>
              </a:bodyPr>
              <a:lstStyle/>
              <a:p>
                <a:endParaRPr lang="en-US"/>
              </a:p>
            </p:txBody>
          </p:sp>
          <p:sp>
            <p:nvSpPr>
              <p:cNvPr id="608" name="Oval 44"/>
              <p:cNvSpPr>
                <a:spLocks noChangeArrowheads="1"/>
              </p:cNvSpPr>
              <p:nvPr/>
            </p:nvSpPr>
            <p:spPr bwMode="auto">
              <a:xfrm>
                <a:off x="1521" y="2407"/>
                <a:ext cx="289" cy="224"/>
              </a:xfrm>
              <a:prstGeom prst="ellipse">
                <a:avLst/>
              </a:prstGeom>
              <a:solidFill>
                <a:srgbClr val="7289C0"/>
              </a:solidFill>
              <a:ln w="12700">
                <a:solidFill>
                  <a:schemeClr val="tx1"/>
                </a:solidFill>
                <a:round/>
                <a:headEnd/>
                <a:tailEnd/>
              </a:ln>
            </p:spPr>
            <p:txBody>
              <a:bodyPr wrap="none" anchor="ctr">
                <a:prstTxWarp prst="textNoShape">
                  <a:avLst/>
                </a:prstTxWarp>
              </a:bodyPr>
              <a:lstStyle/>
              <a:p>
                <a:endParaRPr lang="en-US"/>
              </a:p>
            </p:txBody>
          </p:sp>
          <p:sp>
            <p:nvSpPr>
              <p:cNvPr id="609" name="Oval 45"/>
              <p:cNvSpPr>
                <a:spLocks noChangeArrowheads="1"/>
              </p:cNvSpPr>
              <p:nvPr/>
            </p:nvSpPr>
            <p:spPr bwMode="auto">
              <a:xfrm>
                <a:off x="547" y="2533"/>
                <a:ext cx="288" cy="166"/>
              </a:xfrm>
              <a:prstGeom prst="ellipse">
                <a:avLst/>
              </a:prstGeom>
              <a:solidFill>
                <a:srgbClr val="7289C0"/>
              </a:solidFill>
              <a:ln w="12700">
                <a:solidFill>
                  <a:schemeClr val="tx1"/>
                </a:solidFill>
                <a:round/>
                <a:headEnd/>
                <a:tailEnd/>
              </a:ln>
            </p:spPr>
            <p:txBody>
              <a:bodyPr wrap="none" anchor="ctr">
                <a:prstTxWarp prst="textNoShape">
                  <a:avLst/>
                </a:prstTxWarp>
              </a:bodyPr>
              <a:lstStyle/>
              <a:p>
                <a:endParaRPr lang="en-US"/>
              </a:p>
            </p:txBody>
          </p:sp>
          <p:sp>
            <p:nvSpPr>
              <p:cNvPr id="610" name="Oval 46"/>
              <p:cNvSpPr>
                <a:spLocks noChangeArrowheads="1"/>
              </p:cNvSpPr>
              <p:nvPr/>
            </p:nvSpPr>
            <p:spPr bwMode="auto">
              <a:xfrm>
                <a:off x="1225" y="2448"/>
                <a:ext cx="436" cy="264"/>
              </a:xfrm>
              <a:prstGeom prst="ellipse">
                <a:avLst/>
              </a:prstGeom>
              <a:solidFill>
                <a:srgbClr val="7289C0"/>
              </a:solidFill>
              <a:ln w="12700">
                <a:solidFill>
                  <a:schemeClr val="tx1"/>
                </a:solidFill>
                <a:round/>
                <a:headEnd/>
                <a:tailEnd/>
              </a:ln>
            </p:spPr>
            <p:txBody>
              <a:bodyPr wrap="none" anchor="ctr">
                <a:prstTxWarp prst="textNoShape">
                  <a:avLst/>
                </a:prstTxWarp>
              </a:bodyPr>
              <a:lstStyle/>
              <a:p>
                <a:endParaRPr lang="en-US"/>
              </a:p>
            </p:txBody>
          </p:sp>
          <p:sp>
            <p:nvSpPr>
              <p:cNvPr id="611" name="Oval 47"/>
              <p:cNvSpPr>
                <a:spLocks noChangeArrowheads="1"/>
              </p:cNvSpPr>
              <p:nvPr/>
            </p:nvSpPr>
            <p:spPr bwMode="auto">
              <a:xfrm>
                <a:off x="398" y="2094"/>
                <a:ext cx="1373" cy="564"/>
              </a:xfrm>
              <a:prstGeom prst="ellipse">
                <a:avLst/>
              </a:prstGeom>
              <a:solidFill>
                <a:srgbClr val="7289C0"/>
              </a:solidFill>
              <a:ln w="12700">
                <a:noFill/>
                <a:round/>
                <a:headEnd/>
                <a:tailEnd/>
              </a:ln>
            </p:spPr>
            <p:txBody>
              <a:bodyPr wrap="none" anchor="ctr">
                <a:prstTxWarp prst="textNoShape">
                  <a:avLst/>
                </a:prstTxWarp>
              </a:bodyPr>
              <a:lstStyle/>
              <a:p>
                <a:endParaRPr lang="en-US"/>
              </a:p>
            </p:txBody>
          </p:sp>
          <p:sp>
            <p:nvSpPr>
              <p:cNvPr id="612" name="Oval 48"/>
              <p:cNvSpPr>
                <a:spLocks noChangeArrowheads="1"/>
              </p:cNvSpPr>
              <p:nvPr/>
            </p:nvSpPr>
            <p:spPr bwMode="auto">
              <a:xfrm>
                <a:off x="523" y="2094"/>
                <a:ext cx="499" cy="313"/>
              </a:xfrm>
              <a:prstGeom prst="ellipse">
                <a:avLst/>
              </a:prstGeom>
              <a:solidFill>
                <a:srgbClr val="7289C0"/>
              </a:solidFill>
              <a:ln w="12700">
                <a:noFill/>
                <a:round/>
                <a:headEnd/>
                <a:tailEnd/>
              </a:ln>
            </p:spPr>
            <p:txBody>
              <a:bodyPr wrap="none" anchor="ctr">
                <a:prstTxWarp prst="textNoShape">
                  <a:avLst/>
                </a:prstTxWarp>
              </a:bodyPr>
              <a:lstStyle/>
              <a:p>
                <a:endParaRPr lang="en-US"/>
              </a:p>
            </p:txBody>
          </p:sp>
          <p:sp>
            <p:nvSpPr>
              <p:cNvPr id="613" name="Oval 49"/>
              <p:cNvSpPr>
                <a:spLocks noChangeArrowheads="1"/>
              </p:cNvSpPr>
              <p:nvPr/>
            </p:nvSpPr>
            <p:spPr bwMode="auto">
              <a:xfrm>
                <a:off x="461" y="2345"/>
                <a:ext cx="499" cy="313"/>
              </a:xfrm>
              <a:prstGeom prst="ellipse">
                <a:avLst/>
              </a:prstGeom>
              <a:solidFill>
                <a:srgbClr val="7289C0"/>
              </a:solidFill>
              <a:ln w="12700">
                <a:noFill/>
                <a:round/>
                <a:headEnd/>
                <a:tailEnd/>
              </a:ln>
            </p:spPr>
            <p:txBody>
              <a:bodyPr wrap="none" anchor="ctr">
                <a:prstTxWarp prst="textNoShape">
                  <a:avLst/>
                </a:prstTxWarp>
              </a:bodyPr>
              <a:lstStyle/>
              <a:p>
                <a:endParaRPr lang="en-US"/>
              </a:p>
            </p:txBody>
          </p:sp>
        </p:grpSp>
        <p:grpSp>
          <p:nvGrpSpPr>
            <p:cNvPr id="598" name="Group 365"/>
            <p:cNvGrpSpPr>
              <a:grpSpLocks/>
            </p:cNvGrpSpPr>
            <p:nvPr/>
          </p:nvGrpSpPr>
          <p:grpSpPr bwMode="auto">
            <a:xfrm>
              <a:off x="576" y="2256"/>
              <a:ext cx="989" cy="288"/>
              <a:chOff x="576" y="2256"/>
              <a:chExt cx="989" cy="288"/>
            </a:xfrm>
          </p:grpSpPr>
          <p:sp>
            <p:nvSpPr>
              <p:cNvPr id="599" name="Freeform 51"/>
              <p:cNvSpPr>
                <a:spLocks/>
              </p:cNvSpPr>
              <p:nvPr/>
            </p:nvSpPr>
            <p:spPr bwMode="auto">
              <a:xfrm>
                <a:off x="576" y="2256"/>
                <a:ext cx="989" cy="288"/>
              </a:xfrm>
              <a:custGeom>
                <a:avLst/>
                <a:gdLst>
                  <a:gd name="T0" fmla="*/ 0 w 2316"/>
                  <a:gd name="T1" fmla="*/ 2 h 1038"/>
                  <a:gd name="T2" fmla="*/ 0 w 2316"/>
                  <a:gd name="T3" fmla="*/ 2 h 1038"/>
                  <a:gd name="T4" fmla="*/ 4 w 2316"/>
                  <a:gd name="T5" fmla="*/ 1 h 1038"/>
                  <a:gd name="T6" fmla="*/ 7 w 2316"/>
                  <a:gd name="T7" fmla="*/ 1 h 1038"/>
                  <a:gd name="T8" fmla="*/ 7 w 2316"/>
                  <a:gd name="T9" fmla="*/ 1 h 1038"/>
                  <a:gd name="T10" fmla="*/ 9 w 2316"/>
                  <a:gd name="T11" fmla="*/ 0 h 1038"/>
                  <a:gd name="T12" fmla="*/ 11 w 2316"/>
                  <a:gd name="T13" fmla="*/ 0 h 1038"/>
                  <a:gd name="T14" fmla="*/ 13 w 2316"/>
                  <a:gd name="T15" fmla="*/ 0 h 1038"/>
                  <a:gd name="T16" fmla="*/ 13 w 2316"/>
                  <a:gd name="T17" fmla="*/ 0 h 1038"/>
                  <a:gd name="T18" fmla="*/ 15 w 2316"/>
                  <a:gd name="T19" fmla="*/ 0 h 1038"/>
                  <a:gd name="T20" fmla="*/ 15 w 2316"/>
                  <a:gd name="T21" fmla="*/ 0 h 1038"/>
                  <a:gd name="T22" fmla="*/ 16 w 2316"/>
                  <a:gd name="T23" fmla="*/ 0 h 1038"/>
                  <a:gd name="T24" fmla="*/ 17 w 2316"/>
                  <a:gd name="T25" fmla="*/ 0 h 1038"/>
                  <a:gd name="T26" fmla="*/ 19 w 2316"/>
                  <a:gd name="T27" fmla="*/ 1 h 1038"/>
                  <a:gd name="T28" fmla="*/ 20 w 2316"/>
                  <a:gd name="T29" fmla="*/ 1 h 1038"/>
                  <a:gd name="T30" fmla="*/ 20 w 2316"/>
                  <a:gd name="T31" fmla="*/ 1 h 1038"/>
                  <a:gd name="T32" fmla="*/ 21 w 2316"/>
                  <a:gd name="T33" fmla="*/ 1 h 1038"/>
                  <a:gd name="T34" fmla="*/ 22 w 2316"/>
                  <a:gd name="T35" fmla="*/ 1 h 1038"/>
                  <a:gd name="T36" fmla="*/ 23 w 2316"/>
                  <a:gd name="T37" fmla="*/ 1 h 1038"/>
                  <a:gd name="T38" fmla="*/ 26 w 2316"/>
                  <a:gd name="T39" fmla="*/ 1 h 1038"/>
                  <a:gd name="T40" fmla="*/ 27 w 2316"/>
                  <a:gd name="T41" fmla="*/ 1 h 1038"/>
                  <a:gd name="T42" fmla="*/ 28 w 2316"/>
                  <a:gd name="T43" fmla="*/ 1 h 1038"/>
                  <a:gd name="T44" fmla="*/ 29 w 2316"/>
                  <a:gd name="T45" fmla="*/ 1 h 1038"/>
                  <a:gd name="T46" fmla="*/ 30 w 2316"/>
                  <a:gd name="T47" fmla="*/ 1 h 1038"/>
                  <a:gd name="T48" fmla="*/ 31 w 2316"/>
                  <a:gd name="T49" fmla="*/ 0 h 1038"/>
                  <a:gd name="T50" fmla="*/ 32 w 2316"/>
                  <a:gd name="T51" fmla="*/ 0 h 1038"/>
                  <a:gd name="T52" fmla="*/ 33 w 2316"/>
                  <a:gd name="T53" fmla="*/ 0 h 10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16"/>
                  <a:gd name="T82" fmla="*/ 0 h 1038"/>
                  <a:gd name="T83" fmla="*/ 2316 w 2316"/>
                  <a:gd name="T84" fmla="*/ 1038 h 10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16" h="1038">
                    <a:moveTo>
                      <a:pt x="0" y="1038"/>
                    </a:moveTo>
                    <a:cubicBezTo>
                      <a:pt x="12" y="1030"/>
                      <a:pt x="36" y="1014"/>
                      <a:pt x="36" y="1014"/>
                    </a:cubicBezTo>
                    <a:lnTo>
                      <a:pt x="270" y="720"/>
                    </a:lnTo>
                    <a:lnTo>
                      <a:pt x="510" y="528"/>
                    </a:lnTo>
                    <a:lnTo>
                      <a:pt x="510" y="432"/>
                    </a:lnTo>
                    <a:lnTo>
                      <a:pt x="654" y="240"/>
                    </a:lnTo>
                    <a:lnTo>
                      <a:pt x="798" y="144"/>
                    </a:lnTo>
                    <a:lnTo>
                      <a:pt x="894" y="0"/>
                    </a:lnTo>
                    <a:lnTo>
                      <a:pt x="942" y="0"/>
                    </a:lnTo>
                    <a:lnTo>
                      <a:pt x="1038" y="48"/>
                    </a:lnTo>
                    <a:lnTo>
                      <a:pt x="1086" y="96"/>
                    </a:lnTo>
                    <a:lnTo>
                      <a:pt x="1134" y="192"/>
                    </a:lnTo>
                    <a:lnTo>
                      <a:pt x="1182" y="240"/>
                    </a:lnTo>
                    <a:lnTo>
                      <a:pt x="1326" y="384"/>
                    </a:lnTo>
                    <a:lnTo>
                      <a:pt x="1374" y="432"/>
                    </a:lnTo>
                    <a:lnTo>
                      <a:pt x="1422" y="528"/>
                    </a:lnTo>
                    <a:lnTo>
                      <a:pt x="1518" y="576"/>
                    </a:lnTo>
                    <a:lnTo>
                      <a:pt x="1566" y="672"/>
                    </a:lnTo>
                    <a:lnTo>
                      <a:pt x="1662" y="816"/>
                    </a:lnTo>
                    <a:lnTo>
                      <a:pt x="1806" y="768"/>
                    </a:lnTo>
                    <a:lnTo>
                      <a:pt x="1902" y="768"/>
                    </a:lnTo>
                    <a:lnTo>
                      <a:pt x="1950" y="672"/>
                    </a:lnTo>
                    <a:lnTo>
                      <a:pt x="2046" y="576"/>
                    </a:lnTo>
                    <a:lnTo>
                      <a:pt x="2094" y="432"/>
                    </a:lnTo>
                    <a:lnTo>
                      <a:pt x="2190" y="240"/>
                    </a:lnTo>
                    <a:lnTo>
                      <a:pt x="2286" y="144"/>
                    </a:lnTo>
                    <a:cubicBezTo>
                      <a:pt x="2296" y="128"/>
                      <a:pt x="2306" y="112"/>
                      <a:pt x="2316" y="96"/>
                    </a:cubicBezTo>
                  </a:path>
                </a:pathLst>
              </a:custGeom>
              <a:solidFill>
                <a:srgbClr val="7289C0"/>
              </a:solidFill>
              <a:ln w="25400">
                <a:solidFill>
                  <a:srgbClr val="001A57"/>
                </a:solidFill>
                <a:round/>
                <a:headEnd type="none" w="sm" len="sm"/>
                <a:tailEnd type="none" w="sm" len="sm"/>
              </a:ln>
            </p:spPr>
            <p:txBody>
              <a:bodyPr>
                <a:prstTxWarp prst="textNoShape">
                  <a:avLst/>
                </a:prstTxWarp>
                <a:spAutoFit/>
              </a:bodyPr>
              <a:lstStyle/>
              <a:p>
                <a:endParaRPr lang="en-US"/>
              </a:p>
            </p:txBody>
          </p:sp>
          <p:sp>
            <p:nvSpPr>
              <p:cNvPr id="600" name="Oval 52"/>
              <p:cNvSpPr>
                <a:spLocks noChangeArrowheads="1"/>
              </p:cNvSpPr>
              <p:nvPr/>
            </p:nvSpPr>
            <p:spPr bwMode="auto">
              <a:xfrm>
                <a:off x="1194" y="2325"/>
                <a:ext cx="102" cy="100"/>
              </a:xfrm>
              <a:prstGeom prst="ellipse">
                <a:avLst/>
              </a:prstGeom>
              <a:solidFill>
                <a:srgbClr val="001A57"/>
              </a:solidFill>
              <a:ln w="12700">
                <a:solidFill>
                  <a:srgbClr val="001A57"/>
                </a:solidFill>
                <a:round/>
                <a:headEnd type="none" w="sm" len="sm"/>
                <a:tailEnd type="none" w="sm" len="sm"/>
              </a:ln>
            </p:spPr>
            <p:txBody>
              <a:bodyPr anchor="ctr">
                <a:prstTxWarp prst="textNoShape">
                  <a:avLst/>
                </a:prstTxWarp>
                <a:spAutoFit/>
              </a:bodyPr>
              <a:lstStyle/>
              <a:p>
                <a:endParaRPr lang="en-US"/>
              </a:p>
            </p:txBody>
          </p:sp>
        </p:grpSp>
      </p:grpSp>
      <p:sp>
        <p:nvSpPr>
          <p:cNvPr id="614" name="Text Box 53"/>
          <p:cNvSpPr txBox="1">
            <a:spLocks noChangeArrowheads="1"/>
          </p:cNvSpPr>
          <p:nvPr/>
        </p:nvSpPr>
        <p:spPr bwMode="auto">
          <a:xfrm>
            <a:off x="2603278" y="2312362"/>
            <a:ext cx="1498187" cy="338554"/>
          </a:xfrm>
          <a:prstGeom prst="rect">
            <a:avLst/>
          </a:prstGeom>
          <a:noFill/>
          <a:ln w="9525">
            <a:noFill/>
            <a:miter lim="800000"/>
            <a:headEnd/>
            <a:tailEnd/>
          </a:ln>
        </p:spPr>
        <p:txBody>
          <a:bodyPr wrap="square">
            <a:prstTxWarp prst="textNoShape">
              <a:avLst/>
            </a:prstTxWarp>
            <a:spAutoFit/>
          </a:bodyPr>
          <a:lstStyle/>
          <a:p>
            <a:pPr algn="ctr"/>
            <a:r>
              <a:rPr lang="en-US" sz="1600" b="1" dirty="0"/>
              <a:t>Wind tunnel</a:t>
            </a:r>
            <a:endParaRPr lang="en-US" sz="1400" dirty="0"/>
          </a:p>
        </p:txBody>
      </p:sp>
      <p:grpSp>
        <p:nvGrpSpPr>
          <p:cNvPr id="615" name="Group 54"/>
          <p:cNvGrpSpPr>
            <a:grpSpLocks/>
          </p:cNvGrpSpPr>
          <p:nvPr/>
        </p:nvGrpSpPr>
        <p:grpSpPr bwMode="auto">
          <a:xfrm>
            <a:off x="2517206" y="939732"/>
            <a:ext cx="1541463" cy="866253"/>
            <a:chOff x="10464" y="15312"/>
            <a:chExt cx="1182" cy="624"/>
          </a:xfrm>
        </p:grpSpPr>
        <p:sp>
          <p:nvSpPr>
            <p:cNvPr id="616" name="Oval 55"/>
            <p:cNvSpPr>
              <a:spLocks noChangeArrowheads="1"/>
            </p:cNvSpPr>
            <p:nvPr/>
          </p:nvSpPr>
          <p:spPr bwMode="auto">
            <a:xfrm>
              <a:off x="10597" y="15386"/>
              <a:ext cx="363" cy="116"/>
            </a:xfrm>
            <a:prstGeom prst="ellipse">
              <a:avLst/>
            </a:prstGeom>
            <a:solidFill>
              <a:srgbClr val="4D005E"/>
            </a:solidFill>
            <a:ln w="12700">
              <a:solidFill>
                <a:schemeClr val="tx1"/>
              </a:solidFill>
              <a:round/>
              <a:headEnd/>
              <a:tailEnd/>
            </a:ln>
          </p:spPr>
          <p:txBody>
            <a:bodyPr wrap="none" anchor="ctr">
              <a:prstTxWarp prst="textNoShape">
                <a:avLst/>
              </a:prstTxWarp>
            </a:bodyPr>
            <a:lstStyle/>
            <a:p>
              <a:endParaRPr lang="en-US"/>
            </a:p>
          </p:txBody>
        </p:sp>
        <p:sp>
          <p:nvSpPr>
            <p:cNvPr id="617" name="Oval 56"/>
            <p:cNvSpPr>
              <a:spLocks noChangeArrowheads="1"/>
            </p:cNvSpPr>
            <p:nvPr/>
          </p:nvSpPr>
          <p:spPr bwMode="auto">
            <a:xfrm>
              <a:off x="11185" y="15357"/>
              <a:ext cx="375" cy="177"/>
            </a:xfrm>
            <a:prstGeom prst="ellipse">
              <a:avLst/>
            </a:prstGeom>
            <a:solidFill>
              <a:srgbClr val="4D005E"/>
            </a:solidFill>
            <a:ln w="12700">
              <a:solidFill>
                <a:schemeClr val="tx1"/>
              </a:solidFill>
              <a:round/>
              <a:headEnd/>
              <a:tailEnd/>
            </a:ln>
          </p:spPr>
          <p:txBody>
            <a:bodyPr wrap="none" anchor="ctr">
              <a:prstTxWarp prst="textNoShape">
                <a:avLst/>
              </a:prstTxWarp>
            </a:bodyPr>
            <a:lstStyle/>
            <a:p>
              <a:endParaRPr lang="en-US"/>
            </a:p>
          </p:txBody>
        </p:sp>
        <p:sp>
          <p:nvSpPr>
            <p:cNvPr id="618" name="Oval 57"/>
            <p:cNvSpPr>
              <a:spLocks noChangeArrowheads="1"/>
            </p:cNvSpPr>
            <p:nvPr/>
          </p:nvSpPr>
          <p:spPr bwMode="auto">
            <a:xfrm>
              <a:off x="10800" y="15312"/>
              <a:ext cx="451" cy="308"/>
            </a:xfrm>
            <a:prstGeom prst="ellipse">
              <a:avLst/>
            </a:prstGeom>
            <a:solidFill>
              <a:srgbClr val="4D005E"/>
            </a:solidFill>
            <a:ln w="12700">
              <a:solidFill>
                <a:schemeClr val="tx1"/>
              </a:solidFill>
              <a:round/>
              <a:headEnd/>
              <a:tailEnd/>
            </a:ln>
          </p:spPr>
          <p:txBody>
            <a:bodyPr wrap="none" anchor="ctr">
              <a:prstTxWarp prst="textNoShape">
                <a:avLst/>
              </a:prstTxWarp>
            </a:bodyPr>
            <a:lstStyle/>
            <a:p>
              <a:endParaRPr lang="en-US"/>
            </a:p>
          </p:txBody>
        </p:sp>
        <p:sp>
          <p:nvSpPr>
            <p:cNvPr id="619" name="Oval 58"/>
            <p:cNvSpPr>
              <a:spLocks noChangeArrowheads="1"/>
            </p:cNvSpPr>
            <p:nvPr/>
          </p:nvSpPr>
          <p:spPr bwMode="auto">
            <a:xfrm>
              <a:off x="10466" y="15433"/>
              <a:ext cx="832" cy="214"/>
            </a:xfrm>
            <a:prstGeom prst="ellipse">
              <a:avLst/>
            </a:prstGeom>
            <a:solidFill>
              <a:srgbClr val="4D005E"/>
            </a:solidFill>
            <a:ln w="12700">
              <a:solidFill>
                <a:schemeClr val="tx1"/>
              </a:solidFill>
              <a:round/>
              <a:headEnd/>
              <a:tailEnd/>
            </a:ln>
          </p:spPr>
          <p:txBody>
            <a:bodyPr wrap="none" anchor="ctr">
              <a:prstTxWarp prst="textNoShape">
                <a:avLst/>
              </a:prstTxWarp>
            </a:bodyPr>
            <a:lstStyle/>
            <a:p>
              <a:endParaRPr lang="en-US"/>
            </a:p>
          </p:txBody>
        </p:sp>
        <p:sp>
          <p:nvSpPr>
            <p:cNvPr id="620" name="Oval 59"/>
            <p:cNvSpPr>
              <a:spLocks noChangeArrowheads="1"/>
            </p:cNvSpPr>
            <p:nvPr/>
          </p:nvSpPr>
          <p:spPr bwMode="auto">
            <a:xfrm>
              <a:off x="10781" y="15583"/>
              <a:ext cx="451" cy="353"/>
            </a:xfrm>
            <a:prstGeom prst="ellipse">
              <a:avLst/>
            </a:prstGeom>
            <a:solidFill>
              <a:srgbClr val="4D005E"/>
            </a:solidFill>
            <a:ln w="12700">
              <a:solidFill>
                <a:schemeClr val="tx1"/>
              </a:solidFill>
              <a:round/>
              <a:headEnd/>
              <a:tailEnd/>
            </a:ln>
          </p:spPr>
          <p:txBody>
            <a:bodyPr wrap="none" anchor="ctr">
              <a:prstTxWarp prst="textNoShape">
                <a:avLst/>
              </a:prstTxWarp>
            </a:bodyPr>
            <a:lstStyle/>
            <a:p>
              <a:endParaRPr lang="en-US"/>
            </a:p>
          </p:txBody>
        </p:sp>
        <p:sp>
          <p:nvSpPr>
            <p:cNvPr id="621" name="Oval 60"/>
            <p:cNvSpPr>
              <a:spLocks noChangeArrowheads="1"/>
            </p:cNvSpPr>
            <p:nvPr/>
          </p:nvSpPr>
          <p:spPr bwMode="auto">
            <a:xfrm>
              <a:off x="11309" y="15456"/>
              <a:ext cx="337" cy="240"/>
            </a:xfrm>
            <a:prstGeom prst="ellipse">
              <a:avLst/>
            </a:prstGeom>
            <a:solidFill>
              <a:srgbClr val="4D005E"/>
            </a:solidFill>
            <a:ln w="12700">
              <a:solidFill>
                <a:schemeClr val="tx1"/>
              </a:solidFill>
              <a:round/>
              <a:headEnd/>
              <a:tailEnd/>
            </a:ln>
          </p:spPr>
          <p:txBody>
            <a:bodyPr wrap="none" anchor="ctr">
              <a:prstTxWarp prst="textNoShape">
                <a:avLst/>
              </a:prstTxWarp>
            </a:bodyPr>
            <a:lstStyle/>
            <a:p>
              <a:endParaRPr lang="en-US"/>
            </a:p>
          </p:txBody>
        </p:sp>
        <p:sp>
          <p:nvSpPr>
            <p:cNvPr id="622" name="Oval 61"/>
            <p:cNvSpPr>
              <a:spLocks noChangeArrowheads="1"/>
            </p:cNvSpPr>
            <p:nvPr/>
          </p:nvSpPr>
          <p:spPr bwMode="auto">
            <a:xfrm>
              <a:off x="10464" y="15552"/>
              <a:ext cx="304" cy="260"/>
            </a:xfrm>
            <a:prstGeom prst="ellipse">
              <a:avLst/>
            </a:prstGeom>
            <a:solidFill>
              <a:srgbClr val="4D005E"/>
            </a:solidFill>
            <a:ln w="12700">
              <a:solidFill>
                <a:schemeClr val="tx1"/>
              </a:solidFill>
              <a:round/>
              <a:headEnd/>
              <a:tailEnd/>
            </a:ln>
          </p:spPr>
          <p:txBody>
            <a:bodyPr wrap="none" anchor="ctr">
              <a:prstTxWarp prst="textNoShape">
                <a:avLst/>
              </a:prstTxWarp>
            </a:bodyPr>
            <a:lstStyle/>
            <a:p>
              <a:endParaRPr lang="en-US"/>
            </a:p>
          </p:txBody>
        </p:sp>
        <p:sp>
          <p:nvSpPr>
            <p:cNvPr id="623" name="Oval 62"/>
            <p:cNvSpPr>
              <a:spLocks noChangeArrowheads="1"/>
            </p:cNvSpPr>
            <p:nvPr/>
          </p:nvSpPr>
          <p:spPr bwMode="auto">
            <a:xfrm>
              <a:off x="11376" y="15648"/>
              <a:ext cx="222" cy="171"/>
            </a:xfrm>
            <a:prstGeom prst="ellipse">
              <a:avLst/>
            </a:prstGeom>
            <a:solidFill>
              <a:srgbClr val="4D005E"/>
            </a:solidFill>
            <a:ln w="12700">
              <a:solidFill>
                <a:schemeClr val="tx1"/>
              </a:solidFill>
              <a:round/>
              <a:headEnd/>
              <a:tailEnd/>
            </a:ln>
          </p:spPr>
          <p:txBody>
            <a:bodyPr wrap="none" anchor="ctr">
              <a:prstTxWarp prst="textNoShape">
                <a:avLst/>
              </a:prstTxWarp>
            </a:bodyPr>
            <a:lstStyle/>
            <a:p>
              <a:endParaRPr lang="en-US"/>
            </a:p>
          </p:txBody>
        </p:sp>
        <p:sp>
          <p:nvSpPr>
            <p:cNvPr id="624" name="Oval 63"/>
            <p:cNvSpPr>
              <a:spLocks noChangeArrowheads="1"/>
            </p:cNvSpPr>
            <p:nvPr/>
          </p:nvSpPr>
          <p:spPr bwMode="auto">
            <a:xfrm>
              <a:off x="10626" y="15744"/>
              <a:ext cx="222" cy="127"/>
            </a:xfrm>
            <a:prstGeom prst="ellipse">
              <a:avLst/>
            </a:prstGeom>
            <a:solidFill>
              <a:srgbClr val="4D005E"/>
            </a:solidFill>
            <a:ln w="12700">
              <a:solidFill>
                <a:schemeClr val="tx1"/>
              </a:solidFill>
              <a:round/>
              <a:headEnd/>
              <a:tailEnd/>
            </a:ln>
          </p:spPr>
          <p:txBody>
            <a:bodyPr wrap="none" anchor="ctr">
              <a:prstTxWarp prst="textNoShape">
                <a:avLst/>
              </a:prstTxWarp>
            </a:bodyPr>
            <a:lstStyle/>
            <a:p>
              <a:endParaRPr lang="en-US"/>
            </a:p>
          </p:txBody>
        </p:sp>
        <p:sp>
          <p:nvSpPr>
            <p:cNvPr id="625" name="Oval 64"/>
            <p:cNvSpPr>
              <a:spLocks noChangeArrowheads="1"/>
            </p:cNvSpPr>
            <p:nvPr/>
          </p:nvSpPr>
          <p:spPr bwMode="auto">
            <a:xfrm>
              <a:off x="11148" y="15679"/>
              <a:ext cx="336" cy="202"/>
            </a:xfrm>
            <a:prstGeom prst="ellipse">
              <a:avLst/>
            </a:prstGeom>
            <a:solidFill>
              <a:srgbClr val="4D005E"/>
            </a:solidFill>
            <a:ln w="12700">
              <a:solidFill>
                <a:schemeClr val="tx1"/>
              </a:solidFill>
              <a:round/>
              <a:headEnd/>
              <a:tailEnd/>
            </a:ln>
          </p:spPr>
          <p:txBody>
            <a:bodyPr wrap="none" anchor="ctr">
              <a:prstTxWarp prst="textNoShape">
                <a:avLst/>
              </a:prstTxWarp>
            </a:bodyPr>
            <a:lstStyle/>
            <a:p>
              <a:endParaRPr lang="en-US"/>
            </a:p>
          </p:txBody>
        </p:sp>
        <p:sp>
          <p:nvSpPr>
            <p:cNvPr id="626" name="Oval 65"/>
            <p:cNvSpPr>
              <a:spLocks noChangeArrowheads="1"/>
            </p:cNvSpPr>
            <p:nvPr/>
          </p:nvSpPr>
          <p:spPr bwMode="auto">
            <a:xfrm>
              <a:off x="10512" y="15408"/>
              <a:ext cx="1056" cy="432"/>
            </a:xfrm>
            <a:prstGeom prst="ellipse">
              <a:avLst/>
            </a:prstGeom>
            <a:solidFill>
              <a:srgbClr val="4D005E"/>
            </a:solidFill>
            <a:ln w="12700">
              <a:noFill/>
              <a:round/>
              <a:headEnd/>
              <a:tailEnd/>
            </a:ln>
          </p:spPr>
          <p:txBody>
            <a:bodyPr wrap="none" anchor="ctr">
              <a:prstTxWarp prst="textNoShape">
                <a:avLst/>
              </a:prstTxWarp>
            </a:bodyPr>
            <a:lstStyle/>
            <a:p>
              <a:endParaRPr lang="en-US"/>
            </a:p>
          </p:txBody>
        </p:sp>
        <p:sp>
          <p:nvSpPr>
            <p:cNvPr id="627" name="Oval 66"/>
            <p:cNvSpPr>
              <a:spLocks noChangeArrowheads="1"/>
            </p:cNvSpPr>
            <p:nvPr/>
          </p:nvSpPr>
          <p:spPr bwMode="auto">
            <a:xfrm>
              <a:off x="10608" y="15408"/>
              <a:ext cx="384" cy="240"/>
            </a:xfrm>
            <a:prstGeom prst="ellipse">
              <a:avLst/>
            </a:prstGeom>
            <a:solidFill>
              <a:srgbClr val="4D005E"/>
            </a:solidFill>
            <a:ln w="12700">
              <a:noFill/>
              <a:round/>
              <a:headEnd/>
              <a:tailEnd/>
            </a:ln>
          </p:spPr>
          <p:txBody>
            <a:bodyPr wrap="none" anchor="ctr">
              <a:prstTxWarp prst="textNoShape">
                <a:avLst/>
              </a:prstTxWarp>
            </a:bodyPr>
            <a:lstStyle/>
            <a:p>
              <a:endParaRPr lang="en-US"/>
            </a:p>
          </p:txBody>
        </p:sp>
        <p:sp>
          <p:nvSpPr>
            <p:cNvPr id="628" name="Oval 67"/>
            <p:cNvSpPr>
              <a:spLocks noChangeArrowheads="1"/>
            </p:cNvSpPr>
            <p:nvPr/>
          </p:nvSpPr>
          <p:spPr bwMode="auto">
            <a:xfrm>
              <a:off x="10560" y="15600"/>
              <a:ext cx="384" cy="240"/>
            </a:xfrm>
            <a:prstGeom prst="ellipse">
              <a:avLst/>
            </a:prstGeom>
            <a:solidFill>
              <a:srgbClr val="4D005E"/>
            </a:solidFill>
            <a:ln w="12700">
              <a:noFill/>
              <a:round/>
              <a:headEnd/>
              <a:tailEnd/>
            </a:ln>
          </p:spPr>
          <p:txBody>
            <a:bodyPr wrap="none" anchor="ctr">
              <a:prstTxWarp prst="textNoShape">
                <a:avLst/>
              </a:prstTxWarp>
            </a:bodyPr>
            <a:lstStyle/>
            <a:p>
              <a:endParaRPr lang="en-US"/>
            </a:p>
          </p:txBody>
        </p:sp>
      </p:grpSp>
      <p:grpSp>
        <p:nvGrpSpPr>
          <p:cNvPr id="629" name="Group 348"/>
          <p:cNvGrpSpPr>
            <a:grpSpLocks/>
          </p:cNvGrpSpPr>
          <p:nvPr/>
        </p:nvGrpSpPr>
        <p:grpSpPr bwMode="auto">
          <a:xfrm>
            <a:off x="2742626" y="1028630"/>
            <a:ext cx="1045993" cy="418464"/>
            <a:chOff x="912" y="1152"/>
            <a:chExt cx="912" cy="371"/>
          </a:xfrm>
        </p:grpSpPr>
        <p:sp>
          <p:nvSpPr>
            <p:cNvPr id="630" name="Oval 69"/>
            <p:cNvSpPr>
              <a:spLocks noChangeArrowheads="1"/>
            </p:cNvSpPr>
            <p:nvPr/>
          </p:nvSpPr>
          <p:spPr bwMode="auto">
            <a:xfrm>
              <a:off x="912" y="1362"/>
              <a:ext cx="179" cy="161"/>
            </a:xfrm>
            <a:prstGeom prst="ellipse">
              <a:avLst/>
            </a:prstGeom>
            <a:solidFill>
              <a:srgbClr val="FFD175"/>
            </a:solidFill>
            <a:ln w="25400">
              <a:solidFill>
                <a:srgbClr val="B5B5B5"/>
              </a:solidFill>
              <a:round/>
              <a:headEnd/>
              <a:tailEnd/>
            </a:ln>
          </p:spPr>
          <p:txBody>
            <a:bodyPr wrap="none" anchor="ctr">
              <a:prstTxWarp prst="textNoShape">
                <a:avLst/>
              </a:prstTxWarp>
            </a:bodyPr>
            <a:lstStyle/>
            <a:p>
              <a:endParaRPr lang="en-US"/>
            </a:p>
          </p:txBody>
        </p:sp>
        <p:sp>
          <p:nvSpPr>
            <p:cNvPr id="631" name="Oval 70"/>
            <p:cNvSpPr>
              <a:spLocks noChangeArrowheads="1"/>
            </p:cNvSpPr>
            <p:nvPr/>
          </p:nvSpPr>
          <p:spPr bwMode="auto">
            <a:xfrm>
              <a:off x="1645" y="1362"/>
              <a:ext cx="179" cy="161"/>
            </a:xfrm>
            <a:prstGeom prst="ellipse">
              <a:avLst/>
            </a:prstGeom>
            <a:solidFill>
              <a:srgbClr val="FFD175"/>
            </a:solidFill>
            <a:ln w="25400">
              <a:solidFill>
                <a:srgbClr val="B5B5B5"/>
              </a:solidFill>
              <a:round/>
              <a:headEnd/>
              <a:tailEnd/>
            </a:ln>
          </p:spPr>
          <p:txBody>
            <a:bodyPr wrap="none" anchor="ctr">
              <a:prstTxWarp prst="textNoShape">
                <a:avLst/>
              </a:prstTxWarp>
            </a:bodyPr>
            <a:lstStyle/>
            <a:p>
              <a:endParaRPr lang="en-US"/>
            </a:p>
          </p:txBody>
        </p:sp>
        <p:sp>
          <p:nvSpPr>
            <p:cNvPr id="632" name="Oval 71"/>
            <p:cNvSpPr>
              <a:spLocks noChangeArrowheads="1"/>
            </p:cNvSpPr>
            <p:nvPr/>
          </p:nvSpPr>
          <p:spPr bwMode="auto">
            <a:xfrm>
              <a:off x="1287" y="1152"/>
              <a:ext cx="179" cy="161"/>
            </a:xfrm>
            <a:prstGeom prst="ellipse">
              <a:avLst/>
            </a:prstGeom>
            <a:solidFill>
              <a:srgbClr val="FFD175"/>
            </a:solidFill>
            <a:ln w="25400">
              <a:solidFill>
                <a:srgbClr val="B5B5B5"/>
              </a:solidFill>
              <a:round/>
              <a:headEnd/>
              <a:tailEnd/>
            </a:ln>
          </p:spPr>
          <p:txBody>
            <a:bodyPr wrap="none" anchor="ctr">
              <a:prstTxWarp prst="textNoShape">
                <a:avLst/>
              </a:prstTxWarp>
            </a:bodyPr>
            <a:lstStyle/>
            <a:p>
              <a:endParaRPr lang="en-US"/>
            </a:p>
          </p:txBody>
        </p:sp>
        <p:sp>
          <p:nvSpPr>
            <p:cNvPr id="633" name="Line 72"/>
            <p:cNvSpPr>
              <a:spLocks noChangeShapeType="1"/>
            </p:cNvSpPr>
            <p:nvPr/>
          </p:nvSpPr>
          <p:spPr bwMode="auto">
            <a:xfrm flipV="1">
              <a:off x="1076" y="1231"/>
              <a:ext cx="211" cy="163"/>
            </a:xfrm>
            <a:prstGeom prst="line">
              <a:avLst/>
            </a:prstGeom>
            <a:noFill/>
            <a:ln w="25400">
              <a:solidFill>
                <a:srgbClr val="B5B5B5"/>
              </a:solidFill>
              <a:round/>
              <a:headEnd/>
              <a:tailEnd type="triangle" w="med" len="med"/>
            </a:ln>
          </p:spPr>
          <p:txBody>
            <a:bodyPr>
              <a:prstTxWarp prst="textNoShape">
                <a:avLst/>
              </a:prstTxWarp>
            </a:bodyPr>
            <a:lstStyle/>
            <a:p>
              <a:endParaRPr lang="en-US"/>
            </a:p>
          </p:txBody>
        </p:sp>
        <p:sp>
          <p:nvSpPr>
            <p:cNvPr id="634" name="Line 73"/>
            <p:cNvSpPr>
              <a:spLocks noChangeShapeType="1"/>
            </p:cNvSpPr>
            <p:nvPr/>
          </p:nvSpPr>
          <p:spPr bwMode="auto">
            <a:xfrm flipH="1" flipV="1">
              <a:off x="1466" y="1247"/>
              <a:ext cx="195" cy="147"/>
            </a:xfrm>
            <a:prstGeom prst="line">
              <a:avLst/>
            </a:prstGeom>
            <a:noFill/>
            <a:ln w="25400">
              <a:solidFill>
                <a:srgbClr val="B5B5B5"/>
              </a:solidFill>
              <a:round/>
              <a:headEnd type="triangle" w="med" len="med"/>
              <a:tailEnd/>
            </a:ln>
          </p:spPr>
          <p:txBody>
            <a:bodyPr>
              <a:prstTxWarp prst="textNoShape">
                <a:avLst/>
              </a:prstTxWarp>
            </a:bodyPr>
            <a:lstStyle/>
            <a:p>
              <a:endParaRPr lang="en-US"/>
            </a:p>
          </p:txBody>
        </p:sp>
      </p:grpSp>
      <p:sp>
        <p:nvSpPr>
          <p:cNvPr id="636" name="Text Box 74"/>
          <p:cNvSpPr txBox="1">
            <a:spLocks noChangeArrowheads="1"/>
          </p:cNvSpPr>
          <p:nvPr/>
        </p:nvSpPr>
        <p:spPr bwMode="auto">
          <a:xfrm>
            <a:off x="2432692" y="1375520"/>
            <a:ext cx="1619250" cy="336550"/>
          </a:xfrm>
          <a:prstGeom prst="rect">
            <a:avLst/>
          </a:prstGeom>
          <a:noFill/>
          <a:ln w="15875">
            <a:noFill/>
            <a:miter lim="800000"/>
            <a:headEnd/>
            <a:tailEnd/>
          </a:ln>
        </p:spPr>
        <p:txBody>
          <a:bodyPr>
            <a:prstTxWarp prst="textNoShape">
              <a:avLst/>
            </a:prstTxWarp>
            <a:spAutoFit/>
          </a:bodyPr>
          <a:lstStyle/>
          <a:p>
            <a:pPr algn="ctr" eaLnBrk="1" hangingPunct="1"/>
            <a:r>
              <a:rPr lang="en-US" sz="1600" b="1" dirty="0">
                <a:solidFill>
                  <a:schemeClr val="bg1"/>
                </a:solidFill>
              </a:rPr>
              <a:t>Petri dish</a:t>
            </a:r>
            <a:endParaRPr lang="en-US" sz="1800" dirty="0">
              <a:solidFill>
                <a:schemeClr val="bg1"/>
              </a:solidFill>
              <a:latin typeface="Comic Sans MS" pitchFamily="-109" charset="0"/>
            </a:endParaRPr>
          </a:p>
        </p:txBody>
      </p:sp>
      <p:sp>
        <p:nvSpPr>
          <p:cNvPr id="322" name="Oval 334"/>
          <p:cNvSpPr>
            <a:spLocks noChangeArrowheads="1"/>
          </p:cNvSpPr>
          <p:nvPr/>
        </p:nvSpPr>
        <p:spPr bwMode="auto">
          <a:xfrm>
            <a:off x="7843063" y="4769644"/>
            <a:ext cx="387350" cy="93663"/>
          </a:xfrm>
          <a:prstGeom prst="ellipse">
            <a:avLst/>
          </a:prstGeom>
          <a:solidFill>
            <a:srgbClr val="999999"/>
          </a:solidFill>
          <a:ln w="25400">
            <a:solidFill>
              <a:schemeClr val="tx1"/>
            </a:solidFill>
            <a:round/>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3880145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GENI is an </a:t>
            </a:r>
            <a:r>
              <a:rPr lang="en-US" dirty="0" err="1" smtClean="0"/>
              <a:t>IaaS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Each slice is infrastructure purpose-built to serve an application </a:t>
            </a:r>
          </a:p>
          <a:p>
            <a:r>
              <a:rPr lang="en-US" dirty="0" smtClean="0"/>
              <a:t>May require </a:t>
            </a:r>
          </a:p>
          <a:p>
            <a:pPr lvl="1"/>
            <a:r>
              <a:rPr lang="en-US" dirty="0" smtClean="0"/>
              <a:t>Specific topology (e.g. “I need a mesh with specific average node degree”)</a:t>
            </a:r>
          </a:p>
          <a:p>
            <a:pPr lvl="1"/>
            <a:r>
              <a:rPr lang="en-US" dirty="0" smtClean="0"/>
              <a:t>Specific connectivity (e.g. “I need to connect resources A, B and C”)</a:t>
            </a:r>
          </a:p>
          <a:p>
            <a:r>
              <a:rPr lang="en-US" dirty="0" smtClean="0"/>
              <a:t>A number of heterogeneous resources need to be co-scheduled</a:t>
            </a:r>
          </a:p>
          <a:p>
            <a:r>
              <a:rPr lang="en-US" dirty="0" smtClean="0"/>
              <a:t>Principal focus on</a:t>
            </a:r>
          </a:p>
          <a:p>
            <a:pPr lvl="1"/>
            <a:r>
              <a:rPr lang="en-US" dirty="0" smtClean="0"/>
              <a:t>Repeatability of experiments</a:t>
            </a:r>
          </a:p>
          <a:p>
            <a:pPr lvl="1"/>
            <a:r>
              <a:rPr lang="en-US" dirty="0" smtClean="0"/>
              <a:t>Measurements (performance, packet capture, physical layer)</a:t>
            </a:r>
          </a:p>
          <a:p>
            <a:r>
              <a:rPr lang="en-US" dirty="0" smtClean="0"/>
              <a:t>Also well-suited to science applications (computation- and data- intensive)</a:t>
            </a:r>
          </a:p>
          <a:p>
            <a:pPr lvl="1"/>
            <a:r>
              <a:rPr lang="en-US" dirty="0" smtClean="0"/>
              <a:t>Performance guarantees</a:t>
            </a:r>
          </a:p>
          <a:p>
            <a:pPr lvl="1"/>
            <a:r>
              <a:rPr lang="en-US" dirty="0" smtClean="0"/>
              <a:t>Simpler deployment of heterogeneous pieces</a:t>
            </a:r>
          </a:p>
          <a:p>
            <a:pPr lvl="2"/>
            <a:r>
              <a:rPr lang="en-US" dirty="0" smtClean="0"/>
              <a:t>Batch scheduling</a:t>
            </a:r>
          </a:p>
          <a:p>
            <a:pPr lvl="2"/>
            <a:r>
              <a:rPr lang="en-US" dirty="0" smtClean="0"/>
              <a:t>Map-reduce</a:t>
            </a:r>
          </a:p>
          <a:p>
            <a:pPr lvl="2"/>
            <a:r>
              <a:rPr lang="en-US" dirty="0" smtClean="0"/>
              <a:t>Highly-parallel</a:t>
            </a:r>
          </a:p>
          <a:p>
            <a:pPr lvl="2"/>
            <a:r>
              <a:rPr lang="en-US" dirty="0" smtClean="0"/>
              <a:t>Specialized (</a:t>
            </a:r>
            <a:r>
              <a:rPr lang="en-US" dirty="0" err="1" smtClean="0"/>
              <a:t>GPGPUs</a:t>
            </a:r>
            <a:r>
              <a:rPr lang="en-US" dirty="0" smtClean="0"/>
              <a:t>)</a:t>
            </a:r>
          </a:p>
          <a:p>
            <a:pPr lvl="1"/>
            <a:r>
              <a:rPr lang="en-US" dirty="0" smtClean="0"/>
              <a:t>Native resource interfaces</a:t>
            </a:r>
          </a:p>
          <a:p>
            <a:pPr lvl="1"/>
            <a:endParaRPr lang="en-US" dirty="0" smtClean="0"/>
          </a:p>
        </p:txBody>
      </p:sp>
      <p:sp>
        <p:nvSpPr>
          <p:cNvPr id="5" name="Slide Number Placeholder 4"/>
          <p:cNvSpPr>
            <a:spLocks noGrp="1"/>
          </p:cNvSpPr>
          <p:nvPr>
            <p:ph type="sldNum" sz="quarter" idx="12"/>
          </p:nvPr>
        </p:nvSpPr>
        <p:spPr/>
        <p:txBody>
          <a:bodyPr/>
          <a:lstStyle/>
          <a:p>
            <a:fld id="{E495961A-A913-A64C-A153-958F4DEACEF4}" type="slidenum">
              <a:rPr lang="en-US" smtClean="0"/>
              <a:pPr/>
              <a:t>7</a:t>
            </a:fld>
            <a:endParaRPr lang="en-US"/>
          </a:p>
        </p:txBody>
      </p:sp>
    </p:spTree>
    <p:extLst>
      <p:ext uri="{BB962C8B-B14F-4D97-AF65-F5344CB8AC3E}">
        <p14:creationId xmlns:p14="http://schemas.microsoft.com/office/powerpoint/2010/main" val="39006966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389" y="165391"/>
            <a:ext cx="8675512" cy="5862362"/>
          </a:xfrm>
        </p:spPr>
        <p:txBody>
          <a:bodyPr/>
          <a:lstStyle/>
          <a:p>
            <a:r>
              <a:rPr lang="en-US" dirty="0" smtClean="0"/>
              <a:t>ORCA: Open Resource Control Architecture</a:t>
            </a:r>
            <a:endParaRPr lang="en-US" dirty="0"/>
          </a:p>
        </p:txBody>
      </p:sp>
      <p:sp>
        <p:nvSpPr>
          <p:cNvPr id="5" name="Slide Number Placeholder 4"/>
          <p:cNvSpPr>
            <a:spLocks noGrp="1"/>
          </p:cNvSpPr>
          <p:nvPr>
            <p:ph type="sldNum" sz="quarter" idx="12"/>
          </p:nvPr>
        </p:nvSpPr>
        <p:spPr/>
        <p:txBody>
          <a:bodyPr/>
          <a:lstStyle/>
          <a:p>
            <a:fld id="{E495961A-A913-A64C-A153-958F4DEACEF4}" type="slidenum">
              <a:rPr lang="en-US" smtClean="0"/>
              <a:pPr/>
              <a:t>8</a:t>
            </a:fld>
            <a:endParaRPr lang="en-US"/>
          </a:p>
        </p:txBody>
      </p:sp>
    </p:spTree>
    <p:extLst>
      <p:ext uri="{BB962C8B-B14F-4D97-AF65-F5344CB8AC3E}">
        <p14:creationId xmlns:p14="http://schemas.microsoft.com/office/powerpoint/2010/main" val="419878136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29"/>
          <p:cNvSpPr>
            <a:spLocks noGrp="1"/>
          </p:cNvSpPr>
          <p:nvPr>
            <p:ph type="title"/>
          </p:nvPr>
        </p:nvSpPr>
        <p:spPr/>
        <p:txBody>
          <a:bodyPr/>
          <a:lstStyle/>
          <a:p>
            <a:endParaRPr lang="en-US">
              <a:latin typeface="Arial" charset="0"/>
            </a:endParaRPr>
          </a:p>
        </p:txBody>
      </p:sp>
      <p:sp>
        <p:nvSpPr>
          <p:cNvPr id="91139" name="Content Placeholder 30"/>
          <p:cNvSpPr>
            <a:spLocks noGrp="1"/>
          </p:cNvSpPr>
          <p:nvPr>
            <p:ph idx="1"/>
          </p:nvPr>
        </p:nvSpPr>
        <p:spPr>
          <a:xfrm>
            <a:off x="384175" y="1752600"/>
            <a:ext cx="8378825" cy="4111625"/>
          </a:xfrm>
        </p:spPr>
        <p:txBody>
          <a:bodyPr/>
          <a:lstStyle/>
          <a:p>
            <a:r>
              <a:rPr lang="en-US" sz="2400" dirty="0" smtClean="0">
                <a:latin typeface="Arial" charset="0"/>
              </a:rPr>
              <a:t>ORCA is a “wrapper” for off-the-shelf cloud and circuit networks etc., enabling federated orchestration:</a:t>
            </a:r>
          </a:p>
          <a:p>
            <a:pPr lvl="1">
              <a:buFont typeface="Lucida Grande" charset="0"/>
              <a:buChar char="+"/>
            </a:pPr>
            <a:r>
              <a:rPr lang="en-US" sz="2000" dirty="0" smtClean="0">
                <a:latin typeface="Arial" charset="0"/>
              </a:rPr>
              <a:t>Resource brokering</a:t>
            </a:r>
          </a:p>
          <a:p>
            <a:pPr lvl="1">
              <a:buFont typeface="Lucida Grande" charset="0"/>
              <a:buChar char="+"/>
            </a:pPr>
            <a:r>
              <a:rPr lang="en-US" sz="2000" dirty="0" smtClean="0">
                <a:latin typeface="Arial" charset="0"/>
              </a:rPr>
              <a:t>VM image distribution</a:t>
            </a:r>
          </a:p>
          <a:p>
            <a:pPr lvl="1">
              <a:buFont typeface="Lucida Grande" charset="0"/>
              <a:buChar char="+"/>
            </a:pPr>
            <a:r>
              <a:rPr lang="en-US" sz="2000" dirty="0" smtClean="0">
                <a:latin typeface="Arial" charset="0"/>
              </a:rPr>
              <a:t>Topology embedding</a:t>
            </a:r>
          </a:p>
          <a:p>
            <a:pPr lvl="1">
              <a:buFont typeface="Lucida Grande" charset="0"/>
              <a:buChar char="+"/>
            </a:pPr>
            <a:r>
              <a:rPr lang="en-US" sz="2000" dirty="0" smtClean="0">
                <a:latin typeface="Arial" charset="0"/>
              </a:rPr>
              <a:t>Stitching</a:t>
            </a:r>
          </a:p>
          <a:p>
            <a:pPr lvl="1">
              <a:buFont typeface="Lucida Grande" charset="0"/>
              <a:buChar char="+"/>
            </a:pPr>
            <a:r>
              <a:rPr lang="en-US" sz="2000" dirty="0" smtClean="0">
                <a:latin typeface="Arial" charset="0"/>
              </a:rPr>
              <a:t>Authorization</a:t>
            </a:r>
          </a:p>
          <a:p>
            <a:r>
              <a:rPr lang="en-US" sz="2400" dirty="0" smtClean="0">
                <a:latin typeface="Arial" charset="0"/>
              </a:rPr>
              <a:t>GENI, DOE, NSF SDCI+TC</a:t>
            </a:r>
          </a:p>
          <a:p>
            <a:r>
              <a:rPr lang="en-US" sz="2000" dirty="0" smtClean="0">
                <a:solidFill>
                  <a:schemeClr val="accent2"/>
                </a:solidFill>
                <a:latin typeface="Arial" charset="0"/>
              </a:rPr>
              <a:t>http://</a:t>
            </a:r>
            <a:r>
              <a:rPr lang="en-US" sz="2000" dirty="0" err="1" smtClean="0">
                <a:solidFill>
                  <a:schemeClr val="accent2"/>
                </a:solidFill>
                <a:latin typeface="Arial" charset="0"/>
              </a:rPr>
              <a:t>networkedclouds.org</a:t>
            </a:r>
            <a:endParaRPr lang="en-US" sz="2000" dirty="0" smtClean="0">
              <a:solidFill>
                <a:schemeClr val="accent2"/>
              </a:solidFill>
              <a:latin typeface="Arial" charset="0"/>
            </a:endParaRPr>
          </a:p>
          <a:p>
            <a:r>
              <a:rPr lang="en-US" sz="2000" dirty="0" err="1" smtClean="0">
                <a:solidFill>
                  <a:schemeClr val="accent2"/>
                </a:solidFill>
                <a:latin typeface="Arial" charset="0"/>
              </a:rPr>
              <a:t>http://geni-orca.renci.org</a:t>
            </a:r>
            <a:endParaRPr lang="en-US" sz="2000" dirty="0" smtClean="0">
              <a:solidFill>
                <a:schemeClr val="accent2"/>
              </a:solidFill>
              <a:latin typeface="Arial" charset="0"/>
            </a:endParaRPr>
          </a:p>
          <a:p>
            <a:pPr lvl="1"/>
            <a:endParaRPr lang="en-US" dirty="0" smtClean="0">
              <a:latin typeface="Arial" charset="0"/>
            </a:endParaRPr>
          </a:p>
          <a:p>
            <a:pPr lvl="1"/>
            <a:endParaRPr lang="en-US" dirty="0" smtClean="0">
              <a:latin typeface="Arial" charset="0"/>
            </a:endParaRPr>
          </a:p>
          <a:p>
            <a:pPr lvl="1"/>
            <a:endParaRPr lang="en-US" dirty="0" smtClean="0">
              <a:latin typeface="Arial" charset="0"/>
            </a:endParaRPr>
          </a:p>
          <a:p>
            <a:endParaRPr lang="en-US" dirty="0">
              <a:latin typeface="Arial" charset="0"/>
            </a:endParaRPr>
          </a:p>
        </p:txBody>
      </p:sp>
      <p:pic>
        <p:nvPicPr>
          <p:cNvPr id="91140" name="Picture 1"/>
          <p:cNvPicPr>
            <a:picLocks noChangeAspect="1"/>
          </p:cNvPicPr>
          <p:nvPr/>
        </p:nvPicPr>
        <p:blipFill>
          <a:blip r:embed="rId3"/>
          <a:srcRect/>
          <a:stretch>
            <a:fillRect/>
          </a:stretch>
        </p:blipFill>
        <p:spPr bwMode="auto">
          <a:xfrm>
            <a:off x="0" y="0"/>
            <a:ext cx="9144000" cy="1524000"/>
          </a:xfrm>
          <a:prstGeom prst="rect">
            <a:avLst/>
          </a:prstGeom>
          <a:noFill/>
          <a:ln w="9525">
            <a:noFill/>
            <a:miter lim="800000"/>
            <a:headEnd/>
            <a:tailEnd/>
          </a:ln>
        </p:spPr>
      </p:pic>
      <p:pic>
        <p:nvPicPr>
          <p:cNvPr id="91141" name="Picture 4" descr="BEN Logo Cropped.pdf"/>
          <p:cNvPicPr>
            <a:picLocks noChangeAspect="1"/>
          </p:cNvPicPr>
          <p:nvPr/>
        </p:nvPicPr>
        <p:blipFill>
          <a:blip r:embed="rId4"/>
          <a:srcRect/>
          <a:stretch>
            <a:fillRect/>
          </a:stretch>
        </p:blipFill>
        <p:spPr bwMode="auto">
          <a:xfrm>
            <a:off x="7062788" y="5380038"/>
            <a:ext cx="1749425" cy="989012"/>
          </a:xfrm>
          <a:prstGeom prst="rect">
            <a:avLst/>
          </a:prstGeom>
          <a:noFill/>
          <a:ln w="9525">
            <a:noFill/>
            <a:miter lim="800000"/>
            <a:headEnd/>
            <a:tailEnd/>
          </a:ln>
        </p:spPr>
      </p:pic>
      <p:pic>
        <p:nvPicPr>
          <p:cNvPr id="91142" name="Picture 3"/>
          <p:cNvPicPr>
            <a:picLocks noChangeAspect="1"/>
          </p:cNvPicPr>
          <p:nvPr/>
        </p:nvPicPr>
        <p:blipFill>
          <a:blip r:embed="rId5"/>
          <a:srcRect/>
          <a:stretch>
            <a:fillRect/>
          </a:stretch>
        </p:blipFill>
        <p:spPr bwMode="auto">
          <a:xfrm>
            <a:off x="7062788" y="3370513"/>
            <a:ext cx="911440" cy="1068859"/>
          </a:xfrm>
          <a:prstGeom prst="rect">
            <a:avLst/>
          </a:prstGeom>
          <a:noFill/>
          <a:ln w="9525">
            <a:noFill/>
            <a:miter lim="800000"/>
            <a:headEnd/>
            <a:tailEnd/>
          </a:ln>
        </p:spPr>
      </p:pic>
      <p:pic>
        <p:nvPicPr>
          <p:cNvPr id="91143" name="Picture 4"/>
          <p:cNvPicPr>
            <a:picLocks noChangeAspect="1"/>
          </p:cNvPicPr>
          <p:nvPr/>
        </p:nvPicPr>
        <p:blipFill>
          <a:blip r:embed="rId6"/>
          <a:srcRect l="25000" r="23865" b="11201"/>
          <a:stretch>
            <a:fillRect/>
          </a:stretch>
        </p:blipFill>
        <p:spPr bwMode="auto">
          <a:xfrm>
            <a:off x="5157788" y="3627438"/>
            <a:ext cx="1093787" cy="1155700"/>
          </a:xfrm>
          <a:prstGeom prst="rect">
            <a:avLst/>
          </a:prstGeom>
          <a:noFill/>
          <a:ln w="9525">
            <a:noFill/>
            <a:miter lim="800000"/>
            <a:headEnd/>
            <a:tailEnd/>
          </a:ln>
        </p:spPr>
      </p:pic>
      <p:pic>
        <p:nvPicPr>
          <p:cNvPr id="91144" name="Picture 5"/>
          <p:cNvPicPr>
            <a:picLocks noChangeAspect="1"/>
          </p:cNvPicPr>
          <p:nvPr/>
        </p:nvPicPr>
        <p:blipFill>
          <a:blip r:embed="rId7"/>
          <a:srcRect l="18324" r="20419" b="8571"/>
          <a:stretch>
            <a:fillRect/>
          </a:stretch>
        </p:blipFill>
        <p:spPr bwMode="auto">
          <a:xfrm>
            <a:off x="6376988" y="4313238"/>
            <a:ext cx="2843212" cy="777875"/>
          </a:xfrm>
          <a:prstGeom prst="rect">
            <a:avLst/>
          </a:prstGeom>
          <a:noFill/>
          <a:ln w="9525">
            <a:noFill/>
            <a:miter lim="800000"/>
            <a:headEnd/>
            <a:tailEnd/>
          </a:ln>
        </p:spPr>
      </p:pic>
      <p:pic>
        <p:nvPicPr>
          <p:cNvPr id="91145" name="Picture 6"/>
          <p:cNvPicPr>
            <a:picLocks noChangeAspect="1"/>
          </p:cNvPicPr>
          <p:nvPr/>
        </p:nvPicPr>
        <p:blipFill>
          <a:blip r:embed="rId8"/>
          <a:srcRect/>
          <a:stretch>
            <a:fillRect/>
          </a:stretch>
        </p:blipFill>
        <p:spPr bwMode="auto">
          <a:xfrm>
            <a:off x="4929188" y="4924425"/>
            <a:ext cx="1471612" cy="800100"/>
          </a:xfrm>
          <a:prstGeom prst="rect">
            <a:avLst/>
          </a:prstGeom>
          <a:noFill/>
          <a:ln w="9525">
            <a:noFill/>
            <a:miter lim="800000"/>
            <a:headEnd/>
            <a:tailEnd/>
          </a:ln>
        </p:spPr>
      </p:pic>
      <p:pic>
        <p:nvPicPr>
          <p:cNvPr id="91146" name="Picture 9"/>
          <p:cNvPicPr>
            <a:picLocks noChangeAspect="1"/>
          </p:cNvPicPr>
          <p:nvPr/>
        </p:nvPicPr>
        <p:blipFill>
          <a:blip r:embed="rId9"/>
          <a:srcRect/>
          <a:stretch>
            <a:fillRect/>
          </a:stretch>
        </p:blipFill>
        <p:spPr bwMode="auto">
          <a:xfrm>
            <a:off x="5005388" y="5829300"/>
            <a:ext cx="1458912" cy="590550"/>
          </a:xfrm>
          <a:prstGeom prst="rect">
            <a:avLst/>
          </a:prstGeom>
          <a:noFill/>
          <a:ln w="9525">
            <a:noFill/>
            <a:miter lim="800000"/>
            <a:headEnd/>
            <a:tailEnd/>
          </a:ln>
        </p:spPr>
      </p:pic>
      <p:sp>
        <p:nvSpPr>
          <p:cNvPr id="91148" name="TextBox 38"/>
          <p:cNvSpPr txBox="1">
            <a:spLocks noChangeArrowheads="1"/>
          </p:cNvSpPr>
          <p:nvPr/>
        </p:nvSpPr>
        <p:spPr bwMode="auto">
          <a:xfrm>
            <a:off x="114300" y="838200"/>
            <a:ext cx="4305300" cy="400050"/>
          </a:xfrm>
          <a:prstGeom prst="rect">
            <a:avLst/>
          </a:prstGeom>
          <a:noFill/>
          <a:ln w="9525">
            <a:noFill/>
            <a:miter lim="800000"/>
            <a:headEnd/>
            <a:tailEnd/>
          </a:ln>
        </p:spPr>
        <p:txBody>
          <a:bodyPr wrap="none">
            <a:prstTxWarp prst="textNoShape">
              <a:avLst/>
            </a:prstTxWarp>
            <a:spAutoFit/>
          </a:bodyPr>
          <a:lstStyle/>
          <a:p>
            <a:r>
              <a:rPr lang="en-US" sz="2000"/>
              <a:t>Open Resource Control Architecture</a:t>
            </a:r>
          </a:p>
        </p:txBody>
      </p:sp>
      <p:pic>
        <p:nvPicPr>
          <p:cNvPr id="13" name="Picture 12"/>
          <p:cNvPicPr>
            <a:picLocks noChangeAspect="1"/>
          </p:cNvPicPr>
          <p:nvPr/>
        </p:nvPicPr>
        <p:blipFill>
          <a:blip r:embed="rId10"/>
          <a:stretch>
            <a:fillRect/>
          </a:stretch>
        </p:blipFill>
        <p:spPr>
          <a:xfrm>
            <a:off x="8047359" y="2789238"/>
            <a:ext cx="844542" cy="1013450"/>
          </a:xfrm>
          <a:prstGeom prst="rect">
            <a:avLst/>
          </a:prstGeom>
        </p:spPr>
      </p:pic>
      <p:pic>
        <p:nvPicPr>
          <p:cNvPr id="14" name="Picture 13"/>
          <p:cNvPicPr>
            <a:picLocks noChangeAspect="1"/>
          </p:cNvPicPr>
          <p:nvPr/>
        </p:nvPicPr>
        <p:blipFill>
          <a:blip r:embed="rId11"/>
          <a:stretch>
            <a:fillRect/>
          </a:stretch>
        </p:blipFill>
        <p:spPr>
          <a:xfrm>
            <a:off x="4617534" y="3128062"/>
            <a:ext cx="2272975" cy="242451"/>
          </a:xfrm>
          <a:prstGeom prst="rect">
            <a:avLst/>
          </a:prstGeom>
        </p:spPr>
      </p:pic>
    </p:spTree>
    <p:extLst>
      <p:ext uri="{BB962C8B-B14F-4D97-AF65-F5344CB8AC3E}">
        <p14:creationId xmlns:p14="http://schemas.microsoft.com/office/powerpoint/2010/main" val="41036060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32739</TotalTime>
  <Words>2379</Words>
  <Application>Microsoft Macintosh PowerPoint</Application>
  <PresentationFormat>On-screen Show (4:3)</PresentationFormat>
  <Paragraphs>376</Paragraphs>
  <Slides>27</Slides>
  <Notes>18</Notes>
  <HiddenSlides>1</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Condor in Networked Clouds</vt:lpstr>
      <vt:lpstr>Networked Clouds</vt:lpstr>
      <vt:lpstr>IaaS: Clouds and Network Virtualization</vt:lpstr>
      <vt:lpstr>Networked Clouds</vt:lpstr>
      <vt:lpstr>Networked Clouds</vt:lpstr>
      <vt:lpstr>Networked Clouds</vt:lpstr>
      <vt:lpstr>GENI is an IaaS</vt:lpstr>
      <vt:lpstr>ORCA: Open Resource Control Architecture</vt:lpstr>
      <vt:lpstr>PowerPoint Presentation</vt:lpstr>
      <vt:lpstr>Overview</vt:lpstr>
      <vt:lpstr>PowerPoint Presentation</vt:lpstr>
      <vt:lpstr>PowerPoint Presentation</vt:lpstr>
      <vt:lpstr>User/application access</vt:lpstr>
      <vt:lpstr>PowerPoint Presentation</vt:lpstr>
      <vt:lpstr>Solar fuels workflow</vt:lpstr>
      <vt:lpstr>Solar Fuels: Creation of storable fuels using solar energy and catalysis</vt:lpstr>
      <vt:lpstr>A multistep process for sustainable fuel creation</vt:lpstr>
      <vt:lpstr>Model Catalyst: Single site system based on Ru</vt:lpstr>
      <vt:lpstr>Solar Fuels Workflow</vt:lpstr>
      <vt:lpstr>Workflow</vt:lpstr>
      <vt:lpstr>Workflow: Ensemble</vt:lpstr>
      <vt:lpstr>Inter-cloud slice</vt:lpstr>
      <vt:lpstr>PowerPoint Presentation</vt:lpstr>
      <vt:lpstr>BEN Slice Detail</vt:lpstr>
      <vt:lpstr>Resource/substrate providers</vt:lpstr>
      <vt:lpstr>Challenges</vt:lpstr>
      <vt:lpstr>Questions?</vt:lpstr>
    </vt:vector>
  </TitlesOfParts>
  <Company>RENCI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Josh Coyle</dc:creator>
  <cp:lastModifiedBy>Jonathan Mills</cp:lastModifiedBy>
  <cp:revision>174</cp:revision>
  <cp:lastPrinted>2011-11-11T19:41:04Z</cp:lastPrinted>
  <dcterms:created xsi:type="dcterms:W3CDTF">2011-11-08T15:27:08Z</dcterms:created>
  <dcterms:modified xsi:type="dcterms:W3CDTF">2012-05-02T05:30:24Z</dcterms:modified>
</cp:coreProperties>
</file>