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6"/>
  </p:notesMasterIdLst>
  <p:sldIdLst>
    <p:sldId id="256" r:id="rId2"/>
    <p:sldId id="857" r:id="rId3"/>
    <p:sldId id="858" r:id="rId4"/>
    <p:sldId id="861" r:id="rId5"/>
    <p:sldId id="862" r:id="rId6"/>
    <p:sldId id="859" r:id="rId7"/>
    <p:sldId id="860" r:id="rId8"/>
    <p:sldId id="863" r:id="rId9"/>
    <p:sldId id="864" r:id="rId10"/>
    <p:sldId id="865" r:id="rId11"/>
    <p:sldId id="866" r:id="rId12"/>
    <p:sldId id="867" r:id="rId13"/>
    <p:sldId id="868" r:id="rId14"/>
    <p:sldId id="869" r:id="rId15"/>
    <p:sldId id="870" r:id="rId16"/>
    <p:sldId id="871" r:id="rId17"/>
    <p:sldId id="872" r:id="rId18"/>
    <p:sldId id="873" r:id="rId19"/>
    <p:sldId id="874" r:id="rId20"/>
    <p:sldId id="875" r:id="rId21"/>
    <p:sldId id="876" r:id="rId22"/>
    <p:sldId id="877" r:id="rId23"/>
    <p:sldId id="878" r:id="rId24"/>
    <p:sldId id="881" r:id="rId25"/>
    <p:sldId id="879" r:id="rId26"/>
    <p:sldId id="880" r:id="rId27"/>
    <p:sldId id="882" r:id="rId28"/>
    <p:sldId id="883" r:id="rId29"/>
    <p:sldId id="884" r:id="rId30"/>
    <p:sldId id="885" r:id="rId31"/>
    <p:sldId id="886" r:id="rId32"/>
    <p:sldId id="889" r:id="rId33"/>
    <p:sldId id="888" r:id="rId34"/>
    <p:sldId id="887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00"/>
    <a:srgbClr val="8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0" autoAdjust="0"/>
    <p:restoredTop sz="94684" autoAdjust="0"/>
  </p:normalViewPr>
  <p:slideViewPr>
    <p:cSldViewPr snapToGrid="0">
      <p:cViewPr varScale="1">
        <p:scale>
          <a:sx n="105" d="100"/>
          <a:sy n="105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3CAD1B-5F7C-4E13-BF8D-904399E604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" y="6172200"/>
            <a:ext cx="6019800" cy="457200"/>
          </a:xfrm>
        </p:spPr>
        <p:txBody>
          <a:bodyPr/>
          <a:lstStyle>
            <a:lvl1pPr algn="ctr"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4098925" y="3851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2075612" y="4095750"/>
            <a:ext cx="49007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Zach Miller</a:t>
            </a:r>
            <a:endParaRPr lang="en-US" sz="2400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ctr"/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Condor Project</a:t>
            </a:r>
          </a:p>
          <a:p>
            <a:pPr algn="ctr"/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Computer Sciences Department</a:t>
            </a:r>
          </a:p>
          <a:p>
            <a:pPr algn="ctr"/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University of Wisconsin-Madison</a:t>
            </a:r>
          </a:p>
        </p:txBody>
      </p:sp>
      <p:grpSp>
        <p:nvGrpSpPr>
          <p:cNvPr id="486406" name="Group 6"/>
          <p:cNvGrpSpPr>
            <a:grpSpLocks/>
          </p:cNvGrpSpPr>
          <p:nvPr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486407" name="Group 7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486408" name="Picture 8" descr="new-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</p:spPr>
          </p:pic>
          <p:sp>
            <p:nvSpPr>
              <p:cNvPr id="486409" name="Rectangle 9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777777">
                      <a:gamma/>
                      <a:shade val="46275"/>
                      <a:invGamma/>
                    </a:srgbClr>
                  </a:gs>
                  <a:gs pos="50000">
                    <a:srgbClr val="777777"/>
                  </a:gs>
                  <a:gs pos="100000">
                    <a:srgbClr val="777777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86410" name="Picture 10" descr="UW_tiny_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320375-F823-47DA-951E-DCD0240B7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E2456C-A0B4-4145-A38B-E460674014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C5BCA4-5112-4A85-B118-B15FA13B7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25026C-199E-498F-AD21-039F1B1E6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C127D8-0BAC-470F-9C65-65449F198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1890FB-19B9-4A00-A99A-D3C5D2D5F9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955E03-76FD-47DB-B31E-265C3F77AA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B51B42-AAA1-47F0-B41A-F3E1589643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75ADBB-4CB9-4FDC-8117-753B7D83F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0AAEE1-299F-4CC1-92F0-EBA7CAD3CF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0238"/>
            <a:ext cx="7772400" cy="373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172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EEC719-02E8-4932-9C5E-C3F1AF7872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5382" name="Text Box 6"/>
          <p:cNvSpPr txBox="1">
            <a:spLocks noChangeArrowheads="1"/>
          </p:cNvSpPr>
          <p:nvPr/>
        </p:nvSpPr>
        <p:spPr bwMode="auto">
          <a:xfrm>
            <a:off x="4724400" y="6324600"/>
            <a:ext cx="2282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Comic Sans MS" pitchFamily="66" charset="0"/>
              </a:rPr>
              <a:t>www.cs.wisc.edu/Condor</a:t>
            </a:r>
          </a:p>
        </p:txBody>
      </p:sp>
      <p:grpSp>
        <p:nvGrpSpPr>
          <p:cNvPr id="485383" name="Group 7"/>
          <p:cNvGrpSpPr>
            <a:grpSpLocks/>
          </p:cNvGrpSpPr>
          <p:nvPr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485384" name="Group 8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485385" name="Picture 9" descr="new-logo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</p:spPr>
          </p:pic>
          <p:sp>
            <p:nvSpPr>
              <p:cNvPr id="485386" name="Rectangle 10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777777">
                      <a:gamma/>
                      <a:shade val="46275"/>
                      <a:invGamma/>
                    </a:srgbClr>
                  </a:gs>
                  <a:gs pos="50000">
                    <a:srgbClr val="777777"/>
                  </a:gs>
                  <a:gs pos="100000">
                    <a:srgbClr val="777777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85387" name="Picture 11" descr="UW_tiny_logo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isc.edu/~zmiller/cw2011/openssl.cn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213100"/>
          </a:xfrm>
        </p:spPr>
        <p:txBody>
          <a:bodyPr/>
          <a:lstStyle/>
          <a:p>
            <a:r>
              <a:rPr lang="en-US" dirty="0" smtClean="0"/>
              <a:t>Securing Your Condor</a:t>
            </a:r>
            <a:br>
              <a:rPr lang="en-US" dirty="0" smtClean="0"/>
            </a:br>
            <a:r>
              <a:rPr lang="en-US" dirty="0" smtClean="0"/>
              <a:t>Pool With SSL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 the certificate we made: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x509 -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noout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-text -in cndrsrvc.crt 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Certificate: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Data: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Version: 3 (0x2)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Serial Number: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8c:94:7b:b1:f9:6a:bd:72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Signature Algorithm: sha1WithRSAEncryption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Issuer: C=US, ST=Wisconsin, L=Madison, O=University of Wisconsin -- \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Madison, O=Computer Sciences Department, OU=Condor Project, CN=Service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Validity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Not Before: May  3 18:58:58 2011 GMT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Not After : Apr 30 18:58:58 2021 GMT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Subject: C=US, ST=Wisconsin, L=Madison, O=University of Wisconsin -- \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Madison, O=Computer Sciences Department, OU=Condor Project, CN=Service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Great!  Now what?</a:t>
            </a:r>
          </a:p>
          <a:p>
            <a:r>
              <a:rPr lang="en-US" dirty="0" smtClean="0"/>
              <a:t>Create a map file</a:t>
            </a:r>
          </a:p>
          <a:p>
            <a:pPr lvl="1"/>
            <a:r>
              <a:rPr lang="en-US" dirty="0" smtClean="0"/>
              <a:t>Condor needs to know how to map the distinguished name to an actual username.  For example:</a:t>
            </a:r>
          </a:p>
          <a:p>
            <a:pPr lvl="1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/C=US/ST=Wisconsin/L=Madison/O=University of Wisconsin -- 	Madison/O=Computer Sciences Department/OU=Condor Project/CN=Service</a:t>
            </a:r>
          </a:p>
          <a:p>
            <a:pPr lvl="1">
              <a:buNone/>
            </a:pPr>
            <a:r>
              <a:rPr lang="en-US" sz="2000" dirty="0" smtClean="0">
                <a:cs typeface="Courier New" pitchFamily="49" charset="0"/>
              </a:rPr>
              <a:t>	Should map to:</a:t>
            </a:r>
          </a:p>
          <a:p>
            <a:pPr lvl="1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condor</a:t>
            </a:r>
          </a:p>
          <a:p>
            <a:r>
              <a:rPr lang="en-US" dirty="0" smtClean="0"/>
              <a:t>Configure the Condor daemons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 </a:t>
            </a:r>
            <a:r>
              <a:rPr lang="en-US" dirty="0" err="1" smtClean="0"/>
              <a:t>Mapfile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format</a:t>
            </a:r>
          </a:p>
          <a:p>
            <a:r>
              <a:rPr lang="en-US" dirty="0" smtClean="0"/>
              <a:t>Three fields (on one line)</a:t>
            </a:r>
          </a:p>
          <a:p>
            <a:pPr lvl="1"/>
            <a:r>
              <a:rPr lang="en-US" sz="1800" dirty="0" smtClean="0"/>
              <a:t>Authentication method (SSL in this case)</a:t>
            </a:r>
          </a:p>
          <a:p>
            <a:pPr lvl="1"/>
            <a:r>
              <a:rPr lang="en-US" sz="1800" dirty="0" smtClean="0"/>
              <a:t>Source DN</a:t>
            </a:r>
          </a:p>
          <a:p>
            <a:pPr lvl="1"/>
            <a:r>
              <a:rPr lang="en-US" sz="1800" dirty="0" smtClean="0"/>
              <a:t>Mapped user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SSL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"/C=US/ST=Wisconsin/L=Madison/O=University of Wisconsin -- Madison/O=Computer Sciences Department/OU=Condor Project/CN=Service“</a:t>
            </a:r>
          </a:p>
          <a:p>
            <a:pPr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condor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condor_config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the following entries: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AUTH_SSL_CLIENT_CAFILE = /path/to/cndrsrvc.crt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AUTH_SSL_CLIENT_CERTFILE = /path/to/cndrsrvc.crt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AUTH_SSL_CLIENT_KEYFILE = /path/to/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cndrsrvc.key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AUTH_SSL_SERVER_CAFILE = /path/to/cndrsrvc.crt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AUTH_SSL_SERVER_CERTFILE = /path/to/cndrsrvc.crt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AUTH_SSL_SERVER_KEYFILE = /path/to/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cndrsrvc.key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And the map file: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CERTIFICATE_MAPFILE = /path/to/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condor_mapfile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condor_config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condor to use SSL: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SEC_DAEMON_AUTHENTICATION = REQUIRED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SEC_DAEMON_AUTHENTICATION_METHODS = SSL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You will need to restart the daemons to enable the changes.</a:t>
            </a:r>
          </a:p>
          <a:p>
            <a:r>
              <a:rPr lang="en-US" dirty="0" smtClean="0"/>
              <a:t>It’s probably easiest to do these changes while Condor is not running, and then start it.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(mostly)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now enabled SSL authentication between all your Condor daemons</a:t>
            </a:r>
            <a:endParaRPr lang="en-US" dirty="0"/>
          </a:p>
          <a:p>
            <a:r>
              <a:rPr lang="en-US" dirty="0" smtClean="0"/>
              <a:t>However, you should go a little further, and enable either encryption (if you need it) and/or integrity checks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condor_config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dirty="0" smtClean="0"/>
              <a:t>nable integrity checks in either case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SEC_DAEMON_INTEGRITY = REQUIRED</a:t>
            </a:r>
          </a:p>
          <a:p>
            <a:r>
              <a:rPr lang="en-US" dirty="0" smtClean="0"/>
              <a:t>And enable encryption if you want it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SEC_DAEMON_ENCRYPTION = REQUIRED</a:t>
            </a:r>
          </a:p>
          <a:p>
            <a:r>
              <a:rPr lang="en-US" dirty="0" smtClean="0"/>
              <a:t>Again, make sure you restart condor after making these changes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one credential for all hosts provides a decent level of security, but has limitations</a:t>
            </a:r>
          </a:p>
          <a:p>
            <a:r>
              <a:rPr lang="en-US" dirty="0" smtClean="0"/>
              <a:t>Credential must be shared with all machines who will use it – what if you want to allow other machines to join your pool but you do not want to give them the credential?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Also, you should not share the credential with users, as they would be able to impersonate the Condor services</a:t>
            </a:r>
          </a:p>
          <a:p>
            <a:r>
              <a:rPr lang="en-US" dirty="0" smtClean="0"/>
              <a:t>The solution is to issue separate credentials for each entity that will be involved in authenticating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involves creating a Certificate Authority which is trusted by Condor</a:t>
            </a:r>
          </a:p>
          <a:p>
            <a:r>
              <a:rPr lang="en-US" dirty="0" smtClean="0"/>
              <a:t>All certificates issued by the CA are then trusted</a:t>
            </a:r>
          </a:p>
          <a:p>
            <a:r>
              <a:rPr lang="en-US" dirty="0" err="1" smtClean="0"/>
              <a:t>Certs</a:t>
            </a:r>
            <a:r>
              <a:rPr lang="en-US" dirty="0" smtClean="0"/>
              <a:t> can be easily issued for hosts and users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for using SSL</a:t>
            </a:r>
          </a:p>
          <a:p>
            <a:r>
              <a:rPr lang="en-US" dirty="0" smtClean="0"/>
              <a:t>Simple example using a single service credential</a:t>
            </a:r>
          </a:p>
          <a:p>
            <a:r>
              <a:rPr lang="en-US" dirty="0" smtClean="0"/>
              <a:t>Creating and using a Certificate Authority to manage credentials</a:t>
            </a:r>
          </a:p>
          <a:p>
            <a:r>
              <a:rPr lang="en-US" dirty="0" smtClean="0"/>
              <a:t>Condor configuration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root key and cert which will be used to sign all other certificates</a:t>
            </a:r>
          </a:p>
          <a:p>
            <a:r>
              <a:rPr lang="en-US" dirty="0" smtClean="0"/>
              <a:t>This key should be protected with a password (don’t forget it!!)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a key: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genrsa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-des3 -out root-ca.key 1024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Generating RSA private key, 1024 bit long modulus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...................++++++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...........................++++++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 is 65537 (0x10001)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Enter pass phrase for root-ca.key: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Verifying - Enter pass phrase for root-ca.key: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00238"/>
            <a:ext cx="8268078" cy="3738562"/>
          </a:xfrm>
        </p:spPr>
        <p:txBody>
          <a:bodyPr/>
          <a:lstStyle/>
          <a:p>
            <a:r>
              <a:rPr lang="en-US" dirty="0" smtClean="0"/>
              <a:t>Now create a self signed certificate</a:t>
            </a:r>
          </a:p>
          <a:p>
            <a:pPr>
              <a:buNone/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-new -x509 -days 3650 -key root-ca.key -out root-ca.crt -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openssl.cnf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Enter pass phrase for root-ca.key: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 PASSWORD HERE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You are about to be asked to enter information that will be incorporated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into your certificate request.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What you are about to enter is what is called a Distinguished Name or a DN.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There are quite a few fields but you can leave some blank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For some fields there will be a default value,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If you enter '.', the field will be left blank.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Country Name (2 letter code) [US]: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State or Province Name (full name) [Wisconsin]: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Locality Name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city) [Madison]: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Organization Name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company) [University of Wisconsin -- Madison]: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Second Organization Name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company) [Computer Sciences Department]: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Organizational Unit Name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section) [Condor Project]: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Common Name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YOUR name) []: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ROOT CA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Email Address []: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you can inspect the certificate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x509 -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noout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-text -in root-ca.crt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Certificate: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Data: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Version: 3 (0x2)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Serial Number: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c7:99:e5:f7:c6:54:00:7a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Signature Algorithm: sha1WithRSAEncryption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Issuer: C=US, ST=Wisconsin, L=Madison, O=University of Wisconsin – 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Madison, O=Computer Sciences Department, OU=Condor Project, CN=ROOT CA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directory with the Root CA and openssl.cnf file, run these commands: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touch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ca.db.index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01 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ca.db.serial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Host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key and a signing request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newkey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rsa:1024 -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keyout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host_omega.key -nodes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openssl.cnf -out host_omega.req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Host 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Generating a 1024 bit RSA private key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..........................................++++++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..........++++++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writing new private key to 'host_omega.key'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You are about to be asked to enter information that will be incorporated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into your certificate request.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What you are about to enter is what is called a Distinguished Name or a DN.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There are quite a few fields but you can leave some blank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For some fields there will be a default value,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If you enter '.', the field will be left blank.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Country Name (2 letter code) [US]: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State or Province Name (full name) [Wisconsin]: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Locality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city) [Madison]: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[University of Wisconsin -- 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Second 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[Computer Sciences Department]: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Organizational Unit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section) [Condor Project]: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Common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YOUR name) []: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omega.cs.wisc.edu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Email Address []: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Host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ca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openssl.cnf -out \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host_omega.crt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infiles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host_omega.req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Using configuration from openssl.cnf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Enter pass phrase for ./root-ca.key: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Check that the request matches the signature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Signature ok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Certificate Details: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Certificate is to be certified until May  2 19:44:32 2012 GMT (365 days)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Sign the certificate? [y/n]: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User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30037"/>
            <a:ext cx="8458200" cy="4108764"/>
          </a:xfrm>
        </p:spPr>
        <p:txBody>
          <a:bodyPr/>
          <a:lstStyle/>
          <a:p>
            <a:pPr>
              <a:buNone/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newkey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rsa:1024 -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keyout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zmiller.key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openssl.cnf -out zmiller.req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Generating a 1024 bit RSA private key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.....................++++++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..........................................................++++++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writing new private key to '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zmiller.key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Enter PEM pass phrase: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Verifying - Enter PEM pass phrase: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USER PASSWORD HERE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You are about to be asked to enter information that will be incorporated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into your certificate request.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What you are about to enter is what is called a Distinguished Name or a DN.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There are quite a few fields but you can leave some blank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For some fields there will be a default value,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If you enter '.', the field will be left blank.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Country Name (2 letter code) [US]: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State or Province Name (full name) [Wisconsin]: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Locality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city) [Madison]: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[University of Wisconsin -- 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Second 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[Computer Sciences Department]: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Organizational Unit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section) [Condor Project]: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Common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YOUR name) []: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Zach Miller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Email Address []: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zmiller@cs.wisc.edu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User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27" y="1900238"/>
            <a:ext cx="8510257" cy="3738562"/>
          </a:xfrm>
        </p:spPr>
        <p:txBody>
          <a:bodyPr/>
          <a:lstStyle/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openssl.cnf -out zmiller.crt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infiles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zmiller.req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Using configuration from openssl.cnf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Enter pass phrase for ./root-ca.key: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CA PASSWORD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 that the request matches the signature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Signature ok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Certificate Details: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Certificate is to be certified until May  2 19:51:10 2012 GMT (365 days)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Sign the certificate? [y/n]: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SSL?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used and deployed</a:t>
            </a:r>
          </a:p>
          <a:p>
            <a:r>
              <a:rPr lang="en-US" dirty="0" smtClean="0"/>
              <a:t>Flexible enough for securing communications between Condor daemons and also for authenticating users</a:t>
            </a:r>
          </a:p>
          <a:p>
            <a:r>
              <a:rPr lang="en-US" dirty="0" smtClean="0"/>
              <a:t>Works on all platforms, allowing you to secure a mixed Windows/Unix pool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Condor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host can now use it’s own credential (example for omega.cs.wisc.edu)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AUTH_SSL_CLIENT_CAFILE = /path/to/root-ca.crt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AUTH_SSL_CLIENT_CERTFILE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/path/to/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host_omega.crt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AUTH_SSL_CLIENT_KEYFILE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/path/to/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host_omega.key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AUTH_SSL_SERVER_CAFILE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/path/to/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root-ca.crt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AUTH_SSL_SERVER_CERTFILE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/path/to/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host_omega.crt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AUTH_SSL_SERVER_KEYFILE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/path/to/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host_omega.key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CERTIFICATE_MAPFILE, you can now add a rule to map all users by extracting the username from their email address:</a:t>
            </a:r>
          </a:p>
          <a:p>
            <a:endParaRPr lang="en-US" dirty="0"/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SSL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emailAddress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=(.*)@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cs.wisc.edu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\1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could have one entry per user: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SSL</a:t>
            </a:r>
          </a:p>
          <a:p>
            <a:pPr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“C=US/ST=Wisconsin/L=Madison, O=University of Wisconsin – Madison/O=Computer Sciences Department/OU=Condor Project/CN=Zach Miller/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emailAddress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=zmiller@cs.wisc.edu”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zmiller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SSL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“C=US/ST=Wisconsin/L=Madison, O=University of Wisconsin – Madison/O=Computer Sciences Department/OU=Condor Project/CN=Todd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Tannenbaum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emailAddress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=tannenba@cs.wisc.edu”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tannenba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Etc.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all hosts and users have credentials, you can then enable SSL authentication for ALL communication, not just daemon-to-daemon.  In the </a:t>
            </a:r>
            <a:r>
              <a:rPr lang="en-US" dirty="0" err="1" smtClean="0"/>
              <a:t>condor_config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SEC_DEFAULT_AUTHENTICATION = REQUIRED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SEC_DEFAULT_AUTHENTICATION_METHODS = SSL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me during this week!</a:t>
            </a:r>
          </a:p>
          <a:p>
            <a:r>
              <a:rPr lang="en-US" dirty="0" smtClean="0"/>
              <a:t>You can find more </a:t>
            </a:r>
            <a:r>
              <a:rPr lang="en-US" dirty="0" err="1" smtClean="0"/>
              <a:t>detialed</a:t>
            </a:r>
            <a:r>
              <a:rPr lang="en-US" dirty="0" smtClean="0"/>
              <a:t> information, and examples using multi-level CAs here: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http://pages.cs.wisc.edu/~zmiller/ca-howto/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Basics: </a:t>
            </a:r>
            <a:r>
              <a:rPr lang="en-US" dirty="0" err="1" smtClean="0"/>
              <a:t>OpenSSL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OpenSSL</a:t>
            </a:r>
            <a:r>
              <a:rPr lang="en-US" dirty="0" smtClean="0"/>
              <a:t> is typically already installed on modern Linux systems</a:t>
            </a:r>
          </a:p>
          <a:p>
            <a:r>
              <a:rPr lang="en-US" dirty="0" smtClean="0"/>
              <a:t>On more obscure flavors of Unix, and on Windows, you will likely need to install it yourself</a:t>
            </a:r>
          </a:p>
          <a:p>
            <a:r>
              <a:rPr lang="en-US" dirty="0" smtClean="0"/>
              <a:t>Can be obtained here:</a:t>
            </a:r>
          </a:p>
          <a:p>
            <a:pPr>
              <a:buNone/>
            </a:pPr>
            <a:r>
              <a:rPr lang="en-US" dirty="0" smtClean="0"/>
              <a:t>		http://www.openssl.org/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Basics: </a:t>
            </a:r>
            <a:r>
              <a:rPr lang="en-US" dirty="0" err="1" smtClean="0"/>
              <a:t>OpenSSL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Or, instead of installing </a:t>
            </a:r>
            <a:r>
              <a:rPr lang="en-US" dirty="0" err="1" smtClean="0"/>
              <a:t>OpenSSL</a:t>
            </a:r>
            <a:r>
              <a:rPr lang="en-US" dirty="0" smtClean="0"/>
              <a:t> everywhere, you can create your credentials on a Linux machine and securely move them to another machine where they will be used</a:t>
            </a:r>
          </a:p>
          <a:p>
            <a:r>
              <a:rPr lang="en-US" dirty="0" smtClean="0"/>
              <a:t>Make sure the permissions are such that only the proper people can read the key!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Basics: SSL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0238"/>
            <a:ext cx="7772400" cy="3749040"/>
          </a:xfrm>
        </p:spPr>
        <p:txBody>
          <a:bodyPr/>
          <a:lstStyle/>
          <a:p>
            <a:r>
              <a:rPr lang="en-US" sz="2200" dirty="0" smtClean="0"/>
              <a:t>You can use the default from the </a:t>
            </a:r>
            <a:r>
              <a:rPr lang="en-US" sz="2200" dirty="0" err="1" smtClean="0"/>
              <a:t>openssl</a:t>
            </a:r>
            <a:r>
              <a:rPr lang="en-US" sz="2200" dirty="0" smtClean="0"/>
              <a:t> package or start with my simplified version here:</a:t>
            </a:r>
          </a:p>
          <a:p>
            <a:r>
              <a:rPr lang="en-US" sz="2200" dirty="0" smtClean="0">
                <a:hlinkClick r:id="rId2"/>
              </a:rPr>
              <a:t>http://www.cs.wisc.edu/~zmiller/cw2011/openssl.cnf</a:t>
            </a:r>
            <a:endParaRPr lang="en-US" sz="2200" dirty="0" smtClean="0"/>
          </a:p>
          <a:p>
            <a:r>
              <a:rPr lang="en-US" sz="2200" dirty="0" smtClean="0"/>
              <a:t>Find the section [ </a:t>
            </a:r>
            <a:r>
              <a:rPr lang="en-US" sz="2200" dirty="0" err="1" smtClean="0"/>
              <a:t>req_distinguished_name</a:t>
            </a:r>
            <a:r>
              <a:rPr lang="en-US" sz="2200" dirty="0" smtClean="0"/>
              <a:t> ] and customize it: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req_distinguished_name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]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stateOrProvinceName_default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Wisconsin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localityName_default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= Madison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0.organizationName_default  = University of Wisconsin -- Madison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1.organizationName_default  = Computer Sciences Department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organizationalUnitName_default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= Condor Project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example, we will create a single key/certificate pair and use that to secure communications between Condor daemons</a:t>
            </a:r>
          </a:p>
          <a:p>
            <a:r>
              <a:rPr lang="en-US" dirty="0" smtClean="0"/>
              <a:t>This is roughly equivalent to the pool password method – it is a shared secret stored in a file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create the private key file: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genrsa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-out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cndrsrvc.key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1024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Generating RSA private key, 1024 bit long modulus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...........++++++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...++++++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e is 65537 (0x10001)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600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cndrsrvc.key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create a self-signed certificate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-new -x509 -days 3650 -key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cndrsrvc.key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-out cndrsrvc.crt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openssl.cnf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You are about to be asked to enter information that will be incorporated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into your certificate request.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What you are about to enter is what is called a Distinguished Name or a DN.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There are quite a few fields but you can leave some blank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For some fields there will be a default value,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If you enter '.', the field will be left blank.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Country Name (2 letter code) [US]: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State or Province Name (full name) [Wisconsin]: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Locality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city) [Madison]: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[University of Wisconsin -- 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Second 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[Computer Sciences Department]: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Organizational Unit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section) [Condor Project]: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Common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YOUR name) []: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Service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Email Address []: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dorProject">
  <a:themeElements>
    <a:clrScheme name="3_Condor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CondorNew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CondorProject</Template>
  <TotalTime>89</TotalTime>
  <Words>1604</Words>
  <Application>Microsoft Office PowerPoint</Application>
  <PresentationFormat>On-screen Show (4:3)</PresentationFormat>
  <Paragraphs>290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Times New Roman</vt:lpstr>
      <vt:lpstr>Comic Sans MS</vt:lpstr>
      <vt:lpstr>Arial</vt:lpstr>
      <vt:lpstr>Marlett</vt:lpstr>
      <vt:lpstr>CondorProject</vt:lpstr>
      <vt:lpstr>Securing Your Condor Pool With SSL</vt:lpstr>
      <vt:lpstr>Contents</vt:lpstr>
      <vt:lpstr>Why use SSL?</vt:lpstr>
      <vt:lpstr>Basics: OpenSSL</vt:lpstr>
      <vt:lpstr>Basics: OpenSSL</vt:lpstr>
      <vt:lpstr>Basics: SSL config</vt:lpstr>
      <vt:lpstr>Single Credential</vt:lpstr>
      <vt:lpstr>Single Credentials</vt:lpstr>
      <vt:lpstr>Single Credential</vt:lpstr>
      <vt:lpstr>Single Credential</vt:lpstr>
      <vt:lpstr>Single Credential</vt:lpstr>
      <vt:lpstr>Condor Mapfile</vt:lpstr>
      <vt:lpstr>condor_config</vt:lpstr>
      <vt:lpstr>condor_config</vt:lpstr>
      <vt:lpstr>That’s (mostly) It!</vt:lpstr>
      <vt:lpstr>condor_config</vt:lpstr>
      <vt:lpstr>Creating a CA</vt:lpstr>
      <vt:lpstr>Creating a CA</vt:lpstr>
      <vt:lpstr>Creating a CA</vt:lpstr>
      <vt:lpstr>Creating a CA</vt:lpstr>
      <vt:lpstr>Creating a CA</vt:lpstr>
      <vt:lpstr>Creating a CA</vt:lpstr>
      <vt:lpstr>Creating a CA</vt:lpstr>
      <vt:lpstr>Creating a CA</vt:lpstr>
      <vt:lpstr>Creating a Host Credential</vt:lpstr>
      <vt:lpstr>Creating a Host Certificate</vt:lpstr>
      <vt:lpstr>Creating a Host Credential</vt:lpstr>
      <vt:lpstr>Creating a User Credential</vt:lpstr>
      <vt:lpstr>Creating a User Credential</vt:lpstr>
      <vt:lpstr>Configuring Condor</vt:lpstr>
      <vt:lpstr>Mapping Users</vt:lpstr>
      <vt:lpstr>Mapping Users</vt:lpstr>
      <vt:lpstr>Securing Everything</vt:lpstr>
      <vt:lpstr>More Information</vt:lpstr>
    </vt:vector>
  </TitlesOfParts>
  <Company>UW-Madison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Zach Miller</dc:creator>
  <cp:lastModifiedBy>Zach Miller</cp:lastModifiedBy>
  <cp:revision>11</cp:revision>
  <dcterms:created xsi:type="dcterms:W3CDTF">2011-05-03T18:35:43Z</dcterms:created>
  <dcterms:modified xsi:type="dcterms:W3CDTF">2011-05-03T20:05:29Z</dcterms:modified>
</cp:coreProperties>
</file>