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5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1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7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6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B9B7A-619A-4142-9D3E-C4466E531485}" type="datetimeFigureOut">
              <a:rPr lang="en-US" smtClean="0"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1C10-7319-8746-880C-9D877F05F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B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Then and Later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Experience of a Condor Week Attendee</a:t>
            </a:r>
            <a:endParaRPr lang="en-US" sz="36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98247"/>
              </p:ext>
            </p:extLst>
          </p:nvPr>
        </p:nvGraphicFramePr>
        <p:xfrm>
          <a:off x="350586" y="1228455"/>
          <a:ext cx="8484530" cy="5412104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242265"/>
                <a:gridCol w="4242265"/>
              </a:tblGrid>
              <a:tr h="67651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2008</a:t>
                      </a:r>
                      <a:endParaRPr lang="en-US" sz="3600" dirty="0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86" y="1905190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Two local pools, a few nodes, one application. A pioneer.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0095" y="1905190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Nine global pools, 15k nodes, over 20 apps. An also ran.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86" y="2597086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Buddy, can </a:t>
            </a:r>
            <a:r>
              <a:rPr lang="en-US" sz="2400" dirty="0" err="1" smtClean="0">
                <a:solidFill>
                  <a:srgbClr val="FFFFFF"/>
                </a:solidFill>
              </a:rPr>
              <a:t>ya</a:t>
            </a:r>
            <a:r>
              <a:rPr lang="en-US" sz="2400" dirty="0" smtClean="0">
                <a:solidFill>
                  <a:srgbClr val="FFFFFF"/>
                </a:solidFill>
              </a:rPr>
              <a:t> spare a host?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86" y="3259763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Chomping at the bit for the next release.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86" y="3978734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Condor on Windows sucks!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86" y="4613799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Roll your own </a:t>
            </a:r>
            <a:r>
              <a:rPr lang="en-US" sz="2400" dirty="0" err="1" smtClean="0">
                <a:solidFill>
                  <a:srgbClr val="FFFFFF"/>
                </a:solidFill>
              </a:rPr>
              <a:t>config</a:t>
            </a:r>
            <a:r>
              <a:rPr lang="en-US" sz="2400" dirty="0" smtClean="0">
                <a:solidFill>
                  <a:srgbClr val="FFFFFF"/>
                </a:solidFill>
              </a:rPr>
              <a:t>, management, GUIs.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86" y="5342817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Looking for people who get HTC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86" y="6019300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Look, a shinny new thing!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30095" y="3259763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Oh, the next release is out?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0095" y="3966001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Condor on Windows ROCKS!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0095" y="4613799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Nice O/S, commercial offerings.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0095" y="5330621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Hiring people who get HTC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30095" y="6007104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Ah, just run that with Condor.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30095" y="2597086"/>
            <a:ext cx="4205021" cy="62125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Mandated, managed deployment.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5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B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35" y="165663"/>
            <a:ext cx="662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HT Concept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535" y="1131824"/>
            <a:ext cx="662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HT Computing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35" y="4057903"/>
            <a:ext cx="6626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0000"/>
                </a:solidFill>
              </a:rPr>
              <a:t>HT Community</a:t>
            </a:r>
            <a:endParaRPr lang="en-US" sz="72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35" y="5052434"/>
            <a:ext cx="6626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0000"/>
                </a:solidFill>
              </a:rPr>
              <a:t>HT Science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535" y="2106363"/>
            <a:ext cx="662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HT Cloud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535" y="3080608"/>
            <a:ext cx="662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HT Commodity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6198" y="0"/>
            <a:ext cx="5107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/>
              <a:t>The Evolution</a:t>
            </a:r>
          </a:p>
          <a:p>
            <a:pPr algn="r"/>
            <a:r>
              <a:rPr lang="en-US" sz="6000" dirty="0" smtClean="0"/>
              <a:t>of HT*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1009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B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78684"/>
            <a:ext cx="9144000" cy="372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2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B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853" y="883567"/>
            <a:ext cx="7703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You come to understand that the purpose of a machine is ultimately not to  run programs, but to solve problems.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-- Monte </a:t>
            </a:r>
            <a:r>
              <a:rPr lang="en-US" dirty="0" err="1" smtClean="0">
                <a:solidFill>
                  <a:schemeClr val="bg1"/>
                </a:solidFill>
              </a:rPr>
              <a:t>Denneau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853" y="3382930"/>
            <a:ext cx="7703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FF"/>
                </a:solidFill>
              </a:rPr>
              <a:t>It takes a village...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pPr algn="r"/>
            <a:r>
              <a:rPr lang="en-US" dirty="0" smtClean="0">
                <a:solidFill>
                  <a:srgbClr val="FFFFFF"/>
                </a:solidFill>
              </a:rPr>
              <a:t>-- African Proverb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853" y="4833061"/>
            <a:ext cx="77031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…and we’re building one </a:t>
            </a:r>
            <a:r>
              <a:rPr lang="en-US" sz="3600" i="1" dirty="0" err="1" smtClean="0"/>
              <a:t>helluva</a:t>
            </a:r>
            <a:r>
              <a:rPr lang="en-US" sz="3600" i="1" dirty="0" smtClean="0"/>
              <a:t> village</a:t>
            </a:r>
            <a:r>
              <a:rPr lang="en-US" sz="3600" i="1" dirty="0"/>
              <a:t>.</a:t>
            </a:r>
            <a:endParaRPr lang="en-US" sz="3600" i="1" dirty="0" smtClean="0"/>
          </a:p>
          <a:p>
            <a:r>
              <a:rPr lang="en-US" sz="3600" i="1" dirty="0" smtClean="0"/>
              <a:t>Thank you!</a:t>
            </a:r>
          </a:p>
          <a:p>
            <a:endParaRPr lang="en-US" dirty="0"/>
          </a:p>
          <a:p>
            <a:pPr algn="r"/>
            <a:r>
              <a:rPr lang="en-US" dirty="0" smtClean="0"/>
              <a:t>-- The Condor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4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188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Then and Later Experience of a Condor Week Attendee</vt:lpstr>
      <vt:lpstr>PowerPoint Presentation</vt:lpstr>
      <vt:lpstr>PowerPoint Presentation</vt:lpstr>
      <vt:lpstr>PowerPoint Presentation</vt:lpstr>
    </vt:vector>
  </TitlesOfParts>
  <Company>Morgridge Institute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Then and Later Experience of a Condor Week Attendee</dc:title>
  <dc:creator>Brooklin Gore</dc:creator>
  <cp:lastModifiedBy>Brooklin Gore</cp:lastModifiedBy>
  <cp:revision>11</cp:revision>
  <dcterms:created xsi:type="dcterms:W3CDTF">2011-05-05T16:01:37Z</dcterms:created>
  <dcterms:modified xsi:type="dcterms:W3CDTF">2011-05-05T19:46:54Z</dcterms:modified>
</cp:coreProperties>
</file>