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91" r:id="rId3"/>
    <p:sldId id="275" r:id="rId4"/>
    <p:sldId id="276" r:id="rId5"/>
    <p:sldId id="264" r:id="rId6"/>
    <p:sldId id="267" r:id="rId7"/>
    <p:sldId id="294" r:id="rId8"/>
    <p:sldId id="295" r:id="rId9"/>
    <p:sldId id="296" r:id="rId10"/>
    <p:sldId id="280" r:id="rId11"/>
    <p:sldId id="281" r:id="rId12"/>
    <p:sldId id="286" r:id="rId13"/>
    <p:sldId id="284" r:id="rId14"/>
    <p:sldId id="287" r:id="rId15"/>
    <p:sldId id="282" r:id="rId16"/>
    <p:sldId id="285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0000"/>
    <a:srgbClr val="006600"/>
    <a:srgbClr val="2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6412" autoAdjust="0"/>
  </p:normalViewPr>
  <p:slideViewPr>
    <p:cSldViewPr snapToGrid="0">
      <p:cViewPr varScale="1">
        <p:scale>
          <a:sx n="60" d="100"/>
          <a:sy n="60" d="100"/>
        </p:scale>
        <p:origin x="-7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ABEC5-1F26-4DC3-B1D3-A7F6B636664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A5176-5D2E-4A34-A6C3-25929E2BEEE3}">
      <dgm:prSet phldrT="[Text]"/>
      <dgm:spPr/>
      <dgm:t>
        <a:bodyPr/>
        <a:lstStyle/>
        <a:p>
          <a:r>
            <a:rPr lang="en-US" dirty="0" err="1" smtClean="0"/>
            <a:t>Paradyn</a:t>
          </a:r>
          <a:endParaRPr lang="en-US" dirty="0"/>
        </a:p>
      </dgm:t>
    </dgm:pt>
    <dgm:pt modelId="{CE25D3C7-65AD-4478-AD40-95CAF80C6A83}" type="parTrans" cxnId="{BAE7AC66-7438-45D0-81F7-45DBA0C85A8E}">
      <dgm:prSet/>
      <dgm:spPr/>
      <dgm:t>
        <a:bodyPr/>
        <a:lstStyle/>
        <a:p>
          <a:endParaRPr lang="en-US"/>
        </a:p>
      </dgm:t>
    </dgm:pt>
    <dgm:pt modelId="{B53E56DA-93BB-41BB-A0E3-2F4E758E6BAA}" type="sibTrans" cxnId="{BAE7AC66-7438-45D0-81F7-45DBA0C85A8E}">
      <dgm:prSet/>
      <dgm:spPr/>
      <dgm:t>
        <a:bodyPr/>
        <a:lstStyle/>
        <a:p>
          <a:endParaRPr lang="en-US"/>
        </a:p>
      </dgm:t>
    </dgm:pt>
    <dgm:pt modelId="{F13B1EEF-E75F-4909-8459-EE6814F04FCD}">
      <dgm:prSet phldrT="[Text]"/>
      <dgm:spPr/>
      <dgm:t>
        <a:bodyPr/>
        <a:lstStyle/>
        <a:p>
          <a:r>
            <a:rPr lang="en-US" dirty="0" err="1" smtClean="0"/>
            <a:t>Dyninst</a:t>
          </a:r>
          <a:endParaRPr lang="en-US" dirty="0"/>
        </a:p>
      </dgm:t>
    </dgm:pt>
    <dgm:pt modelId="{AFA1D322-F44C-42EF-BA64-EFB4C823DE5C}" type="parTrans" cxnId="{52E992C8-5C05-47F3-96FF-2314812873BE}">
      <dgm:prSet/>
      <dgm:spPr/>
      <dgm:t>
        <a:bodyPr/>
        <a:lstStyle/>
        <a:p>
          <a:endParaRPr lang="en-US"/>
        </a:p>
      </dgm:t>
    </dgm:pt>
    <dgm:pt modelId="{0CFD6DFD-8C29-46B1-8831-C2B2666B0C1A}" type="sibTrans" cxnId="{52E992C8-5C05-47F3-96FF-2314812873BE}">
      <dgm:prSet/>
      <dgm:spPr/>
      <dgm:t>
        <a:bodyPr/>
        <a:lstStyle/>
        <a:p>
          <a:endParaRPr lang="en-US"/>
        </a:p>
      </dgm:t>
    </dgm:pt>
    <dgm:pt modelId="{60089F54-B760-4428-90D9-C5ABA907A815}">
      <dgm:prSet phldrT="[Text]"/>
      <dgm:spPr/>
      <dgm:t>
        <a:bodyPr/>
        <a:lstStyle/>
        <a:p>
          <a:r>
            <a:rPr lang="en-US" dirty="0" err="1" smtClean="0"/>
            <a:t>PatchAPI</a:t>
          </a:r>
          <a:endParaRPr lang="en-US" dirty="0"/>
        </a:p>
      </dgm:t>
    </dgm:pt>
    <dgm:pt modelId="{D714FEF8-B20F-41C1-899B-AA73D7C80769}" type="parTrans" cxnId="{2F5B346A-CA84-47A1-9AC5-02C8E32AC268}">
      <dgm:prSet/>
      <dgm:spPr/>
      <dgm:t>
        <a:bodyPr/>
        <a:lstStyle/>
        <a:p>
          <a:endParaRPr lang="en-US"/>
        </a:p>
      </dgm:t>
    </dgm:pt>
    <dgm:pt modelId="{0B9B5D03-4B8B-4CDD-87F9-4B1ADB129C27}" type="sibTrans" cxnId="{2F5B346A-CA84-47A1-9AC5-02C8E32AC268}">
      <dgm:prSet/>
      <dgm:spPr/>
      <dgm:t>
        <a:bodyPr/>
        <a:lstStyle/>
        <a:p>
          <a:endParaRPr lang="en-US"/>
        </a:p>
      </dgm:t>
    </dgm:pt>
    <dgm:pt modelId="{15A3A83A-42B6-4AA9-97A9-E42EF1FB11D2}" type="pres">
      <dgm:prSet presAssocID="{ED9ABEC5-1F26-4DC3-B1D3-A7F6B6366640}" presName="Name0" presStyleCnt="0">
        <dgm:presLayoutVars>
          <dgm:dir/>
          <dgm:animLvl val="lvl"/>
          <dgm:resizeHandles val="exact"/>
        </dgm:presLayoutVars>
      </dgm:prSet>
      <dgm:spPr/>
    </dgm:pt>
    <dgm:pt modelId="{88D579EB-E4C1-456D-8594-C6D68EBCD65D}" type="pres">
      <dgm:prSet presAssocID="{60089F54-B760-4428-90D9-C5ABA907A815}" presName="boxAndChildren" presStyleCnt="0"/>
      <dgm:spPr/>
    </dgm:pt>
    <dgm:pt modelId="{C3FB2F74-1A0A-470E-877F-950B775409AB}" type="pres">
      <dgm:prSet presAssocID="{60089F54-B760-4428-90D9-C5ABA907A815}" presName="parentTextBox" presStyleLbl="node1" presStyleIdx="0" presStyleCnt="3"/>
      <dgm:spPr/>
    </dgm:pt>
    <dgm:pt modelId="{4954D606-5510-4086-85D7-137B33044F43}" type="pres">
      <dgm:prSet presAssocID="{0CFD6DFD-8C29-46B1-8831-C2B2666B0C1A}" presName="sp" presStyleCnt="0"/>
      <dgm:spPr/>
    </dgm:pt>
    <dgm:pt modelId="{95D631EF-7EB4-4C7A-BB55-DCB9818D93D2}" type="pres">
      <dgm:prSet presAssocID="{F13B1EEF-E75F-4909-8459-EE6814F04FCD}" presName="arrowAndChildren" presStyleCnt="0"/>
      <dgm:spPr/>
    </dgm:pt>
    <dgm:pt modelId="{CA329B7C-4E56-4B32-B7DE-CC46CD42B3B0}" type="pres">
      <dgm:prSet presAssocID="{F13B1EEF-E75F-4909-8459-EE6814F04FCD}" presName="parentTextArrow" presStyleLbl="node1" presStyleIdx="1" presStyleCnt="3"/>
      <dgm:spPr/>
    </dgm:pt>
    <dgm:pt modelId="{207749B3-4A93-4E69-879B-F274219DD37D}" type="pres">
      <dgm:prSet presAssocID="{B53E56DA-93BB-41BB-A0E3-2F4E758E6BAA}" presName="sp" presStyleCnt="0"/>
      <dgm:spPr/>
    </dgm:pt>
    <dgm:pt modelId="{34F111DF-AC7E-446E-98CF-6B9B43D771E9}" type="pres">
      <dgm:prSet presAssocID="{6F2A5176-5D2E-4A34-A6C3-25929E2BEEE3}" presName="arrowAndChildren" presStyleCnt="0"/>
      <dgm:spPr/>
    </dgm:pt>
    <dgm:pt modelId="{3FEB7E24-AAE6-4DC4-973B-DC4BE63EF400}" type="pres">
      <dgm:prSet presAssocID="{6F2A5176-5D2E-4A34-A6C3-25929E2BEEE3}" presName="parentTextArrow" presStyleLbl="node1" presStyleIdx="2" presStyleCnt="3"/>
      <dgm:spPr/>
    </dgm:pt>
  </dgm:ptLst>
  <dgm:cxnLst>
    <dgm:cxn modelId="{52E992C8-5C05-47F3-96FF-2314812873BE}" srcId="{ED9ABEC5-1F26-4DC3-B1D3-A7F6B6366640}" destId="{F13B1EEF-E75F-4909-8459-EE6814F04FCD}" srcOrd="1" destOrd="0" parTransId="{AFA1D322-F44C-42EF-BA64-EFB4C823DE5C}" sibTransId="{0CFD6DFD-8C29-46B1-8831-C2B2666B0C1A}"/>
    <dgm:cxn modelId="{2F5B346A-CA84-47A1-9AC5-02C8E32AC268}" srcId="{ED9ABEC5-1F26-4DC3-B1D3-A7F6B6366640}" destId="{60089F54-B760-4428-90D9-C5ABA907A815}" srcOrd="2" destOrd="0" parTransId="{D714FEF8-B20F-41C1-899B-AA73D7C80769}" sibTransId="{0B9B5D03-4B8B-4CDD-87F9-4B1ADB129C27}"/>
    <dgm:cxn modelId="{70647A46-F1B4-4DF7-911C-C4A0E2A9F9F1}" type="presOf" srcId="{60089F54-B760-4428-90D9-C5ABA907A815}" destId="{C3FB2F74-1A0A-470E-877F-950B775409AB}" srcOrd="0" destOrd="0" presId="urn:microsoft.com/office/officeart/2005/8/layout/process4"/>
    <dgm:cxn modelId="{D1A97610-8D8B-4D06-B076-20B04F93D800}" type="presOf" srcId="{ED9ABEC5-1F26-4DC3-B1D3-A7F6B6366640}" destId="{15A3A83A-42B6-4AA9-97A9-E42EF1FB11D2}" srcOrd="0" destOrd="0" presId="urn:microsoft.com/office/officeart/2005/8/layout/process4"/>
    <dgm:cxn modelId="{BAE7AC66-7438-45D0-81F7-45DBA0C85A8E}" srcId="{ED9ABEC5-1F26-4DC3-B1D3-A7F6B6366640}" destId="{6F2A5176-5D2E-4A34-A6C3-25929E2BEEE3}" srcOrd="0" destOrd="0" parTransId="{CE25D3C7-65AD-4478-AD40-95CAF80C6A83}" sibTransId="{B53E56DA-93BB-41BB-A0E3-2F4E758E6BAA}"/>
    <dgm:cxn modelId="{08911A33-B5AC-42E0-B3C1-B9373D3C2074}" type="presOf" srcId="{6F2A5176-5D2E-4A34-A6C3-25929E2BEEE3}" destId="{3FEB7E24-AAE6-4DC4-973B-DC4BE63EF400}" srcOrd="0" destOrd="0" presId="urn:microsoft.com/office/officeart/2005/8/layout/process4"/>
    <dgm:cxn modelId="{6B6C064C-9D21-49D7-ADA2-BA45FA3E8ABD}" type="presOf" srcId="{F13B1EEF-E75F-4909-8459-EE6814F04FCD}" destId="{CA329B7C-4E56-4B32-B7DE-CC46CD42B3B0}" srcOrd="0" destOrd="0" presId="urn:microsoft.com/office/officeart/2005/8/layout/process4"/>
    <dgm:cxn modelId="{F0E86652-BDE1-417E-9FB6-1F0DA1E7F7B7}" type="presParOf" srcId="{15A3A83A-42B6-4AA9-97A9-E42EF1FB11D2}" destId="{88D579EB-E4C1-456D-8594-C6D68EBCD65D}" srcOrd="0" destOrd="0" presId="urn:microsoft.com/office/officeart/2005/8/layout/process4"/>
    <dgm:cxn modelId="{D53604DA-8234-4427-9642-7C3B93E8AE9B}" type="presParOf" srcId="{88D579EB-E4C1-456D-8594-C6D68EBCD65D}" destId="{C3FB2F74-1A0A-470E-877F-950B775409AB}" srcOrd="0" destOrd="0" presId="urn:microsoft.com/office/officeart/2005/8/layout/process4"/>
    <dgm:cxn modelId="{2647C81F-187E-496D-AA7B-57CD71A5B566}" type="presParOf" srcId="{15A3A83A-42B6-4AA9-97A9-E42EF1FB11D2}" destId="{4954D606-5510-4086-85D7-137B33044F43}" srcOrd="1" destOrd="0" presId="urn:microsoft.com/office/officeart/2005/8/layout/process4"/>
    <dgm:cxn modelId="{7F78DE07-BBB2-45A8-A92A-0806C13AB1E7}" type="presParOf" srcId="{15A3A83A-42B6-4AA9-97A9-E42EF1FB11D2}" destId="{95D631EF-7EB4-4C7A-BB55-DCB9818D93D2}" srcOrd="2" destOrd="0" presId="urn:microsoft.com/office/officeart/2005/8/layout/process4"/>
    <dgm:cxn modelId="{40588A42-B5E6-4D7E-AD7C-20F6CD68E0B3}" type="presParOf" srcId="{95D631EF-7EB4-4C7A-BB55-DCB9818D93D2}" destId="{CA329B7C-4E56-4B32-B7DE-CC46CD42B3B0}" srcOrd="0" destOrd="0" presId="urn:microsoft.com/office/officeart/2005/8/layout/process4"/>
    <dgm:cxn modelId="{8741B94F-AAB3-486C-B4BC-5DAA71283C84}" type="presParOf" srcId="{15A3A83A-42B6-4AA9-97A9-E42EF1FB11D2}" destId="{207749B3-4A93-4E69-879B-F274219DD37D}" srcOrd="3" destOrd="0" presId="urn:microsoft.com/office/officeart/2005/8/layout/process4"/>
    <dgm:cxn modelId="{CC013D82-F2DD-4BC0-ACDB-E25A2374DA17}" type="presParOf" srcId="{15A3A83A-42B6-4AA9-97A9-E42EF1FB11D2}" destId="{34F111DF-AC7E-446E-98CF-6B9B43D771E9}" srcOrd="4" destOrd="0" presId="urn:microsoft.com/office/officeart/2005/8/layout/process4"/>
    <dgm:cxn modelId="{D01A6C0E-862E-4B91-80D7-1AD665F5504B}" type="presParOf" srcId="{34F111DF-AC7E-446E-98CF-6B9B43D771E9}" destId="{3FEB7E24-AAE6-4DC4-973B-DC4BE63EF4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32876-10AF-4F00-AEB9-EA2066B1E96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D3BA3-B0CB-435B-A78D-0D09D1D10B48}">
      <dgm:prSet phldrT="[Text]" custT="1"/>
      <dgm:spPr/>
      <dgm:t>
        <a:bodyPr/>
        <a:lstStyle/>
        <a:p>
          <a:r>
            <a:rPr lang="en-US" sz="1200" dirty="0" smtClean="0"/>
            <a:t>Platform</a:t>
          </a:r>
          <a:endParaRPr lang="en-US" sz="1200" dirty="0"/>
        </a:p>
      </dgm:t>
    </dgm:pt>
    <dgm:pt modelId="{812F4A30-B5EE-45CB-B97F-2884B74D35BF}" type="parTrans" cxnId="{605DCC45-F95F-4695-8D4D-DB9CE55C36F6}">
      <dgm:prSet/>
      <dgm:spPr/>
      <dgm:t>
        <a:bodyPr/>
        <a:lstStyle/>
        <a:p>
          <a:endParaRPr lang="en-US"/>
        </a:p>
      </dgm:t>
    </dgm:pt>
    <dgm:pt modelId="{2EE42469-468D-4B10-BC43-71DD753D93CA}" type="sibTrans" cxnId="{605DCC45-F95F-4695-8D4D-DB9CE55C36F6}">
      <dgm:prSet/>
      <dgm:spPr/>
      <dgm:t>
        <a:bodyPr/>
        <a:lstStyle/>
        <a:p>
          <a:endParaRPr lang="en-US"/>
        </a:p>
      </dgm:t>
    </dgm:pt>
    <dgm:pt modelId="{47E5584C-6B8B-4456-B5E9-AE41BCB4D63C}">
      <dgm:prSet phldrT="[Text]" custT="1"/>
      <dgm:spPr/>
      <dgm:t>
        <a:bodyPr/>
        <a:lstStyle/>
        <a:p>
          <a:r>
            <a:rPr lang="en-US" sz="1600" dirty="0" smtClean="0"/>
            <a:t>Location</a:t>
          </a:r>
          <a:endParaRPr lang="en-US" sz="1600" dirty="0"/>
        </a:p>
      </dgm:t>
    </dgm:pt>
    <dgm:pt modelId="{D6FC330A-F0F3-4A60-B8DE-4B05957A9685}" type="parTrans" cxnId="{BCE123A5-B3C0-49F1-A8F9-EDB9397B8DFC}">
      <dgm:prSet/>
      <dgm:spPr/>
      <dgm:t>
        <a:bodyPr/>
        <a:lstStyle/>
        <a:p>
          <a:endParaRPr lang="en-US"/>
        </a:p>
      </dgm:t>
    </dgm:pt>
    <dgm:pt modelId="{7AC05809-CB7D-4968-A330-3FF295739198}" type="sibTrans" cxnId="{BCE123A5-B3C0-49F1-A8F9-EDB9397B8DFC}">
      <dgm:prSet/>
      <dgm:spPr/>
      <dgm:t>
        <a:bodyPr/>
        <a:lstStyle/>
        <a:p>
          <a:endParaRPr lang="en-US"/>
        </a:p>
      </dgm:t>
    </dgm:pt>
    <dgm:pt modelId="{2C8B091B-9877-4DAC-AD06-E132C70B55B6}">
      <dgm:prSet phldrT="[Text]"/>
      <dgm:spPr/>
      <dgm:t>
        <a:bodyPr/>
        <a:lstStyle/>
        <a:p>
          <a:r>
            <a:rPr lang="en-US" dirty="0" smtClean="0"/>
            <a:t>Frame type</a:t>
          </a:r>
          <a:endParaRPr lang="en-US" dirty="0"/>
        </a:p>
      </dgm:t>
    </dgm:pt>
    <dgm:pt modelId="{9C95A962-9406-44E4-B91C-6F5176105653}" type="parTrans" cxnId="{649BD28A-608B-4B82-8E03-A380D1BDD93E}">
      <dgm:prSet/>
      <dgm:spPr/>
      <dgm:t>
        <a:bodyPr/>
        <a:lstStyle/>
        <a:p>
          <a:endParaRPr lang="en-US"/>
        </a:p>
      </dgm:t>
    </dgm:pt>
    <dgm:pt modelId="{3F50DD1B-A0D6-4644-8FC2-9FE69CC16B78}" type="sibTrans" cxnId="{649BD28A-608B-4B82-8E03-A380D1BDD93E}">
      <dgm:prSet/>
      <dgm:spPr/>
      <dgm:t>
        <a:bodyPr/>
        <a:lstStyle/>
        <a:p>
          <a:endParaRPr lang="en-US"/>
        </a:p>
      </dgm:t>
    </dgm:pt>
    <dgm:pt modelId="{117BD68B-A65D-4CBA-9A54-477530063180}">
      <dgm:prSet phldrT="[Text]"/>
      <dgm:spPr/>
      <dgm:t>
        <a:bodyPr/>
        <a:lstStyle/>
        <a:p>
          <a:r>
            <a:rPr lang="en-US" dirty="0" smtClean="0"/>
            <a:t>Call Stack</a:t>
          </a:r>
          <a:endParaRPr lang="en-US" dirty="0"/>
        </a:p>
      </dgm:t>
    </dgm:pt>
    <dgm:pt modelId="{CFE9358D-1132-4783-9DE9-2593AAFE8880}" type="parTrans" cxnId="{6ADC55EF-45DC-4960-8385-DA1A42587046}">
      <dgm:prSet/>
      <dgm:spPr/>
      <dgm:t>
        <a:bodyPr/>
        <a:lstStyle/>
        <a:p>
          <a:endParaRPr lang="en-US"/>
        </a:p>
      </dgm:t>
    </dgm:pt>
    <dgm:pt modelId="{A9A4A427-E0CB-4A03-87A2-56BFE6D506F9}" type="sibTrans" cxnId="{6ADC55EF-45DC-4960-8385-DA1A42587046}">
      <dgm:prSet/>
      <dgm:spPr/>
      <dgm:t>
        <a:bodyPr/>
        <a:lstStyle/>
        <a:p>
          <a:endParaRPr lang="en-US"/>
        </a:p>
      </dgm:t>
    </dgm:pt>
    <dgm:pt modelId="{2AAD8B04-1748-4EC9-969A-A27362890A61}">
      <dgm:prSet phldrT="[Text]" custT="1"/>
      <dgm:spPr/>
      <dgm:t>
        <a:bodyPr/>
        <a:lstStyle/>
        <a:p>
          <a:r>
            <a:rPr lang="en-US" sz="1200" dirty="0" smtClean="0"/>
            <a:t>Linux</a:t>
          </a:r>
          <a:endParaRPr lang="en-US" sz="1200" dirty="0"/>
        </a:p>
      </dgm:t>
    </dgm:pt>
    <dgm:pt modelId="{FA112DE0-4A38-41A3-AB2F-D6580039E6FF}" type="parTrans" cxnId="{40EDAEB0-B006-4CFD-807F-38C16FC04779}">
      <dgm:prSet/>
      <dgm:spPr/>
      <dgm:t>
        <a:bodyPr/>
        <a:lstStyle/>
        <a:p>
          <a:endParaRPr lang="en-US"/>
        </a:p>
      </dgm:t>
    </dgm:pt>
    <dgm:pt modelId="{00678460-541C-4C86-94A1-A429D7E71260}" type="sibTrans" cxnId="{40EDAEB0-B006-4CFD-807F-38C16FC04779}">
      <dgm:prSet/>
      <dgm:spPr/>
      <dgm:t>
        <a:bodyPr/>
        <a:lstStyle/>
        <a:p>
          <a:endParaRPr lang="en-US"/>
        </a:p>
      </dgm:t>
    </dgm:pt>
    <dgm:pt modelId="{34CFD7DD-72C5-494E-90C7-7D70235785B1}">
      <dgm:prSet phldrT="[Text]" custT="1"/>
      <dgm:spPr/>
      <dgm:t>
        <a:bodyPr/>
        <a:lstStyle/>
        <a:p>
          <a:r>
            <a:rPr lang="en-US" sz="1200" dirty="0" smtClean="0"/>
            <a:t>Windows</a:t>
          </a:r>
          <a:endParaRPr lang="en-US" sz="1200" dirty="0"/>
        </a:p>
      </dgm:t>
    </dgm:pt>
    <dgm:pt modelId="{9C88F58A-306D-452E-A099-E531CA58AE34}" type="parTrans" cxnId="{0249F3D2-150E-42BF-92D6-177F2D0334C3}">
      <dgm:prSet/>
      <dgm:spPr/>
      <dgm:t>
        <a:bodyPr/>
        <a:lstStyle/>
        <a:p>
          <a:endParaRPr lang="en-US"/>
        </a:p>
      </dgm:t>
    </dgm:pt>
    <dgm:pt modelId="{FD019F19-013B-4F21-9FB2-4596AF8CEEB7}" type="sibTrans" cxnId="{0249F3D2-150E-42BF-92D6-177F2D0334C3}">
      <dgm:prSet/>
      <dgm:spPr/>
      <dgm:t>
        <a:bodyPr/>
        <a:lstStyle/>
        <a:p>
          <a:endParaRPr lang="en-US"/>
        </a:p>
      </dgm:t>
    </dgm:pt>
    <dgm:pt modelId="{2D15B3E9-505C-45CD-8AFF-9E265422B299}">
      <dgm:prSet phldrT="[Text]" custT="1"/>
      <dgm:spPr/>
      <dgm:t>
        <a:bodyPr/>
        <a:lstStyle/>
        <a:p>
          <a:r>
            <a:rPr lang="en-US" sz="1200" dirty="0" smtClean="0"/>
            <a:t>Solaris</a:t>
          </a:r>
          <a:endParaRPr lang="en-US" sz="1200" dirty="0"/>
        </a:p>
      </dgm:t>
    </dgm:pt>
    <dgm:pt modelId="{37FB7E07-00F7-4D10-B5F2-9C42D586B49A}" type="parTrans" cxnId="{25244FD9-F517-4504-A159-89FC537B914B}">
      <dgm:prSet/>
      <dgm:spPr/>
      <dgm:t>
        <a:bodyPr/>
        <a:lstStyle/>
        <a:p>
          <a:endParaRPr lang="en-US"/>
        </a:p>
      </dgm:t>
    </dgm:pt>
    <dgm:pt modelId="{81783511-F621-43A5-9D9A-3F4C20894940}" type="sibTrans" cxnId="{25244FD9-F517-4504-A159-89FC537B914B}">
      <dgm:prSet/>
      <dgm:spPr/>
      <dgm:t>
        <a:bodyPr/>
        <a:lstStyle/>
        <a:p>
          <a:endParaRPr lang="en-US"/>
        </a:p>
      </dgm:t>
    </dgm:pt>
    <dgm:pt modelId="{B5C70C72-4942-4EA7-8F58-9956EE3DEB60}">
      <dgm:prSet phldrT="[Text]" custT="1"/>
      <dgm:spPr/>
      <dgm:t>
        <a:bodyPr/>
        <a:lstStyle/>
        <a:p>
          <a:r>
            <a:rPr lang="en-US" sz="1200" dirty="0" smtClean="0"/>
            <a:t>AIX</a:t>
          </a:r>
          <a:endParaRPr lang="en-US" sz="1200" dirty="0"/>
        </a:p>
      </dgm:t>
    </dgm:pt>
    <dgm:pt modelId="{EC02B6B9-79A6-44EA-914E-C2536F74506A}" type="parTrans" cxnId="{37242794-3370-4069-8197-2BB68F64DB87}">
      <dgm:prSet/>
      <dgm:spPr/>
      <dgm:t>
        <a:bodyPr/>
        <a:lstStyle/>
        <a:p>
          <a:endParaRPr lang="en-US"/>
        </a:p>
      </dgm:t>
    </dgm:pt>
    <dgm:pt modelId="{C4139E1F-51D0-4A6A-9FCF-A9CFAD4AF4BD}" type="sibTrans" cxnId="{37242794-3370-4069-8197-2BB68F64DB87}">
      <dgm:prSet/>
      <dgm:spPr/>
      <dgm:t>
        <a:bodyPr/>
        <a:lstStyle/>
        <a:p>
          <a:endParaRPr lang="en-US"/>
        </a:p>
      </dgm:t>
    </dgm:pt>
    <dgm:pt modelId="{E1B37D5C-C144-44F8-9291-2B5C8E249B23}">
      <dgm:prSet phldrT="[Text]" custT="1"/>
      <dgm:spPr/>
      <dgm:t>
        <a:bodyPr/>
        <a:lstStyle/>
        <a:p>
          <a:r>
            <a:rPr lang="en-US" sz="1600" dirty="0" smtClean="0"/>
            <a:t>3</a:t>
          </a:r>
          <a:r>
            <a:rPr lang="en-US" sz="1600" baseline="30000" dirty="0" smtClean="0"/>
            <a:t>rd</a:t>
          </a:r>
          <a:r>
            <a:rPr lang="en-US" sz="1600" dirty="0" smtClean="0"/>
            <a:t> party</a:t>
          </a:r>
          <a:endParaRPr lang="en-US" sz="1600" dirty="0"/>
        </a:p>
      </dgm:t>
    </dgm:pt>
    <dgm:pt modelId="{65B46A71-6C09-4A83-ABD5-B1358DBDB478}" type="parTrans" cxnId="{685C49DA-AB8B-4B31-AB6F-320439684387}">
      <dgm:prSet/>
      <dgm:spPr/>
      <dgm:t>
        <a:bodyPr/>
        <a:lstStyle/>
        <a:p>
          <a:endParaRPr lang="en-US"/>
        </a:p>
      </dgm:t>
    </dgm:pt>
    <dgm:pt modelId="{8DD7A2CA-CC9A-4991-8ED8-9839D069310D}" type="sibTrans" cxnId="{685C49DA-AB8B-4B31-AB6F-320439684387}">
      <dgm:prSet/>
      <dgm:spPr/>
      <dgm:t>
        <a:bodyPr/>
        <a:lstStyle/>
        <a:p>
          <a:endParaRPr lang="en-US"/>
        </a:p>
      </dgm:t>
    </dgm:pt>
    <dgm:pt modelId="{BE0F9120-9222-4377-A035-A3C8D555F99A}">
      <dgm:prSet phldrT="[Text]"/>
      <dgm:spPr/>
      <dgm:t>
        <a:bodyPr/>
        <a:lstStyle/>
        <a:p>
          <a:r>
            <a:rPr lang="en-US" dirty="0" smtClean="0"/>
            <a:t>Normal</a:t>
          </a:r>
          <a:endParaRPr lang="en-US" dirty="0"/>
        </a:p>
      </dgm:t>
    </dgm:pt>
    <dgm:pt modelId="{3928A3DA-B52C-4B50-BD20-4159CD24B856}" type="parTrans" cxnId="{8AA1E02F-8F3F-4001-9D4D-76C7727EF859}">
      <dgm:prSet/>
      <dgm:spPr/>
      <dgm:t>
        <a:bodyPr/>
        <a:lstStyle/>
        <a:p>
          <a:endParaRPr lang="en-US"/>
        </a:p>
      </dgm:t>
    </dgm:pt>
    <dgm:pt modelId="{0F7663C8-08AA-471A-945C-1CAC86F4A86C}" type="sibTrans" cxnId="{8AA1E02F-8F3F-4001-9D4D-76C7727EF859}">
      <dgm:prSet/>
      <dgm:spPr/>
      <dgm:t>
        <a:bodyPr/>
        <a:lstStyle/>
        <a:p>
          <a:endParaRPr lang="en-US"/>
        </a:p>
      </dgm:t>
    </dgm:pt>
    <dgm:pt modelId="{24B0444B-9FFC-46F1-B84E-5E251E0D4459}">
      <dgm:prSet phldrT="[Text]"/>
      <dgm:spPr/>
      <dgm:t>
        <a:bodyPr/>
        <a:lstStyle/>
        <a:p>
          <a:r>
            <a:rPr lang="en-US" dirty="0" smtClean="0"/>
            <a:t>Optimized</a:t>
          </a:r>
          <a:endParaRPr lang="en-US" dirty="0"/>
        </a:p>
      </dgm:t>
    </dgm:pt>
    <dgm:pt modelId="{E719A2A0-4BD1-427F-831C-7740E391CB0A}" type="parTrans" cxnId="{AC569856-3BE1-4EF4-B854-C776AE78654A}">
      <dgm:prSet/>
      <dgm:spPr/>
      <dgm:t>
        <a:bodyPr/>
        <a:lstStyle/>
        <a:p>
          <a:endParaRPr lang="en-US"/>
        </a:p>
      </dgm:t>
    </dgm:pt>
    <dgm:pt modelId="{2F4E407D-9364-415F-B394-4187E08DCB43}" type="sibTrans" cxnId="{AC569856-3BE1-4EF4-B854-C776AE78654A}">
      <dgm:prSet/>
      <dgm:spPr/>
      <dgm:t>
        <a:bodyPr/>
        <a:lstStyle/>
        <a:p>
          <a:endParaRPr lang="en-US"/>
        </a:p>
      </dgm:t>
    </dgm:pt>
    <dgm:pt modelId="{90EB795D-E1C5-4A11-B7E0-9177F5ECE7D9}">
      <dgm:prSet phldrT="[Text]"/>
      <dgm:spPr/>
      <dgm:t>
        <a:bodyPr/>
        <a:lstStyle/>
        <a:p>
          <a:r>
            <a:rPr lang="en-US" dirty="0" smtClean="0"/>
            <a:t>Signal handler</a:t>
          </a:r>
          <a:endParaRPr lang="en-US" dirty="0"/>
        </a:p>
      </dgm:t>
    </dgm:pt>
    <dgm:pt modelId="{90F16A5F-CD53-4F28-9035-B219B17D6D21}" type="parTrans" cxnId="{8D5F8BF6-FC76-49FA-9A54-5BFF8309CFFB}">
      <dgm:prSet/>
      <dgm:spPr/>
      <dgm:t>
        <a:bodyPr/>
        <a:lstStyle/>
        <a:p>
          <a:endParaRPr lang="en-US"/>
        </a:p>
      </dgm:t>
    </dgm:pt>
    <dgm:pt modelId="{1B377BFE-B117-4B4B-87DC-C02C68FD1C1C}" type="sibTrans" cxnId="{8D5F8BF6-FC76-49FA-9A54-5BFF8309CFFB}">
      <dgm:prSet/>
      <dgm:spPr/>
      <dgm:t>
        <a:bodyPr/>
        <a:lstStyle/>
        <a:p>
          <a:endParaRPr lang="en-US"/>
        </a:p>
      </dgm:t>
    </dgm:pt>
    <dgm:pt modelId="{00D7B4DE-D533-4EB1-9750-61D3D1DD4CE1}">
      <dgm:prSet phldrT="[Text]"/>
      <dgm:spPr/>
      <dgm:t>
        <a:bodyPr/>
        <a:lstStyle/>
        <a:p>
          <a:r>
            <a:rPr lang="en-US" dirty="0" smtClean="0"/>
            <a:t>Instrumentation</a:t>
          </a:r>
          <a:endParaRPr lang="en-US" dirty="0"/>
        </a:p>
      </dgm:t>
    </dgm:pt>
    <dgm:pt modelId="{77780C6D-A7C6-4DC6-B6FD-1DEEA0277AA4}" type="parTrans" cxnId="{67221F39-680E-462F-81CA-E196CDB33319}">
      <dgm:prSet/>
      <dgm:spPr/>
      <dgm:t>
        <a:bodyPr/>
        <a:lstStyle/>
        <a:p>
          <a:endParaRPr lang="en-US"/>
        </a:p>
      </dgm:t>
    </dgm:pt>
    <dgm:pt modelId="{9F44CC11-7421-4E4F-94C5-D3F2FE50C9C8}" type="sibTrans" cxnId="{67221F39-680E-462F-81CA-E196CDB33319}">
      <dgm:prSet/>
      <dgm:spPr/>
      <dgm:t>
        <a:bodyPr/>
        <a:lstStyle/>
        <a:p>
          <a:endParaRPr lang="en-US"/>
        </a:p>
      </dgm:t>
    </dgm:pt>
    <dgm:pt modelId="{E38396F4-35C3-4B75-8A31-D6F937021603}" type="pres">
      <dgm:prSet presAssocID="{8C032876-10AF-4F00-AEB9-EA2066B1E9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E8B2C-EDD3-4ABA-A21C-9C222283ABD9}" type="pres">
      <dgm:prSet presAssocID="{8C032876-10AF-4F00-AEB9-EA2066B1E967}" presName="ellipse" presStyleLbl="trBgShp" presStyleIdx="0" presStyleCnt="1" custAng="0" custScaleX="163850" custScaleY="129679" custLinFactNeighborX="310" custLinFactNeighborY="-15661"/>
      <dgm:spPr/>
    </dgm:pt>
    <dgm:pt modelId="{F3D503E5-A914-40B3-96A0-29DF101ED146}" type="pres">
      <dgm:prSet presAssocID="{8C032876-10AF-4F00-AEB9-EA2066B1E967}" presName="arrow1" presStyleLbl="fgShp" presStyleIdx="0" presStyleCnt="1"/>
      <dgm:spPr/>
    </dgm:pt>
    <dgm:pt modelId="{B21E2F0A-04AF-48E2-B1CB-9762A2CA1C6E}" type="pres">
      <dgm:prSet presAssocID="{8C032876-10AF-4F00-AEB9-EA2066B1E96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8F3C-2BDC-4B5E-8398-D3685B42868C}" type="pres">
      <dgm:prSet presAssocID="{47E5584C-6B8B-4456-B5E9-AE41BCB4D63C}" presName="item1" presStyleLbl="node1" presStyleIdx="0" presStyleCnt="3" custScaleX="181685" custScaleY="176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275E6-5E45-448B-8E99-A38DBD612216}" type="pres">
      <dgm:prSet presAssocID="{2C8B091B-9877-4DAC-AD06-E132C70B55B6}" presName="item2" presStyleLbl="node1" presStyleIdx="1" presStyleCnt="3" custScaleX="151161" custScaleY="147031" custLinFactNeighborX="-57878" custLinFactNeighborY="-2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25C24-FB40-42E3-9CC1-50BA4609F513}" type="pres">
      <dgm:prSet presAssocID="{117BD68B-A65D-4CBA-9A54-477530063180}" presName="item3" presStyleLbl="node1" presStyleIdx="2" presStyleCnt="3" custScaleX="154664" custScaleY="157831" custLinFactNeighborX="69661" custLinFactNeighborY="-5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2E064-E2B2-4FB6-B0D7-85D89BFBBFB5}" type="pres">
      <dgm:prSet presAssocID="{8C032876-10AF-4F00-AEB9-EA2066B1E967}" presName="funnel" presStyleLbl="trAlignAcc1" presStyleIdx="0" presStyleCnt="1" custScaleX="161852" custScaleY="125587"/>
      <dgm:spPr/>
    </dgm:pt>
  </dgm:ptLst>
  <dgm:cxnLst>
    <dgm:cxn modelId="{116374E6-600E-462E-BE3C-9450560242AB}" type="presOf" srcId="{BE0F9120-9222-4377-A035-A3C8D555F99A}" destId="{F72C8F3C-2BDC-4B5E-8398-D3685B42868C}" srcOrd="0" destOrd="1" presId="urn:microsoft.com/office/officeart/2005/8/layout/funnel1"/>
    <dgm:cxn modelId="{0249F3D2-150E-42BF-92D6-177F2D0334C3}" srcId="{55DD3BA3-B0CB-435B-A78D-0D09D1D10B48}" destId="{34CFD7DD-72C5-494E-90C7-7D70235785B1}" srcOrd="1" destOrd="0" parTransId="{9C88F58A-306D-452E-A099-E531CA58AE34}" sibTransId="{FD019F19-013B-4F21-9FB2-4596AF8CEEB7}"/>
    <dgm:cxn modelId="{BEFAFA1F-85C4-4629-9753-917559C99A09}" type="presOf" srcId="{55DD3BA3-B0CB-435B-A78D-0D09D1D10B48}" destId="{90A25C24-FB40-42E3-9CC1-50BA4609F513}" srcOrd="0" destOrd="0" presId="urn:microsoft.com/office/officeart/2005/8/layout/funnel1"/>
    <dgm:cxn modelId="{94B916C0-9D47-4918-9AB2-661C2D18E296}" type="presOf" srcId="{24B0444B-9FFC-46F1-B84E-5E251E0D4459}" destId="{F72C8F3C-2BDC-4B5E-8398-D3685B42868C}" srcOrd="0" destOrd="2" presId="urn:microsoft.com/office/officeart/2005/8/layout/funnel1"/>
    <dgm:cxn modelId="{40EDAEB0-B006-4CFD-807F-38C16FC04779}" srcId="{55DD3BA3-B0CB-435B-A78D-0D09D1D10B48}" destId="{2AAD8B04-1748-4EC9-969A-A27362890A61}" srcOrd="0" destOrd="0" parTransId="{FA112DE0-4A38-41A3-AB2F-D6580039E6FF}" sibTransId="{00678460-541C-4C86-94A1-A429D7E71260}"/>
    <dgm:cxn modelId="{BCE123A5-B3C0-49F1-A8F9-EDB9397B8DFC}" srcId="{8C032876-10AF-4F00-AEB9-EA2066B1E967}" destId="{47E5584C-6B8B-4456-B5E9-AE41BCB4D63C}" srcOrd="1" destOrd="0" parTransId="{D6FC330A-F0F3-4A60-B8DE-4B05957A9685}" sibTransId="{7AC05809-CB7D-4968-A330-3FF295739198}"/>
    <dgm:cxn modelId="{4A8AC6E5-5839-47B6-A241-A98E97E8EB36}" type="presOf" srcId="{34CFD7DD-72C5-494E-90C7-7D70235785B1}" destId="{90A25C24-FB40-42E3-9CC1-50BA4609F513}" srcOrd="0" destOrd="2" presId="urn:microsoft.com/office/officeart/2005/8/layout/funnel1"/>
    <dgm:cxn modelId="{B94D5411-D38C-4AC1-83CB-59C418F76700}" type="presOf" srcId="{8C032876-10AF-4F00-AEB9-EA2066B1E967}" destId="{E38396F4-35C3-4B75-8A31-D6F937021603}" srcOrd="0" destOrd="0" presId="urn:microsoft.com/office/officeart/2005/8/layout/funnel1"/>
    <dgm:cxn modelId="{649BD28A-608B-4B82-8E03-A380D1BDD93E}" srcId="{8C032876-10AF-4F00-AEB9-EA2066B1E967}" destId="{2C8B091B-9877-4DAC-AD06-E132C70B55B6}" srcOrd="2" destOrd="0" parTransId="{9C95A962-9406-44E4-B91C-6F5176105653}" sibTransId="{3F50DD1B-A0D6-4644-8FC2-9FE69CC16B78}"/>
    <dgm:cxn modelId="{0C01C1E8-2A53-4338-9845-0DD344E87D1A}" type="presOf" srcId="{2AAD8B04-1748-4EC9-969A-A27362890A61}" destId="{90A25C24-FB40-42E3-9CC1-50BA4609F513}" srcOrd="0" destOrd="1" presId="urn:microsoft.com/office/officeart/2005/8/layout/funnel1"/>
    <dgm:cxn modelId="{180478AB-BD2A-4735-A1D9-C378FFEB176D}" type="presOf" srcId="{00D7B4DE-D533-4EB1-9750-61D3D1DD4CE1}" destId="{F72C8F3C-2BDC-4B5E-8398-D3685B42868C}" srcOrd="0" destOrd="4" presId="urn:microsoft.com/office/officeart/2005/8/layout/funnel1"/>
    <dgm:cxn modelId="{17C93209-1E3C-416E-81E8-FBC5D0CA5024}" type="presOf" srcId="{117BD68B-A65D-4CBA-9A54-477530063180}" destId="{B21E2F0A-04AF-48E2-B1CB-9762A2CA1C6E}" srcOrd="0" destOrd="0" presId="urn:microsoft.com/office/officeart/2005/8/layout/funnel1"/>
    <dgm:cxn modelId="{D5840984-44A3-4432-BE2C-6DDB7BB88040}" type="presOf" srcId="{2C8B091B-9877-4DAC-AD06-E132C70B55B6}" destId="{F72C8F3C-2BDC-4B5E-8398-D3685B42868C}" srcOrd="0" destOrd="0" presId="urn:microsoft.com/office/officeart/2005/8/layout/funnel1"/>
    <dgm:cxn modelId="{6ADC55EF-45DC-4960-8385-DA1A42587046}" srcId="{8C032876-10AF-4F00-AEB9-EA2066B1E967}" destId="{117BD68B-A65D-4CBA-9A54-477530063180}" srcOrd="3" destOrd="0" parTransId="{CFE9358D-1132-4783-9DE9-2593AAFE8880}" sibTransId="{A9A4A427-E0CB-4A03-87A2-56BFE6D506F9}"/>
    <dgm:cxn modelId="{6104C314-8AE6-497C-AB75-07623450D285}" type="presOf" srcId="{E1B37D5C-C144-44F8-9291-2B5C8E249B23}" destId="{72B275E6-5E45-448B-8E99-A38DBD612216}" srcOrd="0" destOrd="1" presId="urn:microsoft.com/office/officeart/2005/8/layout/funnel1"/>
    <dgm:cxn modelId="{37242794-3370-4069-8197-2BB68F64DB87}" srcId="{55DD3BA3-B0CB-435B-A78D-0D09D1D10B48}" destId="{B5C70C72-4942-4EA7-8F58-9956EE3DEB60}" srcOrd="3" destOrd="0" parTransId="{EC02B6B9-79A6-44EA-914E-C2536F74506A}" sibTransId="{C4139E1F-51D0-4A6A-9FCF-A9CFAD4AF4BD}"/>
    <dgm:cxn modelId="{E1D37F55-0C34-4ADA-88A5-9D1E3602DEAA}" type="presOf" srcId="{47E5584C-6B8B-4456-B5E9-AE41BCB4D63C}" destId="{72B275E6-5E45-448B-8E99-A38DBD612216}" srcOrd="0" destOrd="0" presId="urn:microsoft.com/office/officeart/2005/8/layout/funnel1"/>
    <dgm:cxn modelId="{AC7C03BF-5383-4455-9B87-ECF40CD4E510}" type="presOf" srcId="{B5C70C72-4942-4EA7-8F58-9956EE3DEB60}" destId="{90A25C24-FB40-42E3-9CC1-50BA4609F513}" srcOrd="0" destOrd="4" presId="urn:microsoft.com/office/officeart/2005/8/layout/funnel1"/>
    <dgm:cxn modelId="{25244FD9-F517-4504-A159-89FC537B914B}" srcId="{55DD3BA3-B0CB-435B-A78D-0D09D1D10B48}" destId="{2D15B3E9-505C-45CD-8AFF-9E265422B299}" srcOrd="2" destOrd="0" parTransId="{37FB7E07-00F7-4D10-B5F2-9C42D586B49A}" sibTransId="{81783511-F621-43A5-9D9A-3F4C20894940}"/>
    <dgm:cxn modelId="{CC3F2CD7-6CA6-4B14-A0DC-6427D7FA9A99}" type="presOf" srcId="{90EB795D-E1C5-4A11-B7E0-9177F5ECE7D9}" destId="{F72C8F3C-2BDC-4B5E-8398-D3685B42868C}" srcOrd="0" destOrd="3" presId="urn:microsoft.com/office/officeart/2005/8/layout/funnel1"/>
    <dgm:cxn modelId="{8D5F8BF6-FC76-49FA-9A54-5BFF8309CFFB}" srcId="{2C8B091B-9877-4DAC-AD06-E132C70B55B6}" destId="{90EB795D-E1C5-4A11-B7E0-9177F5ECE7D9}" srcOrd="2" destOrd="0" parTransId="{90F16A5F-CD53-4F28-9035-B219B17D6D21}" sibTransId="{1B377BFE-B117-4B4B-87DC-C02C68FD1C1C}"/>
    <dgm:cxn modelId="{67221F39-680E-462F-81CA-E196CDB33319}" srcId="{2C8B091B-9877-4DAC-AD06-E132C70B55B6}" destId="{00D7B4DE-D533-4EB1-9750-61D3D1DD4CE1}" srcOrd="3" destOrd="0" parTransId="{77780C6D-A7C6-4DC6-B6FD-1DEEA0277AA4}" sibTransId="{9F44CC11-7421-4E4F-94C5-D3F2FE50C9C8}"/>
    <dgm:cxn modelId="{685C49DA-AB8B-4B31-AB6F-320439684387}" srcId="{47E5584C-6B8B-4456-B5E9-AE41BCB4D63C}" destId="{E1B37D5C-C144-44F8-9291-2B5C8E249B23}" srcOrd="0" destOrd="0" parTransId="{65B46A71-6C09-4A83-ABD5-B1358DBDB478}" sibTransId="{8DD7A2CA-CC9A-4991-8ED8-9839D069310D}"/>
    <dgm:cxn modelId="{605DCC45-F95F-4695-8D4D-DB9CE55C36F6}" srcId="{8C032876-10AF-4F00-AEB9-EA2066B1E967}" destId="{55DD3BA3-B0CB-435B-A78D-0D09D1D10B48}" srcOrd="0" destOrd="0" parTransId="{812F4A30-B5EE-45CB-B97F-2884B74D35BF}" sibTransId="{2EE42469-468D-4B10-BC43-71DD753D93CA}"/>
    <dgm:cxn modelId="{AC569856-3BE1-4EF4-B854-C776AE78654A}" srcId="{2C8B091B-9877-4DAC-AD06-E132C70B55B6}" destId="{24B0444B-9FFC-46F1-B84E-5E251E0D4459}" srcOrd="1" destOrd="0" parTransId="{E719A2A0-4BD1-427F-831C-7740E391CB0A}" sibTransId="{2F4E407D-9364-415F-B394-4187E08DCB43}"/>
    <dgm:cxn modelId="{3CC060A0-8D87-46C4-826C-1474F04630DA}" type="presOf" srcId="{2D15B3E9-505C-45CD-8AFF-9E265422B299}" destId="{90A25C24-FB40-42E3-9CC1-50BA4609F513}" srcOrd="0" destOrd="3" presId="urn:microsoft.com/office/officeart/2005/8/layout/funnel1"/>
    <dgm:cxn modelId="{8AA1E02F-8F3F-4001-9D4D-76C7727EF859}" srcId="{2C8B091B-9877-4DAC-AD06-E132C70B55B6}" destId="{BE0F9120-9222-4377-A035-A3C8D555F99A}" srcOrd="0" destOrd="0" parTransId="{3928A3DA-B52C-4B50-BD20-4159CD24B856}" sibTransId="{0F7663C8-08AA-471A-945C-1CAC86F4A86C}"/>
    <dgm:cxn modelId="{826E3311-FA34-4BF8-86A6-51DE565CEDB5}" type="presParOf" srcId="{E38396F4-35C3-4B75-8A31-D6F937021603}" destId="{89AE8B2C-EDD3-4ABA-A21C-9C222283ABD9}" srcOrd="0" destOrd="0" presId="urn:microsoft.com/office/officeart/2005/8/layout/funnel1"/>
    <dgm:cxn modelId="{104EDBA3-4270-4B2D-9558-287696FDFB2C}" type="presParOf" srcId="{E38396F4-35C3-4B75-8A31-D6F937021603}" destId="{F3D503E5-A914-40B3-96A0-29DF101ED146}" srcOrd="1" destOrd="0" presId="urn:microsoft.com/office/officeart/2005/8/layout/funnel1"/>
    <dgm:cxn modelId="{70C30B4C-9DC5-4F18-9576-265123AB361E}" type="presParOf" srcId="{E38396F4-35C3-4B75-8A31-D6F937021603}" destId="{B21E2F0A-04AF-48E2-B1CB-9762A2CA1C6E}" srcOrd="2" destOrd="0" presId="urn:microsoft.com/office/officeart/2005/8/layout/funnel1"/>
    <dgm:cxn modelId="{C74E6B29-78A3-41C9-A29B-F9CDF25E966B}" type="presParOf" srcId="{E38396F4-35C3-4B75-8A31-D6F937021603}" destId="{F72C8F3C-2BDC-4B5E-8398-D3685B42868C}" srcOrd="3" destOrd="0" presId="urn:microsoft.com/office/officeart/2005/8/layout/funnel1"/>
    <dgm:cxn modelId="{A7E66F7D-06B0-4E03-AA98-4AEF75A33D25}" type="presParOf" srcId="{E38396F4-35C3-4B75-8A31-D6F937021603}" destId="{72B275E6-5E45-448B-8E99-A38DBD612216}" srcOrd="4" destOrd="0" presId="urn:microsoft.com/office/officeart/2005/8/layout/funnel1"/>
    <dgm:cxn modelId="{CF871E4E-E432-4996-9AFA-D736762FB3DA}" type="presParOf" srcId="{E38396F4-35C3-4B75-8A31-D6F937021603}" destId="{90A25C24-FB40-42E3-9CC1-50BA4609F513}" srcOrd="5" destOrd="0" presId="urn:microsoft.com/office/officeart/2005/8/layout/funnel1"/>
    <dgm:cxn modelId="{2B7E136F-2172-4ACD-A304-C64AD01AFF7B}" type="presParOf" srcId="{E38396F4-35C3-4B75-8A31-D6F937021603}" destId="{4D52E064-E2B2-4FB6-B0D7-85D89BFBBF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32876-10AF-4F00-AEB9-EA2066B1E96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D3BA3-B0CB-435B-A78D-0D09D1D10B48}">
      <dgm:prSet phldrT="[Text]" custT="1"/>
      <dgm:spPr/>
      <dgm:t>
        <a:bodyPr/>
        <a:lstStyle/>
        <a:p>
          <a:r>
            <a:rPr lang="en-US" sz="1400" dirty="0" smtClean="0"/>
            <a:t>Platform</a:t>
          </a:r>
          <a:endParaRPr lang="en-US" sz="1400" dirty="0"/>
        </a:p>
      </dgm:t>
    </dgm:pt>
    <dgm:pt modelId="{812F4A30-B5EE-45CB-B97F-2884B74D35BF}" type="parTrans" cxnId="{605DCC45-F95F-4695-8D4D-DB9CE55C36F6}">
      <dgm:prSet/>
      <dgm:spPr/>
      <dgm:t>
        <a:bodyPr/>
        <a:lstStyle/>
        <a:p>
          <a:endParaRPr lang="en-US"/>
        </a:p>
      </dgm:t>
    </dgm:pt>
    <dgm:pt modelId="{2EE42469-468D-4B10-BC43-71DD753D93CA}" type="sibTrans" cxnId="{605DCC45-F95F-4695-8D4D-DB9CE55C36F6}">
      <dgm:prSet/>
      <dgm:spPr/>
      <dgm:t>
        <a:bodyPr/>
        <a:lstStyle/>
        <a:p>
          <a:endParaRPr lang="en-US"/>
        </a:p>
      </dgm:t>
    </dgm:pt>
    <dgm:pt modelId="{47E5584C-6B8B-4456-B5E9-AE41BCB4D63C}">
      <dgm:prSet phldrT="[Text]" custT="1"/>
      <dgm:spPr/>
      <dgm:t>
        <a:bodyPr/>
        <a:lstStyle/>
        <a:p>
          <a:r>
            <a:rPr lang="en-US" sz="1400" dirty="0" smtClean="0"/>
            <a:t>Location</a:t>
          </a:r>
          <a:endParaRPr lang="en-US" sz="1400" dirty="0"/>
        </a:p>
      </dgm:t>
    </dgm:pt>
    <dgm:pt modelId="{D6FC330A-F0F3-4A60-B8DE-4B05957A9685}" type="parTrans" cxnId="{BCE123A5-B3C0-49F1-A8F9-EDB9397B8DFC}">
      <dgm:prSet/>
      <dgm:spPr/>
      <dgm:t>
        <a:bodyPr/>
        <a:lstStyle/>
        <a:p>
          <a:endParaRPr lang="en-US"/>
        </a:p>
      </dgm:t>
    </dgm:pt>
    <dgm:pt modelId="{7AC05809-CB7D-4968-A330-3FF295739198}" type="sibTrans" cxnId="{BCE123A5-B3C0-49F1-A8F9-EDB9397B8DFC}">
      <dgm:prSet/>
      <dgm:spPr/>
      <dgm:t>
        <a:bodyPr/>
        <a:lstStyle/>
        <a:p>
          <a:endParaRPr lang="en-US"/>
        </a:p>
      </dgm:t>
    </dgm:pt>
    <dgm:pt modelId="{2C8B091B-9877-4DAC-AD06-E132C70B55B6}">
      <dgm:prSet phldrT="[Text]"/>
      <dgm:spPr/>
      <dgm:t>
        <a:bodyPr/>
        <a:lstStyle/>
        <a:p>
          <a:r>
            <a:rPr lang="en-US" dirty="0" smtClean="0"/>
            <a:t>Frame type</a:t>
          </a:r>
          <a:endParaRPr lang="en-US" dirty="0"/>
        </a:p>
      </dgm:t>
    </dgm:pt>
    <dgm:pt modelId="{9C95A962-9406-44E4-B91C-6F5176105653}" type="parTrans" cxnId="{649BD28A-608B-4B82-8E03-A380D1BDD93E}">
      <dgm:prSet/>
      <dgm:spPr/>
      <dgm:t>
        <a:bodyPr/>
        <a:lstStyle/>
        <a:p>
          <a:endParaRPr lang="en-US"/>
        </a:p>
      </dgm:t>
    </dgm:pt>
    <dgm:pt modelId="{3F50DD1B-A0D6-4644-8FC2-9FE69CC16B78}" type="sibTrans" cxnId="{649BD28A-608B-4B82-8E03-A380D1BDD93E}">
      <dgm:prSet/>
      <dgm:spPr/>
      <dgm:t>
        <a:bodyPr/>
        <a:lstStyle/>
        <a:p>
          <a:endParaRPr lang="en-US"/>
        </a:p>
      </dgm:t>
    </dgm:pt>
    <dgm:pt modelId="{117BD68B-A65D-4CBA-9A54-477530063180}">
      <dgm:prSet phldrT="[Text]"/>
      <dgm:spPr/>
      <dgm:t>
        <a:bodyPr/>
        <a:lstStyle/>
        <a:p>
          <a:r>
            <a:rPr lang="en-US" dirty="0" smtClean="0"/>
            <a:t>Call Stack</a:t>
          </a:r>
          <a:endParaRPr lang="en-US" dirty="0"/>
        </a:p>
      </dgm:t>
    </dgm:pt>
    <dgm:pt modelId="{CFE9358D-1132-4783-9DE9-2593AAFE8880}" type="parTrans" cxnId="{6ADC55EF-45DC-4960-8385-DA1A42587046}">
      <dgm:prSet/>
      <dgm:spPr/>
      <dgm:t>
        <a:bodyPr/>
        <a:lstStyle/>
        <a:p>
          <a:endParaRPr lang="en-US"/>
        </a:p>
      </dgm:t>
    </dgm:pt>
    <dgm:pt modelId="{A9A4A427-E0CB-4A03-87A2-56BFE6D506F9}" type="sibTrans" cxnId="{6ADC55EF-45DC-4960-8385-DA1A42587046}">
      <dgm:prSet/>
      <dgm:spPr/>
      <dgm:t>
        <a:bodyPr/>
        <a:lstStyle/>
        <a:p>
          <a:endParaRPr lang="en-US"/>
        </a:p>
      </dgm:t>
    </dgm:pt>
    <dgm:pt modelId="{2AAD8B04-1748-4EC9-969A-A27362890A61}">
      <dgm:prSet phldrT="[Text]" custT="1"/>
      <dgm:spPr/>
      <dgm:t>
        <a:bodyPr/>
        <a:lstStyle/>
        <a:p>
          <a:r>
            <a:rPr lang="en-US" sz="1400" dirty="0" smtClean="0"/>
            <a:t>Linux</a:t>
          </a:r>
          <a:endParaRPr lang="en-US" sz="1400" dirty="0"/>
        </a:p>
      </dgm:t>
    </dgm:pt>
    <dgm:pt modelId="{FA112DE0-4A38-41A3-AB2F-D6580039E6FF}" type="parTrans" cxnId="{40EDAEB0-B006-4CFD-807F-38C16FC04779}">
      <dgm:prSet/>
      <dgm:spPr/>
      <dgm:t>
        <a:bodyPr/>
        <a:lstStyle/>
        <a:p>
          <a:endParaRPr lang="en-US"/>
        </a:p>
      </dgm:t>
    </dgm:pt>
    <dgm:pt modelId="{00678460-541C-4C86-94A1-A429D7E71260}" type="sibTrans" cxnId="{40EDAEB0-B006-4CFD-807F-38C16FC04779}">
      <dgm:prSet/>
      <dgm:spPr/>
      <dgm:t>
        <a:bodyPr/>
        <a:lstStyle/>
        <a:p>
          <a:endParaRPr lang="en-US"/>
        </a:p>
      </dgm:t>
    </dgm:pt>
    <dgm:pt modelId="{34CFD7DD-72C5-494E-90C7-7D70235785B1}">
      <dgm:prSet phldrT="[Text]" custT="1"/>
      <dgm:spPr/>
      <dgm:t>
        <a:bodyPr/>
        <a:lstStyle/>
        <a:p>
          <a:r>
            <a:rPr lang="en-US" sz="1400" dirty="0" err="1" smtClean="0"/>
            <a:t>BlueGene</a:t>
          </a:r>
          <a:endParaRPr lang="en-US" sz="1400" dirty="0"/>
        </a:p>
      </dgm:t>
    </dgm:pt>
    <dgm:pt modelId="{9C88F58A-306D-452E-A099-E531CA58AE34}" type="parTrans" cxnId="{0249F3D2-150E-42BF-92D6-177F2D0334C3}">
      <dgm:prSet/>
      <dgm:spPr/>
      <dgm:t>
        <a:bodyPr/>
        <a:lstStyle/>
        <a:p>
          <a:endParaRPr lang="en-US"/>
        </a:p>
      </dgm:t>
    </dgm:pt>
    <dgm:pt modelId="{FD019F19-013B-4F21-9FB2-4596AF8CEEB7}" type="sibTrans" cxnId="{0249F3D2-150E-42BF-92D6-177F2D0334C3}">
      <dgm:prSet/>
      <dgm:spPr/>
      <dgm:t>
        <a:bodyPr/>
        <a:lstStyle/>
        <a:p>
          <a:endParaRPr lang="en-US"/>
        </a:p>
      </dgm:t>
    </dgm:pt>
    <dgm:pt modelId="{E1B37D5C-C144-44F8-9291-2B5C8E249B23}">
      <dgm:prSet phldrT="[Text]" custT="1"/>
      <dgm:spPr/>
      <dgm:t>
        <a:bodyPr/>
        <a:lstStyle/>
        <a:p>
          <a:r>
            <a:rPr lang="en-US" sz="1400" dirty="0" smtClean="0"/>
            <a:t>3</a:t>
          </a:r>
          <a:r>
            <a:rPr lang="en-US" sz="1400" baseline="30000" dirty="0" smtClean="0"/>
            <a:t>rd</a:t>
          </a:r>
          <a:r>
            <a:rPr lang="en-US" sz="1400" dirty="0" smtClean="0"/>
            <a:t> party</a:t>
          </a:r>
          <a:endParaRPr lang="en-US" sz="1400" dirty="0"/>
        </a:p>
      </dgm:t>
    </dgm:pt>
    <dgm:pt modelId="{65B46A71-6C09-4A83-ABD5-B1358DBDB478}" type="parTrans" cxnId="{685C49DA-AB8B-4B31-AB6F-320439684387}">
      <dgm:prSet/>
      <dgm:spPr/>
      <dgm:t>
        <a:bodyPr/>
        <a:lstStyle/>
        <a:p>
          <a:endParaRPr lang="en-US"/>
        </a:p>
      </dgm:t>
    </dgm:pt>
    <dgm:pt modelId="{8DD7A2CA-CC9A-4991-8ED8-9839D069310D}" type="sibTrans" cxnId="{685C49DA-AB8B-4B31-AB6F-320439684387}">
      <dgm:prSet/>
      <dgm:spPr/>
      <dgm:t>
        <a:bodyPr/>
        <a:lstStyle/>
        <a:p>
          <a:endParaRPr lang="en-US"/>
        </a:p>
      </dgm:t>
    </dgm:pt>
    <dgm:pt modelId="{BE0F9120-9222-4377-A035-A3C8D555F99A}">
      <dgm:prSet phldrT="[Text]"/>
      <dgm:spPr/>
      <dgm:t>
        <a:bodyPr/>
        <a:lstStyle/>
        <a:p>
          <a:r>
            <a:rPr lang="en-US" dirty="0" smtClean="0"/>
            <a:t>Normal</a:t>
          </a:r>
          <a:endParaRPr lang="en-US" dirty="0"/>
        </a:p>
      </dgm:t>
    </dgm:pt>
    <dgm:pt modelId="{3928A3DA-B52C-4B50-BD20-4159CD24B856}" type="parTrans" cxnId="{8AA1E02F-8F3F-4001-9D4D-76C7727EF859}">
      <dgm:prSet/>
      <dgm:spPr/>
      <dgm:t>
        <a:bodyPr/>
        <a:lstStyle/>
        <a:p>
          <a:endParaRPr lang="en-US"/>
        </a:p>
      </dgm:t>
    </dgm:pt>
    <dgm:pt modelId="{0F7663C8-08AA-471A-945C-1CAC86F4A86C}" type="sibTrans" cxnId="{8AA1E02F-8F3F-4001-9D4D-76C7727EF859}">
      <dgm:prSet/>
      <dgm:spPr/>
      <dgm:t>
        <a:bodyPr/>
        <a:lstStyle/>
        <a:p>
          <a:endParaRPr lang="en-US"/>
        </a:p>
      </dgm:t>
    </dgm:pt>
    <dgm:pt modelId="{24B0444B-9FFC-46F1-B84E-5E251E0D4459}">
      <dgm:prSet phldrT="[Text]"/>
      <dgm:spPr/>
      <dgm:t>
        <a:bodyPr/>
        <a:lstStyle/>
        <a:p>
          <a:r>
            <a:rPr lang="en-US" dirty="0" smtClean="0"/>
            <a:t>Optimized</a:t>
          </a:r>
          <a:endParaRPr lang="en-US" dirty="0"/>
        </a:p>
      </dgm:t>
    </dgm:pt>
    <dgm:pt modelId="{E719A2A0-4BD1-427F-831C-7740E391CB0A}" type="parTrans" cxnId="{AC569856-3BE1-4EF4-B854-C776AE78654A}">
      <dgm:prSet/>
      <dgm:spPr/>
      <dgm:t>
        <a:bodyPr/>
        <a:lstStyle/>
        <a:p>
          <a:endParaRPr lang="en-US"/>
        </a:p>
      </dgm:t>
    </dgm:pt>
    <dgm:pt modelId="{2F4E407D-9364-415F-B394-4187E08DCB43}" type="sibTrans" cxnId="{AC569856-3BE1-4EF4-B854-C776AE78654A}">
      <dgm:prSet/>
      <dgm:spPr/>
      <dgm:t>
        <a:bodyPr/>
        <a:lstStyle/>
        <a:p>
          <a:endParaRPr lang="en-US"/>
        </a:p>
      </dgm:t>
    </dgm:pt>
    <dgm:pt modelId="{90EB795D-E1C5-4A11-B7E0-9177F5ECE7D9}">
      <dgm:prSet phldrT="[Text]"/>
      <dgm:spPr/>
      <dgm:t>
        <a:bodyPr/>
        <a:lstStyle/>
        <a:p>
          <a:r>
            <a:rPr lang="en-US" dirty="0" smtClean="0"/>
            <a:t>Signal handler</a:t>
          </a:r>
          <a:endParaRPr lang="en-US" dirty="0"/>
        </a:p>
      </dgm:t>
    </dgm:pt>
    <dgm:pt modelId="{90F16A5F-CD53-4F28-9035-B219B17D6D21}" type="parTrans" cxnId="{8D5F8BF6-FC76-49FA-9A54-5BFF8309CFFB}">
      <dgm:prSet/>
      <dgm:spPr/>
      <dgm:t>
        <a:bodyPr/>
        <a:lstStyle/>
        <a:p>
          <a:endParaRPr lang="en-US"/>
        </a:p>
      </dgm:t>
    </dgm:pt>
    <dgm:pt modelId="{1B377BFE-B117-4B4B-87DC-C02C68FD1C1C}" type="sibTrans" cxnId="{8D5F8BF6-FC76-49FA-9A54-5BFF8309CFFB}">
      <dgm:prSet/>
      <dgm:spPr/>
      <dgm:t>
        <a:bodyPr/>
        <a:lstStyle/>
        <a:p>
          <a:endParaRPr lang="en-US"/>
        </a:p>
      </dgm:t>
    </dgm:pt>
    <dgm:pt modelId="{926779FE-A2BF-4AEC-9FC5-151BBE139F91}">
      <dgm:prSet phldrT="[Text]" custT="1"/>
      <dgm:spPr/>
      <dgm:t>
        <a:bodyPr/>
        <a:lstStyle/>
        <a:p>
          <a:r>
            <a:rPr lang="en-US" sz="1400" dirty="0" smtClean="0"/>
            <a:t>1</a:t>
          </a:r>
          <a:r>
            <a:rPr lang="en-US" sz="1400" baseline="30000" dirty="0" smtClean="0"/>
            <a:t>st</a:t>
          </a:r>
          <a:r>
            <a:rPr lang="en-US" sz="1400" dirty="0" smtClean="0"/>
            <a:t> party</a:t>
          </a:r>
          <a:endParaRPr lang="en-US" sz="1400" dirty="0"/>
        </a:p>
      </dgm:t>
    </dgm:pt>
    <dgm:pt modelId="{8FB575DD-91D0-4960-92B2-1D734D03176D}" type="parTrans" cxnId="{E874E6B5-1986-41F2-91D8-934F0443FE2D}">
      <dgm:prSet/>
      <dgm:spPr/>
      <dgm:t>
        <a:bodyPr/>
        <a:lstStyle/>
        <a:p>
          <a:endParaRPr lang="en-US"/>
        </a:p>
      </dgm:t>
    </dgm:pt>
    <dgm:pt modelId="{EC245087-C4E4-41D9-B168-81CD363C2F3B}" type="sibTrans" cxnId="{E874E6B5-1986-41F2-91D8-934F0443FE2D}">
      <dgm:prSet/>
      <dgm:spPr/>
      <dgm:t>
        <a:bodyPr/>
        <a:lstStyle/>
        <a:p>
          <a:endParaRPr lang="en-US"/>
        </a:p>
      </dgm:t>
    </dgm:pt>
    <dgm:pt modelId="{E38396F4-35C3-4B75-8A31-D6F937021603}" type="pres">
      <dgm:prSet presAssocID="{8C032876-10AF-4F00-AEB9-EA2066B1E96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E8B2C-EDD3-4ABA-A21C-9C222283ABD9}" type="pres">
      <dgm:prSet presAssocID="{8C032876-10AF-4F00-AEB9-EA2066B1E967}" presName="ellipse" presStyleLbl="trBgShp" presStyleIdx="0" presStyleCnt="1" custAng="0" custScaleX="163850" custScaleY="129679" custLinFactNeighborX="310" custLinFactNeighborY="-15661"/>
      <dgm:spPr/>
    </dgm:pt>
    <dgm:pt modelId="{F3D503E5-A914-40B3-96A0-29DF101ED146}" type="pres">
      <dgm:prSet presAssocID="{8C032876-10AF-4F00-AEB9-EA2066B1E967}" presName="arrow1" presStyleLbl="fgShp" presStyleIdx="0" presStyleCnt="1"/>
      <dgm:spPr/>
    </dgm:pt>
    <dgm:pt modelId="{B21E2F0A-04AF-48E2-B1CB-9762A2CA1C6E}" type="pres">
      <dgm:prSet presAssocID="{8C032876-10AF-4F00-AEB9-EA2066B1E96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C8F3C-2BDC-4B5E-8398-D3685B42868C}" type="pres">
      <dgm:prSet presAssocID="{47E5584C-6B8B-4456-B5E9-AE41BCB4D63C}" presName="item1" presStyleLbl="node1" presStyleIdx="0" presStyleCnt="3" custScaleX="181685" custScaleY="176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275E6-5E45-448B-8E99-A38DBD612216}" type="pres">
      <dgm:prSet presAssocID="{2C8B091B-9877-4DAC-AD06-E132C70B55B6}" presName="item2" presStyleLbl="node1" presStyleIdx="1" presStyleCnt="3" custScaleX="151161" custScaleY="147031" custLinFactNeighborX="-57878" custLinFactNeighborY="-2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25C24-FB40-42E3-9CC1-50BA4609F513}" type="pres">
      <dgm:prSet presAssocID="{117BD68B-A65D-4CBA-9A54-477530063180}" presName="item3" presStyleLbl="node1" presStyleIdx="2" presStyleCnt="3" custScaleX="154664" custScaleY="157831" custLinFactNeighborX="69661" custLinFactNeighborY="-5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2E064-E2B2-4FB6-B0D7-85D89BFBBFB5}" type="pres">
      <dgm:prSet presAssocID="{8C032876-10AF-4F00-AEB9-EA2066B1E967}" presName="funnel" presStyleLbl="trAlignAcc1" presStyleIdx="0" presStyleCnt="1" custScaleX="161852" custScaleY="125587"/>
      <dgm:spPr/>
    </dgm:pt>
  </dgm:ptLst>
  <dgm:cxnLst>
    <dgm:cxn modelId="{964E47D8-07EA-49C9-BE5A-C60186224D2B}" type="presOf" srcId="{55DD3BA3-B0CB-435B-A78D-0D09D1D10B48}" destId="{90A25C24-FB40-42E3-9CC1-50BA4609F513}" srcOrd="0" destOrd="0" presId="urn:microsoft.com/office/officeart/2005/8/layout/funnel1"/>
    <dgm:cxn modelId="{4558AFB6-694A-4351-AB57-FA1C9A17A9BC}" type="presOf" srcId="{2C8B091B-9877-4DAC-AD06-E132C70B55B6}" destId="{F72C8F3C-2BDC-4B5E-8398-D3685B42868C}" srcOrd="0" destOrd="0" presId="urn:microsoft.com/office/officeart/2005/8/layout/funnel1"/>
    <dgm:cxn modelId="{BCE123A5-B3C0-49F1-A8F9-EDB9397B8DFC}" srcId="{8C032876-10AF-4F00-AEB9-EA2066B1E967}" destId="{47E5584C-6B8B-4456-B5E9-AE41BCB4D63C}" srcOrd="1" destOrd="0" parTransId="{D6FC330A-F0F3-4A60-B8DE-4B05957A9685}" sibTransId="{7AC05809-CB7D-4968-A330-3FF295739198}"/>
    <dgm:cxn modelId="{6ADC55EF-45DC-4960-8385-DA1A42587046}" srcId="{8C032876-10AF-4F00-AEB9-EA2066B1E967}" destId="{117BD68B-A65D-4CBA-9A54-477530063180}" srcOrd="3" destOrd="0" parTransId="{CFE9358D-1132-4783-9DE9-2593AAFE8880}" sibTransId="{A9A4A427-E0CB-4A03-87A2-56BFE6D506F9}"/>
    <dgm:cxn modelId="{65568B5B-A72D-4BD5-8BEF-2E2C5041BD8A}" type="presOf" srcId="{E1B37D5C-C144-44F8-9291-2B5C8E249B23}" destId="{72B275E6-5E45-448B-8E99-A38DBD612216}" srcOrd="0" destOrd="2" presId="urn:microsoft.com/office/officeart/2005/8/layout/funnel1"/>
    <dgm:cxn modelId="{605DCC45-F95F-4695-8D4D-DB9CE55C36F6}" srcId="{8C032876-10AF-4F00-AEB9-EA2066B1E967}" destId="{55DD3BA3-B0CB-435B-A78D-0D09D1D10B48}" srcOrd="0" destOrd="0" parTransId="{812F4A30-B5EE-45CB-B97F-2884B74D35BF}" sibTransId="{2EE42469-468D-4B10-BC43-71DD753D93CA}"/>
    <dgm:cxn modelId="{649BD28A-608B-4B82-8E03-A380D1BDD93E}" srcId="{8C032876-10AF-4F00-AEB9-EA2066B1E967}" destId="{2C8B091B-9877-4DAC-AD06-E132C70B55B6}" srcOrd="2" destOrd="0" parTransId="{9C95A962-9406-44E4-B91C-6F5176105653}" sibTransId="{3F50DD1B-A0D6-4644-8FC2-9FE69CC16B78}"/>
    <dgm:cxn modelId="{AC569856-3BE1-4EF4-B854-C776AE78654A}" srcId="{2C8B091B-9877-4DAC-AD06-E132C70B55B6}" destId="{24B0444B-9FFC-46F1-B84E-5E251E0D4459}" srcOrd="1" destOrd="0" parTransId="{E719A2A0-4BD1-427F-831C-7740E391CB0A}" sibTransId="{2F4E407D-9364-415F-B394-4187E08DCB43}"/>
    <dgm:cxn modelId="{461F6FC7-9085-406A-827B-BBEB0AAD18EF}" type="presOf" srcId="{24B0444B-9FFC-46F1-B84E-5E251E0D4459}" destId="{F72C8F3C-2BDC-4B5E-8398-D3685B42868C}" srcOrd="0" destOrd="2" presId="urn:microsoft.com/office/officeart/2005/8/layout/funnel1"/>
    <dgm:cxn modelId="{360ACFA4-8704-4D16-94CA-D6347752B6D6}" type="presOf" srcId="{47E5584C-6B8B-4456-B5E9-AE41BCB4D63C}" destId="{72B275E6-5E45-448B-8E99-A38DBD612216}" srcOrd="0" destOrd="0" presId="urn:microsoft.com/office/officeart/2005/8/layout/funnel1"/>
    <dgm:cxn modelId="{EF3D3D01-327E-43B8-99ED-D33DE31AA8B3}" type="presOf" srcId="{BE0F9120-9222-4377-A035-A3C8D555F99A}" destId="{F72C8F3C-2BDC-4B5E-8398-D3685B42868C}" srcOrd="0" destOrd="1" presId="urn:microsoft.com/office/officeart/2005/8/layout/funnel1"/>
    <dgm:cxn modelId="{E874E6B5-1986-41F2-91D8-934F0443FE2D}" srcId="{47E5584C-6B8B-4456-B5E9-AE41BCB4D63C}" destId="{926779FE-A2BF-4AEC-9FC5-151BBE139F91}" srcOrd="0" destOrd="0" parTransId="{8FB575DD-91D0-4960-92B2-1D734D03176D}" sibTransId="{EC245087-C4E4-41D9-B168-81CD363C2F3B}"/>
    <dgm:cxn modelId="{40EDAEB0-B006-4CFD-807F-38C16FC04779}" srcId="{55DD3BA3-B0CB-435B-A78D-0D09D1D10B48}" destId="{2AAD8B04-1748-4EC9-969A-A27362890A61}" srcOrd="0" destOrd="0" parTransId="{FA112DE0-4A38-41A3-AB2F-D6580039E6FF}" sibTransId="{00678460-541C-4C86-94A1-A429D7E71260}"/>
    <dgm:cxn modelId="{3BC64B49-0EE1-4311-B012-B43C4126D8B0}" type="presOf" srcId="{90EB795D-E1C5-4A11-B7E0-9177F5ECE7D9}" destId="{F72C8F3C-2BDC-4B5E-8398-D3685B42868C}" srcOrd="0" destOrd="3" presId="urn:microsoft.com/office/officeart/2005/8/layout/funnel1"/>
    <dgm:cxn modelId="{42A26F2A-2C49-4C67-8F54-B95346202006}" type="presOf" srcId="{926779FE-A2BF-4AEC-9FC5-151BBE139F91}" destId="{72B275E6-5E45-448B-8E99-A38DBD612216}" srcOrd="0" destOrd="1" presId="urn:microsoft.com/office/officeart/2005/8/layout/funnel1"/>
    <dgm:cxn modelId="{0249F3D2-150E-42BF-92D6-177F2D0334C3}" srcId="{55DD3BA3-B0CB-435B-A78D-0D09D1D10B48}" destId="{34CFD7DD-72C5-494E-90C7-7D70235785B1}" srcOrd="1" destOrd="0" parTransId="{9C88F58A-306D-452E-A099-E531CA58AE34}" sibTransId="{FD019F19-013B-4F21-9FB2-4596AF8CEEB7}"/>
    <dgm:cxn modelId="{D9A85E91-0B1B-4AAD-856A-90B4D9C605CE}" type="presOf" srcId="{34CFD7DD-72C5-494E-90C7-7D70235785B1}" destId="{90A25C24-FB40-42E3-9CC1-50BA4609F513}" srcOrd="0" destOrd="2" presId="urn:microsoft.com/office/officeart/2005/8/layout/funnel1"/>
    <dgm:cxn modelId="{8AA1E02F-8F3F-4001-9D4D-76C7727EF859}" srcId="{2C8B091B-9877-4DAC-AD06-E132C70B55B6}" destId="{BE0F9120-9222-4377-A035-A3C8D555F99A}" srcOrd="0" destOrd="0" parTransId="{3928A3DA-B52C-4B50-BD20-4159CD24B856}" sibTransId="{0F7663C8-08AA-471A-945C-1CAC86F4A86C}"/>
    <dgm:cxn modelId="{8D5F8BF6-FC76-49FA-9A54-5BFF8309CFFB}" srcId="{2C8B091B-9877-4DAC-AD06-E132C70B55B6}" destId="{90EB795D-E1C5-4A11-B7E0-9177F5ECE7D9}" srcOrd="2" destOrd="0" parTransId="{90F16A5F-CD53-4F28-9035-B219B17D6D21}" sibTransId="{1B377BFE-B117-4B4B-87DC-C02C68FD1C1C}"/>
    <dgm:cxn modelId="{685C49DA-AB8B-4B31-AB6F-320439684387}" srcId="{47E5584C-6B8B-4456-B5E9-AE41BCB4D63C}" destId="{E1B37D5C-C144-44F8-9291-2B5C8E249B23}" srcOrd="1" destOrd="0" parTransId="{65B46A71-6C09-4A83-ABD5-B1358DBDB478}" sibTransId="{8DD7A2CA-CC9A-4991-8ED8-9839D069310D}"/>
    <dgm:cxn modelId="{98317CFB-A75B-4A06-A26C-51070CB9AA5E}" type="presOf" srcId="{8C032876-10AF-4F00-AEB9-EA2066B1E967}" destId="{E38396F4-35C3-4B75-8A31-D6F937021603}" srcOrd="0" destOrd="0" presId="urn:microsoft.com/office/officeart/2005/8/layout/funnel1"/>
    <dgm:cxn modelId="{8ECFC5DE-149E-40A8-9C18-786384F4277A}" type="presOf" srcId="{117BD68B-A65D-4CBA-9A54-477530063180}" destId="{B21E2F0A-04AF-48E2-B1CB-9762A2CA1C6E}" srcOrd="0" destOrd="0" presId="urn:microsoft.com/office/officeart/2005/8/layout/funnel1"/>
    <dgm:cxn modelId="{4C97F181-2062-41F8-84BC-B735F1EFE8C5}" type="presOf" srcId="{2AAD8B04-1748-4EC9-969A-A27362890A61}" destId="{90A25C24-FB40-42E3-9CC1-50BA4609F513}" srcOrd="0" destOrd="1" presId="urn:microsoft.com/office/officeart/2005/8/layout/funnel1"/>
    <dgm:cxn modelId="{83E13F69-B6DF-4FDB-AB19-301CBB2B572F}" type="presParOf" srcId="{E38396F4-35C3-4B75-8A31-D6F937021603}" destId="{89AE8B2C-EDD3-4ABA-A21C-9C222283ABD9}" srcOrd="0" destOrd="0" presId="urn:microsoft.com/office/officeart/2005/8/layout/funnel1"/>
    <dgm:cxn modelId="{EA5C9844-210B-4FDD-9C2B-195A208761C7}" type="presParOf" srcId="{E38396F4-35C3-4B75-8A31-D6F937021603}" destId="{F3D503E5-A914-40B3-96A0-29DF101ED146}" srcOrd="1" destOrd="0" presId="urn:microsoft.com/office/officeart/2005/8/layout/funnel1"/>
    <dgm:cxn modelId="{C5AAD653-02DF-44DF-9172-754D1C402396}" type="presParOf" srcId="{E38396F4-35C3-4B75-8A31-D6F937021603}" destId="{B21E2F0A-04AF-48E2-B1CB-9762A2CA1C6E}" srcOrd="2" destOrd="0" presId="urn:microsoft.com/office/officeart/2005/8/layout/funnel1"/>
    <dgm:cxn modelId="{B013FDA0-C7EC-4BDA-9F3C-E584489501AF}" type="presParOf" srcId="{E38396F4-35C3-4B75-8A31-D6F937021603}" destId="{F72C8F3C-2BDC-4B5E-8398-D3685B42868C}" srcOrd="3" destOrd="0" presId="urn:microsoft.com/office/officeart/2005/8/layout/funnel1"/>
    <dgm:cxn modelId="{F6B2FB0B-E72F-4019-A465-DB81843D2425}" type="presParOf" srcId="{E38396F4-35C3-4B75-8A31-D6F937021603}" destId="{72B275E6-5E45-448B-8E99-A38DBD612216}" srcOrd="4" destOrd="0" presId="urn:microsoft.com/office/officeart/2005/8/layout/funnel1"/>
    <dgm:cxn modelId="{367F980D-141C-4A97-83EB-C65192AA3A73}" type="presParOf" srcId="{E38396F4-35C3-4B75-8A31-D6F937021603}" destId="{90A25C24-FB40-42E3-9CC1-50BA4609F513}" srcOrd="5" destOrd="0" presId="urn:microsoft.com/office/officeart/2005/8/layout/funnel1"/>
    <dgm:cxn modelId="{B65D1D89-C331-4174-A37C-8E73EB40C31F}" type="presParOf" srcId="{E38396F4-35C3-4B75-8A31-D6F937021603}" destId="{4D52E064-E2B2-4FB6-B0D7-85D89BFBBF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2F74-1A0A-470E-877F-950B775409AB}">
      <dsp:nvSpPr>
        <dsp:cNvPr id="0" name=""/>
        <dsp:cNvSpPr/>
      </dsp:nvSpPr>
      <dsp:spPr>
        <a:xfrm>
          <a:off x="0" y="3018969"/>
          <a:ext cx="3615559" cy="990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PatchAPI</a:t>
          </a:r>
          <a:endParaRPr lang="en-US" sz="3600" kern="1200" dirty="0"/>
        </a:p>
      </dsp:txBody>
      <dsp:txXfrm>
        <a:off x="0" y="3018969"/>
        <a:ext cx="3615559" cy="990893"/>
      </dsp:txXfrm>
    </dsp:sp>
    <dsp:sp modelId="{CA329B7C-4E56-4B32-B7DE-CC46CD42B3B0}">
      <dsp:nvSpPr>
        <dsp:cNvPr id="0" name=""/>
        <dsp:cNvSpPr/>
      </dsp:nvSpPr>
      <dsp:spPr>
        <a:xfrm rot="10800000">
          <a:off x="0" y="1509839"/>
          <a:ext cx="3615559" cy="15239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Dyninst</a:t>
          </a:r>
          <a:endParaRPr lang="en-US" sz="3600" kern="1200" dirty="0"/>
        </a:p>
      </dsp:txBody>
      <dsp:txXfrm rot="10800000">
        <a:off x="0" y="1509839"/>
        <a:ext cx="3615559" cy="990245"/>
      </dsp:txXfrm>
    </dsp:sp>
    <dsp:sp modelId="{3FEB7E24-AAE6-4DC4-973B-DC4BE63EF400}">
      <dsp:nvSpPr>
        <dsp:cNvPr id="0" name=""/>
        <dsp:cNvSpPr/>
      </dsp:nvSpPr>
      <dsp:spPr>
        <a:xfrm rot="10800000">
          <a:off x="0" y="708"/>
          <a:ext cx="3615559" cy="15239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Paradyn</a:t>
          </a:r>
          <a:endParaRPr lang="en-US" sz="3600" kern="1200" dirty="0"/>
        </a:p>
      </dsp:txBody>
      <dsp:txXfrm rot="10800000">
        <a:off x="0" y="708"/>
        <a:ext cx="3615559" cy="990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8B2C-EDD3-4ABA-A21C-9C222283ABD9}">
      <dsp:nvSpPr>
        <dsp:cNvPr id="0" name=""/>
        <dsp:cNvSpPr/>
      </dsp:nvSpPr>
      <dsp:spPr>
        <a:xfrm>
          <a:off x="-109834" y="601982"/>
          <a:ext cx="3946001" cy="108459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503E5-A914-40B3-96A0-29DF101ED146}">
      <dsp:nvSpPr>
        <dsp:cNvPr id="0" name=""/>
        <dsp:cNvSpPr/>
      </dsp:nvSpPr>
      <dsp:spPr>
        <a:xfrm>
          <a:off x="1633537" y="2905069"/>
          <a:ext cx="466725" cy="2987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2F0A-04AF-48E2-B1CB-9762A2CA1C6E}">
      <dsp:nvSpPr>
        <dsp:cNvPr id="0" name=""/>
        <dsp:cNvSpPr/>
      </dsp:nvSpPr>
      <dsp:spPr>
        <a:xfrm>
          <a:off x="746760" y="3144032"/>
          <a:ext cx="2240280" cy="56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Call Stack</a:t>
          </a:r>
          <a:endParaRPr lang="en-US" sz="2000" kern="1200" dirty="0"/>
        </a:p>
      </dsp:txBody>
      <dsp:txXfrm>
        <a:off x="746760" y="3144032"/>
        <a:ext cx="2240280" cy="560070"/>
      </dsp:txXfrm>
    </dsp:sp>
    <dsp:sp modelId="{F72C8F3C-2BDC-4B5E-8398-D3685B42868C}">
      <dsp:nvSpPr>
        <dsp:cNvPr id="0" name=""/>
        <dsp:cNvSpPr/>
      </dsp:nvSpPr>
      <dsp:spPr>
        <a:xfrm>
          <a:off x="1191471" y="1437760"/>
          <a:ext cx="1526344" cy="1480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Frame type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Normal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Optimized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Signal handler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Instrumentation</a:t>
          </a:r>
          <a:endParaRPr lang="en-US" sz="1100" kern="1200" dirty="0"/>
        </a:p>
      </dsp:txBody>
      <dsp:txXfrm>
        <a:off x="1414999" y="1654600"/>
        <a:ext cx="1079288" cy="1046996"/>
      </dsp:txXfrm>
    </dsp:sp>
    <dsp:sp modelId="{72B275E6-5E45-448B-8E99-A38DBD612216}">
      <dsp:nvSpPr>
        <dsp:cNvPr id="0" name=""/>
        <dsp:cNvSpPr/>
      </dsp:nvSpPr>
      <dsp:spPr>
        <a:xfrm>
          <a:off x="232310" y="687233"/>
          <a:ext cx="1269911" cy="1235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</a:t>
          </a:r>
          <a:r>
            <a:rPr lang="en-US" sz="1600" kern="1200" baseline="30000" dirty="0" smtClean="0"/>
            <a:t>rd</a:t>
          </a:r>
          <a:r>
            <a:rPr lang="en-US" sz="1600" kern="1200" dirty="0" smtClean="0"/>
            <a:t> party</a:t>
          </a:r>
          <a:endParaRPr lang="en-US" sz="1600" kern="1200" dirty="0"/>
        </a:p>
      </dsp:txBody>
      <dsp:txXfrm>
        <a:off x="418284" y="868126"/>
        <a:ext cx="897963" cy="873428"/>
      </dsp:txXfrm>
    </dsp:sp>
    <dsp:sp modelId="{90A25C24-FB40-42E3-9CC1-50BA4609F513}">
      <dsp:nvSpPr>
        <dsp:cNvPr id="0" name=""/>
        <dsp:cNvSpPr/>
      </dsp:nvSpPr>
      <dsp:spPr>
        <a:xfrm>
          <a:off x="2147832" y="637501"/>
          <a:ext cx="1299339" cy="1325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Platform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Linux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Windows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Solaris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AIX</a:t>
          </a:r>
          <a:endParaRPr lang="en-US" sz="1200" kern="1200" dirty="0"/>
        </a:p>
      </dsp:txBody>
      <dsp:txXfrm>
        <a:off x="2338116" y="831681"/>
        <a:ext cx="918771" cy="937586"/>
      </dsp:txXfrm>
    </dsp:sp>
    <dsp:sp modelId="{4D52E064-E2B2-4FB6-B0D7-85D89BFBBFB5}">
      <dsp:nvSpPr>
        <dsp:cNvPr id="0" name=""/>
        <dsp:cNvSpPr/>
      </dsp:nvSpPr>
      <dsp:spPr>
        <a:xfrm>
          <a:off x="-248230" y="486897"/>
          <a:ext cx="4230260" cy="26259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8B2C-EDD3-4ABA-A21C-9C222283ABD9}">
      <dsp:nvSpPr>
        <dsp:cNvPr id="0" name=""/>
        <dsp:cNvSpPr/>
      </dsp:nvSpPr>
      <dsp:spPr>
        <a:xfrm>
          <a:off x="-112075" y="800102"/>
          <a:ext cx="4026531" cy="110673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503E5-A914-40B3-96A0-29DF101ED146}">
      <dsp:nvSpPr>
        <dsp:cNvPr id="0" name=""/>
        <dsp:cNvSpPr/>
      </dsp:nvSpPr>
      <dsp:spPr>
        <a:xfrm>
          <a:off x="1666874" y="3150191"/>
          <a:ext cx="476250" cy="3048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2F0A-04AF-48E2-B1CB-9762A2CA1C6E}">
      <dsp:nvSpPr>
        <dsp:cNvPr id="0" name=""/>
        <dsp:cNvSpPr/>
      </dsp:nvSpPr>
      <dsp:spPr>
        <a:xfrm>
          <a:off x="761999" y="3394031"/>
          <a:ext cx="2286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Call Stack</a:t>
          </a:r>
          <a:endParaRPr lang="en-US" sz="2000" kern="1200" dirty="0"/>
        </a:p>
      </dsp:txBody>
      <dsp:txXfrm>
        <a:off x="761999" y="3394031"/>
        <a:ext cx="2286000" cy="571500"/>
      </dsp:txXfrm>
    </dsp:sp>
    <dsp:sp modelId="{F72C8F3C-2BDC-4B5E-8398-D3685B42868C}">
      <dsp:nvSpPr>
        <dsp:cNvPr id="0" name=""/>
        <dsp:cNvSpPr/>
      </dsp:nvSpPr>
      <dsp:spPr>
        <a:xfrm>
          <a:off x="1215787" y="1652936"/>
          <a:ext cx="1557494" cy="1510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Frame type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Normal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Optimized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Signal handler</a:t>
          </a:r>
          <a:endParaRPr lang="en-US" sz="1200" kern="1200" dirty="0"/>
        </a:p>
      </dsp:txBody>
      <dsp:txXfrm>
        <a:off x="1443877" y="1874201"/>
        <a:ext cx="1101314" cy="1068364"/>
      </dsp:txXfrm>
    </dsp:sp>
    <dsp:sp modelId="{72B275E6-5E45-448B-8E99-A38DBD612216}">
      <dsp:nvSpPr>
        <dsp:cNvPr id="0" name=""/>
        <dsp:cNvSpPr/>
      </dsp:nvSpPr>
      <dsp:spPr>
        <a:xfrm>
          <a:off x="237052" y="887093"/>
          <a:ext cx="1295827" cy="1260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</a:t>
          </a:r>
          <a:r>
            <a:rPr lang="en-US" sz="1400" kern="1200" baseline="30000" dirty="0" smtClean="0"/>
            <a:t>st</a:t>
          </a:r>
          <a:r>
            <a:rPr lang="en-US" sz="1400" kern="1200" dirty="0" smtClean="0"/>
            <a:t> party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</a:t>
          </a:r>
          <a:r>
            <a:rPr lang="en-US" sz="1400" kern="1200" baseline="30000" dirty="0" smtClean="0"/>
            <a:t>rd</a:t>
          </a:r>
          <a:r>
            <a:rPr lang="en-US" sz="1400" kern="1200" dirty="0" smtClean="0"/>
            <a:t> party</a:t>
          </a:r>
          <a:endParaRPr lang="en-US" sz="1400" kern="1200" dirty="0"/>
        </a:p>
      </dsp:txBody>
      <dsp:txXfrm>
        <a:off x="426821" y="1071678"/>
        <a:ext cx="916289" cy="891253"/>
      </dsp:txXfrm>
    </dsp:sp>
    <dsp:sp modelId="{90A25C24-FB40-42E3-9CC1-50BA4609F513}">
      <dsp:nvSpPr>
        <dsp:cNvPr id="0" name=""/>
        <dsp:cNvSpPr/>
      </dsp:nvSpPr>
      <dsp:spPr>
        <a:xfrm>
          <a:off x="2191665" y="836346"/>
          <a:ext cx="1325857" cy="135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Platform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Linux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BlueGene</a:t>
          </a:r>
          <a:endParaRPr lang="en-US" sz="1400" kern="1200" dirty="0"/>
        </a:p>
      </dsp:txBody>
      <dsp:txXfrm>
        <a:off x="2385832" y="1034489"/>
        <a:ext cx="937523" cy="956720"/>
      </dsp:txXfrm>
    </dsp:sp>
    <dsp:sp modelId="{4D52E064-E2B2-4FB6-B0D7-85D89BFBBFB5}">
      <dsp:nvSpPr>
        <dsp:cNvPr id="0" name=""/>
        <dsp:cNvSpPr/>
      </dsp:nvSpPr>
      <dsp:spPr>
        <a:xfrm>
          <a:off x="-253296" y="682668"/>
          <a:ext cx="4316592" cy="26795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E80F-AD23-405D-9DA8-69DBEC15E3AA}" type="datetimeFigureOut">
              <a:rPr lang="en-US" smtClean="0"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872C-D2E9-4F41-BBCF-24369FE0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Dyninst</a:t>
            </a:r>
            <a:r>
              <a:rPr lang="en-US" dirty="0" smtClean="0"/>
              <a:t> model was flawed</a:t>
            </a:r>
          </a:p>
          <a:p>
            <a:pPr lvl="1"/>
            <a:r>
              <a:rPr lang="en-US" dirty="0" smtClean="0"/>
              <a:t>Hard to port</a:t>
            </a:r>
          </a:p>
          <a:p>
            <a:pPr lvl="1"/>
            <a:r>
              <a:rPr lang="en-US" dirty="0" smtClean="0"/>
              <a:t>Hard to debug</a:t>
            </a:r>
          </a:p>
          <a:p>
            <a:pPr lvl="1"/>
            <a:r>
              <a:rPr lang="en-US" dirty="0" smtClean="0"/>
              <a:t>Overly complicated</a:t>
            </a:r>
          </a:p>
          <a:p>
            <a:r>
              <a:rPr lang="en-US" dirty="0" smtClean="0"/>
              <a:t>Took lessons learned and built and tested new model separately</a:t>
            </a:r>
          </a:p>
          <a:p>
            <a:r>
              <a:rPr lang="en-US" dirty="0" smtClean="0"/>
              <a:t>Reintegrating that model into </a:t>
            </a:r>
            <a:r>
              <a:rPr lang="en-US" dirty="0" err="1" smtClean="0"/>
              <a:t>Dyninst</a:t>
            </a:r>
            <a:endParaRPr lang="en-US" dirty="0" smtClean="0"/>
          </a:p>
          <a:p>
            <a:r>
              <a:rPr lang="en-US" dirty="0" smtClean="0"/>
              <a:t>Coffee maker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8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Stackwalking</a:t>
            </a:r>
            <a:r>
              <a:rPr lang="en-US" dirty="0" smtClean="0"/>
              <a:t> in </a:t>
            </a:r>
            <a:r>
              <a:rPr lang="en-US" dirty="0" err="1" smtClean="0"/>
              <a:t>Dyninst</a:t>
            </a:r>
            <a:r>
              <a:rPr lang="en-US" dirty="0" smtClean="0"/>
              <a:t>: in dynamic-mode instrumentation, need to know where you are in a process</a:t>
            </a:r>
          </a:p>
          <a:p>
            <a:r>
              <a:rPr lang="en-US" dirty="0" err="1" smtClean="0"/>
              <a:t>Stackwalker</a:t>
            </a:r>
            <a:r>
              <a:rPr lang="en-US" dirty="0" smtClean="0"/>
              <a:t>: STAT requirements were more ambitious than </a:t>
            </a:r>
            <a:r>
              <a:rPr lang="en-US" dirty="0" err="1" smtClean="0"/>
              <a:t>Dyninst</a:t>
            </a:r>
            <a:r>
              <a:rPr lang="en-US" dirty="0" smtClean="0"/>
              <a:t> (BG/P, walking through </a:t>
            </a:r>
            <a:r>
              <a:rPr lang="en-US" i="1" dirty="0" smtClean="0"/>
              <a:t>anything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Dyninst</a:t>
            </a:r>
            <a:r>
              <a:rPr lang="en-US" dirty="0" smtClean="0"/>
              <a:t> development: binary rewriting was focus during </a:t>
            </a:r>
            <a:r>
              <a:rPr lang="en-US" dirty="0" err="1" smtClean="0"/>
              <a:t>Stackwalker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Integration never became a #1 </a:t>
            </a:r>
            <a:r>
              <a:rPr lang="en-US" dirty="0" smtClean="0"/>
              <a:t>priority</a:t>
            </a:r>
          </a:p>
          <a:p>
            <a:r>
              <a:rPr lang="en-US" dirty="0" smtClean="0"/>
              <a:t>Side-by-side with next slide; requirements instead of </a:t>
            </a:r>
            <a:r>
              <a:rPr lang="en-US" dirty="0" err="1" smtClean="0"/>
              <a:t>stackwalking</a:t>
            </a:r>
            <a:endParaRPr lang="en-US" dirty="0" smtClean="0"/>
          </a:p>
          <a:p>
            <a:r>
              <a:rPr lang="en-US" dirty="0" smtClean="0"/>
              <a:t>Meat grinder?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0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an external customer;</a:t>
            </a:r>
            <a:r>
              <a:rPr lang="en-US" baseline="0" dirty="0" smtClean="0"/>
              <a:t> Data flow analysis is a very broad field</a:t>
            </a:r>
          </a:p>
          <a:p>
            <a:r>
              <a:rPr lang="en-US" baseline="0" dirty="0" smtClean="0"/>
              <a:t>Built as a module, but there’s a difference between a module and a component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smtClean="0"/>
              <a:t>No overall theme</a:t>
            </a:r>
          </a:p>
          <a:p>
            <a:r>
              <a:rPr lang="en-US" dirty="0" smtClean="0"/>
              <a:t>* No defined owner</a:t>
            </a:r>
          </a:p>
          <a:p>
            <a:r>
              <a:rPr lang="en-US" dirty="0" smtClean="0"/>
              <a:t>* Likely to cook slowly until theme/owner emerges</a:t>
            </a:r>
          </a:p>
          <a:p>
            <a:r>
              <a:rPr lang="en-US" dirty="0" smtClean="0"/>
              <a:t>Check caps on dataflow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transition explicit &amp; obvious</a:t>
            </a:r>
          </a:p>
          <a:p>
            <a:r>
              <a:rPr lang="en-US" dirty="0" smtClean="0"/>
              <a:t>All of these are good software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Center-justify?</a:t>
            </a:r>
          </a:p>
          <a:p>
            <a:r>
              <a:rPr lang="en-US" dirty="0" smtClean="0"/>
              <a:t>These are things we relearned</a:t>
            </a:r>
          </a:p>
          <a:p>
            <a:r>
              <a:rPr lang="en-US" dirty="0" smtClean="0"/>
              <a:t>Move this</a:t>
            </a:r>
            <a:r>
              <a:rPr lang="en-US" baseline="0" dirty="0" smtClean="0"/>
              <a:t> to the end (possibly also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 shows</a:t>
            </a:r>
            <a:r>
              <a:rPr lang="en-US" baseline="0" dirty="0" smtClean="0"/>
              <a:t> up with black box disappearing</a:t>
            </a:r>
          </a:p>
          <a:p>
            <a:r>
              <a:rPr lang="en-US" baseline="0" dirty="0" smtClean="0"/>
              <a:t>Fix </a:t>
            </a:r>
            <a:r>
              <a:rPr lang="en-US" baseline="0" dirty="0" err="1" smtClean="0"/>
              <a:t>parseAPI</a:t>
            </a:r>
            <a:r>
              <a:rPr lang="en-US" baseline="0" dirty="0" smtClean="0"/>
              <a:t> name</a:t>
            </a:r>
          </a:p>
          <a:p>
            <a:r>
              <a:rPr lang="en-US" baseline="0" dirty="0" err="1" smtClean="0"/>
              <a:t>PatchAPI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SymtabAPI</a:t>
            </a:r>
            <a:r>
              <a:rPr lang="en-US" baseline="0" dirty="0" smtClean="0"/>
              <a:t> on two lines</a:t>
            </a:r>
          </a:p>
          <a:p>
            <a:r>
              <a:rPr lang="en-US" baseline="0" dirty="0" smtClean="0"/>
              <a:t>Call out who’s talking about each component</a:t>
            </a:r>
          </a:p>
          <a:p>
            <a:r>
              <a:rPr lang="en-US" baseline="0" dirty="0" smtClean="0"/>
              <a:t>Simple interface hiding real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first?</a:t>
            </a:r>
          </a:p>
          <a:p>
            <a:r>
              <a:rPr lang="en-US" dirty="0" smtClean="0"/>
              <a:t>Animate separation</a:t>
            </a:r>
            <a:r>
              <a:rPr lang="en-US" baseline="0" dirty="0" smtClean="0"/>
              <a:t> of bubbles to bridge</a:t>
            </a:r>
            <a:endParaRPr lang="en-US" dirty="0" smtClean="0"/>
          </a:p>
          <a:p>
            <a:r>
              <a:rPr lang="en-US" dirty="0" smtClean="0"/>
              <a:t>Well-understood </a:t>
            </a:r>
            <a:r>
              <a:rPr lang="en-US" dirty="0" smtClean="0"/>
              <a:t>requirements mitigated need for external user</a:t>
            </a:r>
          </a:p>
          <a:p>
            <a:r>
              <a:rPr lang="en-US" dirty="0" smtClean="0"/>
              <a:t>Good separation of </a:t>
            </a:r>
            <a:r>
              <a:rPr lang="en-US" dirty="0" err="1" smtClean="0"/>
              <a:t>Dyninst</a:t>
            </a:r>
            <a:r>
              <a:rPr lang="en-US" dirty="0" smtClean="0"/>
              <a:t> quirks from parsing essentials</a:t>
            </a:r>
          </a:p>
          <a:p>
            <a:r>
              <a:rPr lang="en-US" dirty="0" smtClean="0"/>
              <a:t>Refactoring in-place enabled tremendous speed</a:t>
            </a:r>
          </a:p>
          <a:p>
            <a:r>
              <a:rPr lang="en-US" dirty="0" smtClean="0"/>
              <a:t>No new tests, but </a:t>
            </a:r>
            <a:r>
              <a:rPr lang="en-US" dirty="0" err="1" smtClean="0"/>
              <a:t>Dyninst’s</a:t>
            </a:r>
            <a:r>
              <a:rPr lang="en-US" dirty="0" smtClean="0"/>
              <a:t> tests exercise parsing quite thoroughly</a:t>
            </a:r>
          </a:p>
          <a:p>
            <a:r>
              <a:rPr lang="en-US" dirty="0" smtClean="0"/>
              <a:t>Now looking at extensions to handle malware</a:t>
            </a:r>
          </a:p>
          <a:p>
            <a:pPr lvl="1"/>
            <a:r>
              <a:rPr lang="en-US" dirty="0" smtClean="0"/>
              <a:t>Self-modifying code, obfuscated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Well-understood </a:t>
            </a:r>
            <a:r>
              <a:rPr lang="en-US" dirty="0" smtClean="0"/>
              <a:t>requirements mitigated need for external user</a:t>
            </a:r>
          </a:p>
          <a:p>
            <a:r>
              <a:rPr lang="en-US" dirty="0" smtClean="0"/>
              <a:t>Good separation of </a:t>
            </a:r>
            <a:r>
              <a:rPr lang="en-US" dirty="0" err="1" smtClean="0"/>
              <a:t>Dyninst</a:t>
            </a:r>
            <a:r>
              <a:rPr lang="en-US" dirty="0" smtClean="0"/>
              <a:t> quirks from parsing essentials</a:t>
            </a:r>
          </a:p>
          <a:p>
            <a:r>
              <a:rPr lang="en-US" dirty="0" smtClean="0"/>
              <a:t>Refactoring in-place enabled tremendous speed</a:t>
            </a:r>
          </a:p>
          <a:p>
            <a:r>
              <a:rPr lang="en-US" dirty="0" smtClean="0"/>
              <a:t>No new tests, but </a:t>
            </a:r>
            <a:r>
              <a:rPr lang="en-US" dirty="0" err="1" smtClean="0"/>
              <a:t>Dyninst’s</a:t>
            </a:r>
            <a:r>
              <a:rPr lang="en-US" dirty="0" smtClean="0"/>
              <a:t> tests exercise parsing quite thoroughly</a:t>
            </a:r>
          </a:p>
          <a:p>
            <a:r>
              <a:rPr lang="en-US" dirty="0" smtClean="0"/>
              <a:t>Now looking at extensions to handle malware</a:t>
            </a:r>
          </a:p>
          <a:p>
            <a:pPr lvl="1"/>
            <a:r>
              <a:rPr lang="en-US" dirty="0" smtClean="0"/>
              <a:t>Self-modifying code, obfuscated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Paradyn</a:t>
            </a:r>
            <a:r>
              <a:rPr lang="en-US" dirty="0" smtClean="0"/>
              <a:t>-&gt;</a:t>
            </a:r>
            <a:r>
              <a:rPr lang="en-US" dirty="0" err="1" smtClean="0"/>
              <a:t>Dyninst</a:t>
            </a:r>
            <a:r>
              <a:rPr lang="en-US" dirty="0" smtClean="0"/>
              <a:t>-&gt;</a:t>
            </a:r>
            <a:r>
              <a:rPr lang="en-US" dirty="0" err="1" smtClean="0"/>
              <a:t>PatchAPI</a:t>
            </a:r>
            <a:r>
              <a:rPr lang="en-US" baseline="0" dirty="0" smtClean="0"/>
              <a:t>: refinement of how we present where you can instrument to users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en-US" dirty="0" smtClean="0"/>
              <a:t>Well-defined external use case (self-propelled)</a:t>
            </a:r>
          </a:p>
          <a:p>
            <a:r>
              <a:rPr lang="en-US" dirty="0" smtClean="0"/>
              <a:t>* (Insertion) Concepts were thought to be well-understood, but weren't until we started looking closely</a:t>
            </a:r>
          </a:p>
          <a:p>
            <a:r>
              <a:rPr lang="en-US" dirty="0" smtClean="0"/>
              <a:t>* (Deletion) Another case where </a:t>
            </a:r>
            <a:r>
              <a:rPr lang="en-US" dirty="0" err="1" smtClean="0"/>
              <a:t>Dyninst</a:t>
            </a:r>
            <a:r>
              <a:rPr lang="en-US" dirty="0" smtClean="0"/>
              <a:t> got it wrong initially (cf. </a:t>
            </a:r>
            <a:r>
              <a:rPr lang="en-US" dirty="0" err="1" smtClean="0"/>
              <a:t>ProcControl</a:t>
            </a:r>
            <a:r>
              <a:rPr lang="en-US" dirty="0" smtClean="0"/>
              <a:t>, </a:t>
            </a:r>
            <a:r>
              <a:rPr lang="en-US" dirty="0" err="1" smtClean="0"/>
              <a:t>InstructionAPI</a:t>
            </a:r>
            <a:r>
              <a:rPr lang="en-US" dirty="0" smtClean="0"/>
              <a:t>)</a:t>
            </a:r>
          </a:p>
          <a:p>
            <a:r>
              <a:rPr lang="en-US" dirty="0" smtClean="0"/>
              <a:t>* (Deletion) Needed to experiment with the wrong abstraction before we found the flaws</a:t>
            </a:r>
          </a:p>
          <a:p>
            <a:r>
              <a:rPr lang="en-US" dirty="0" smtClean="0"/>
              <a:t>* Unlike </a:t>
            </a:r>
            <a:r>
              <a:rPr lang="en-US" dirty="0" err="1" smtClean="0"/>
              <a:t>ProcControl</a:t>
            </a:r>
            <a:r>
              <a:rPr lang="en-US" dirty="0" smtClean="0"/>
              <a:t>, being refactored in-place</a:t>
            </a:r>
          </a:p>
          <a:p>
            <a:r>
              <a:rPr lang="en-US" dirty="0" smtClean="0"/>
              <a:t>* Abstraction in </a:t>
            </a:r>
            <a:r>
              <a:rPr lang="en-US" dirty="0" err="1" smtClean="0"/>
              <a:t>Dyninst</a:t>
            </a:r>
            <a:r>
              <a:rPr lang="en-US" dirty="0" smtClean="0"/>
              <a:t> was _almost_ right which made it harder to generalize</a:t>
            </a:r>
          </a:p>
          <a:p>
            <a:r>
              <a:rPr lang="en-US" dirty="0" smtClean="0"/>
              <a:t>* Still in early stages, too soon to say how it will turn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</a:t>
            </a:r>
            <a:r>
              <a:rPr lang="en-US" baseline="0" dirty="0" smtClean="0"/>
              <a:t> concepts (</a:t>
            </a:r>
            <a:r>
              <a:rPr lang="en-US" baseline="0" dirty="0" err="1" smtClean="0"/>
              <a:t>libelf</a:t>
            </a:r>
            <a:r>
              <a:rPr lang="en-US" baseline="0" dirty="0" smtClean="0"/>
              <a:t>) were too concrete</a:t>
            </a:r>
          </a:p>
          <a:p>
            <a:r>
              <a:rPr lang="en-US" baseline="0" dirty="0" smtClean="0"/>
              <a:t>Needed to define a more general interface</a:t>
            </a:r>
          </a:p>
          <a:p>
            <a:pPr lvl="1"/>
            <a:r>
              <a:rPr lang="en-US" dirty="0" smtClean="0"/>
              <a:t>Reflect</a:t>
            </a:r>
            <a:r>
              <a:rPr lang="en-US" baseline="0" dirty="0" smtClean="0"/>
              <a:t> what actually happens in a binary</a:t>
            </a:r>
          </a:p>
          <a:p>
            <a:pPr lvl="1"/>
            <a:r>
              <a:rPr lang="en-US" baseline="0" dirty="0" smtClean="0"/>
              <a:t>Don’t confuse users</a:t>
            </a:r>
          </a:p>
          <a:p>
            <a:r>
              <a:rPr lang="en-US" dirty="0" smtClean="0"/>
              <a:t>Iteratively refined interface</a:t>
            </a:r>
            <a:endParaRPr lang="en-US" baseline="0" dirty="0" smtClean="0"/>
          </a:p>
          <a:p>
            <a:pPr lvl="1"/>
            <a:r>
              <a:rPr lang="en-US" dirty="0" smtClean="0"/>
              <a:t>Example: is a function</a:t>
            </a:r>
            <a:r>
              <a:rPr lang="en-US" baseline="0" dirty="0" smtClean="0"/>
              <a:t> a symbol?</a:t>
            </a:r>
          </a:p>
          <a:p>
            <a:r>
              <a:rPr lang="en-US" dirty="0" smtClean="0"/>
              <a:t>Focus on interface affected development effort</a:t>
            </a:r>
          </a:p>
          <a:p>
            <a:pPr lvl="1"/>
            <a:r>
              <a:rPr lang="en-US" dirty="0" smtClean="0"/>
              <a:t>Implementation still needs cleanup</a:t>
            </a:r>
          </a:p>
          <a:p>
            <a:r>
              <a:rPr lang="en-US" dirty="0" smtClean="0"/>
              <a:t>Add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3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instruction representation was good at control flow</a:t>
            </a:r>
          </a:p>
          <a:p>
            <a:pPr lvl="1"/>
            <a:r>
              <a:rPr lang="en-US" dirty="0" smtClean="0"/>
              <a:t>Parsing</a:t>
            </a:r>
          </a:p>
          <a:p>
            <a:r>
              <a:rPr lang="en-US" dirty="0" err="1" smtClean="0"/>
              <a:t>Dyninst</a:t>
            </a:r>
            <a:r>
              <a:rPr lang="en-US" dirty="0" smtClean="0"/>
              <a:t> started caring about data flow as well</a:t>
            </a:r>
          </a:p>
          <a:p>
            <a:pPr lvl="1"/>
            <a:r>
              <a:rPr lang="en-US" dirty="0" err="1" smtClean="0"/>
              <a:t>Liveness</a:t>
            </a:r>
            <a:r>
              <a:rPr lang="en-US" dirty="0" smtClean="0"/>
              <a:t>, jump tables</a:t>
            </a:r>
          </a:p>
          <a:p>
            <a:r>
              <a:rPr lang="en-US" dirty="0" smtClean="0"/>
              <a:t>Fundamental problem: how much to extend instruction representation?</a:t>
            </a:r>
          </a:p>
          <a:p>
            <a:pPr lvl="1"/>
            <a:r>
              <a:rPr lang="en-US" dirty="0" smtClean="0"/>
              <a:t>Syntax, partial semantics, full semantics?</a:t>
            </a:r>
          </a:p>
          <a:p>
            <a:r>
              <a:rPr lang="en-US" dirty="0" smtClean="0"/>
              <a:t>Expanded </a:t>
            </a:r>
            <a:r>
              <a:rPr lang="en-US" dirty="0" err="1" smtClean="0"/>
              <a:t>Dyninst</a:t>
            </a:r>
            <a:r>
              <a:rPr lang="en-US" dirty="0" smtClean="0"/>
              <a:t> capabilities (e.g. slicing) but scoping, design, integration were all </a:t>
            </a:r>
            <a:r>
              <a:rPr lang="en-US" dirty="0" smtClean="0"/>
              <a:t>slowed</a:t>
            </a:r>
          </a:p>
          <a:p>
            <a:r>
              <a:rPr lang="en-US" dirty="0" smtClean="0"/>
              <a:t>Larger</a:t>
            </a:r>
            <a:r>
              <a:rPr lang="en-US" baseline="0" dirty="0" smtClean="0"/>
              <a:t> font</a:t>
            </a:r>
          </a:p>
          <a:p>
            <a:r>
              <a:rPr lang="en-US" baseline="0" dirty="0" smtClean="0"/>
              <a:t>Top-down on features</a:t>
            </a:r>
          </a:p>
          <a:p>
            <a:r>
              <a:rPr lang="en-US" baseline="0" dirty="0" smtClean="0"/>
              <a:t>Knife, pliers, something else served by a 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 army knife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instruction representation was good at control flow</a:t>
            </a:r>
          </a:p>
          <a:p>
            <a:pPr lvl="1"/>
            <a:r>
              <a:rPr lang="en-US" dirty="0" smtClean="0"/>
              <a:t>Parsing</a:t>
            </a:r>
          </a:p>
          <a:p>
            <a:r>
              <a:rPr lang="en-US" dirty="0" err="1" smtClean="0"/>
              <a:t>Dyninst</a:t>
            </a:r>
            <a:r>
              <a:rPr lang="en-US" dirty="0" smtClean="0"/>
              <a:t> started caring about data flow as well</a:t>
            </a:r>
          </a:p>
          <a:p>
            <a:pPr lvl="1"/>
            <a:r>
              <a:rPr lang="en-US" dirty="0" err="1" smtClean="0"/>
              <a:t>Liveness</a:t>
            </a:r>
            <a:r>
              <a:rPr lang="en-US" dirty="0" smtClean="0"/>
              <a:t>, jump tables</a:t>
            </a:r>
          </a:p>
          <a:p>
            <a:r>
              <a:rPr lang="en-US" dirty="0" smtClean="0"/>
              <a:t>Fundamental problem: how much to extend instruction representation?</a:t>
            </a:r>
          </a:p>
          <a:p>
            <a:pPr lvl="1"/>
            <a:r>
              <a:rPr lang="en-US" dirty="0" smtClean="0"/>
              <a:t>Syntax, partial semantics, full semantics?</a:t>
            </a:r>
          </a:p>
          <a:p>
            <a:r>
              <a:rPr lang="en-US" dirty="0" smtClean="0"/>
              <a:t>Expanded </a:t>
            </a:r>
            <a:r>
              <a:rPr lang="en-US" dirty="0" err="1" smtClean="0"/>
              <a:t>Dyninst</a:t>
            </a:r>
            <a:r>
              <a:rPr lang="en-US" dirty="0" smtClean="0"/>
              <a:t> capabilities (e.g. slicing) but scoping, design, integration were all slowed</a:t>
            </a:r>
          </a:p>
          <a:p>
            <a:r>
              <a:rPr lang="en-US" dirty="0" smtClean="0"/>
              <a:t>Swap to 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Dyninst</a:t>
            </a:r>
            <a:r>
              <a:rPr lang="en-US" dirty="0" smtClean="0"/>
              <a:t> model was flawed</a:t>
            </a:r>
          </a:p>
          <a:p>
            <a:pPr lvl="1"/>
            <a:r>
              <a:rPr lang="en-US" dirty="0" smtClean="0"/>
              <a:t>Hard to port</a:t>
            </a:r>
          </a:p>
          <a:p>
            <a:pPr lvl="1"/>
            <a:r>
              <a:rPr lang="en-US" dirty="0" smtClean="0"/>
              <a:t>Hard to debug</a:t>
            </a:r>
          </a:p>
          <a:p>
            <a:pPr lvl="1"/>
            <a:r>
              <a:rPr lang="en-US" dirty="0" smtClean="0"/>
              <a:t>Overly complicated</a:t>
            </a:r>
          </a:p>
          <a:p>
            <a:r>
              <a:rPr lang="en-US" dirty="0" smtClean="0"/>
              <a:t>Took lessons learned and built and tested new model separately</a:t>
            </a:r>
          </a:p>
          <a:p>
            <a:r>
              <a:rPr lang="en-US" dirty="0" smtClean="0"/>
              <a:t>Reintegrating that model into </a:t>
            </a:r>
            <a:r>
              <a:rPr lang="en-US" dirty="0" err="1" smtClean="0"/>
              <a:t>Dyninst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872C-D2E9-4F41-BBCF-24369FE076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8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124200" y="3657600"/>
            <a:ext cx="2895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Paradyn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4572000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Paradyn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/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Dyninst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Week</a:t>
            </a:r>
          </a:p>
          <a:p>
            <a:pPr algn="ctr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Madison, Wisconsin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May 2-4,</a:t>
            </a:r>
            <a:r>
              <a:rPr lang="en-US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Times New Roman" pitchFamily="18" charset="0"/>
              </a:rPr>
              <a:t> 2011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124200" y="3657600"/>
            <a:ext cx="2895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Paradyn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83723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1C1C1C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Deconstruction of </a:t>
            </a:r>
            <a:r>
              <a:rPr lang="en-US" dirty="0" err="1" smtClean="0"/>
              <a:t>Dyninst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1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419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3A27-F431-4259-9A11-52254A6BD0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267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267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971550"/>
            <a:ext cx="42703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611312"/>
            <a:ext cx="4270375" cy="4560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40F9-9505-4ADC-B057-29D80A66F9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3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7806-D0F1-442A-AFEB-3D78CA50CA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94B76-E8E9-4D8A-89CA-D597B97EC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342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FA12-B7A0-4FD4-8CDD-44DBE81266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928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9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F7A971-7B2F-4DA0-842A-77058F3177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en-US" smtClean="0"/>
              <a:t>Deconstruction of Dyninst</a:t>
            </a:r>
            <a:endParaRPr lang="en-US"/>
          </a:p>
        </p:txBody>
      </p:sp>
      <p:pic>
        <p:nvPicPr>
          <p:cNvPr id="1030" name="Picture 1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6019800"/>
            <a:ext cx="9048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6126163"/>
            <a:ext cx="6553200" cy="350837"/>
            <a:chOff x="0" y="0"/>
            <a:chExt cx="6896" cy="344"/>
          </a:xfrm>
        </p:grpSpPr>
        <p:sp>
          <p:nvSpPr>
            <p:cNvPr id="16" name="AutoShape 3"/>
            <p:cNvSpPr>
              <a:spLocks/>
            </p:cNvSpPr>
            <p:nvPr/>
          </p:nvSpPr>
          <p:spPr bwMode="auto">
            <a:xfrm>
              <a:off x="0" y="137"/>
              <a:ext cx="6896" cy="72"/>
            </a:xfrm>
            <a:prstGeom prst="roundRect">
              <a:avLst>
                <a:gd name="adj" fmla="val 3332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3420" y="0"/>
              <a:ext cx="55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2" name="Picture 9" descr="dyninst-big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6042025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800">
          <a:solidFill>
            <a:srgbClr val="404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>
          <a:solidFill>
            <a:srgbClr val="404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rgbClr val="4040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850DC-0EDB-4208-8D08-749C06754A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Deconstruction of Dyninst</a:t>
            </a:r>
            <a:endParaRPr lang="en-US"/>
          </a:p>
        </p:txBody>
      </p:sp>
      <p:pic>
        <p:nvPicPr>
          <p:cNvPr id="1030" name="Picture 1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232525"/>
            <a:ext cx="75565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6343650"/>
            <a:ext cx="6553200" cy="285750"/>
            <a:chOff x="0" y="0"/>
            <a:chExt cx="6896" cy="344"/>
          </a:xfrm>
        </p:grpSpPr>
        <p:sp>
          <p:nvSpPr>
            <p:cNvPr id="16" name="AutoShape 3"/>
            <p:cNvSpPr>
              <a:spLocks/>
            </p:cNvSpPr>
            <p:nvPr/>
          </p:nvSpPr>
          <p:spPr bwMode="auto">
            <a:xfrm>
              <a:off x="0" y="138"/>
              <a:ext cx="6896" cy="71"/>
            </a:xfrm>
            <a:prstGeom prst="roundRect">
              <a:avLst>
                <a:gd name="adj" fmla="val 3332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3420" y="0"/>
              <a:ext cx="55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2" name="Picture 9" descr="dyninst-bi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4988" y="6232525"/>
            <a:ext cx="9128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1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Deconstruction of </a:t>
            </a:r>
            <a:r>
              <a:rPr lang="en-US" dirty="0" err="1" smtClean="0"/>
              <a:t>Dyninst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Best Practices and 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705600" cy="6096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Bill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InstructionAPI</a:t>
            </a:r>
            <a:r>
              <a:rPr lang="en-US" dirty="0" smtClean="0"/>
              <a:t>: Adding missing features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295400"/>
            <a:ext cx="705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Old: Control flow and not much else</a:t>
            </a:r>
            <a:endParaRPr lang="en-US" sz="3600" dirty="0"/>
          </a:p>
        </p:txBody>
      </p:sp>
      <p:pic>
        <p:nvPicPr>
          <p:cNvPr id="4098" name="Picture 2" descr="C:\Users\User\AppData\Local\Microsoft\Windows\Temporary Internet Files\Content.IE5\DDI8DDOS\MC90043266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InstructionAPI</a:t>
            </a:r>
            <a:r>
              <a:rPr lang="en-US" dirty="0" smtClean="0"/>
              <a:t>: Adding missing features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914400"/>
            <a:ext cx="620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New: control </a:t>
            </a:r>
            <a:r>
              <a:rPr lang="en-US" sz="3600" dirty="0" smtClean="0"/>
              <a:t>flow and </a:t>
            </a:r>
            <a:r>
              <a:rPr lang="en-US" sz="3600" dirty="0" smtClean="0"/>
              <a:t>data </a:t>
            </a:r>
            <a:r>
              <a:rPr lang="en-US" sz="3600" dirty="0" smtClean="0"/>
              <a:t>flow</a:t>
            </a:r>
            <a:endParaRPr lang="en-US" sz="3600" dirty="0"/>
          </a:p>
        </p:txBody>
      </p:sp>
      <p:pic>
        <p:nvPicPr>
          <p:cNvPr id="2050" name="Picture 2" descr="C:\Users\User\AppData\Local\Microsoft\Windows\Temporary Internet Files\Content.IE5\U2QVO0OI\MC900432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6220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ProcControlAPI</a:t>
            </a:r>
            <a:r>
              <a:rPr lang="en-US" dirty="0" smtClean="0"/>
              <a:t>: Build one to throw away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163" y="1143000"/>
            <a:ext cx="9107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Too many features, </a:t>
            </a:r>
            <a:r>
              <a:rPr lang="en-US" sz="3600" dirty="0" smtClean="0"/>
              <a:t>and I don’t need all of them!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22036"/>
            <a:ext cx="6324600" cy="2566328"/>
          </a:xfrm>
          <a:prstGeom prst="rect">
            <a:avLst/>
          </a:prstGeom>
        </p:spPr>
      </p:pic>
      <p:pic>
        <p:nvPicPr>
          <p:cNvPr id="1027" name="Picture 3" descr="C:\Users\User\AppData\Local\Microsoft\Windows\Temporary Internet Files\Content.IE5\ZTEG727N\MC9003835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061"/>
            <a:ext cx="1143000" cy="25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ProcControlAPI</a:t>
            </a:r>
            <a:r>
              <a:rPr lang="en-US" dirty="0" smtClean="0"/>
              <a:t>: Build one to throw away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95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Ah, something </a:t>
            </a:r>
            <a:r>
              <a:rPr lang="en-US" sz="3600" dirty="0" smtClean="0"/>
              <a:t>that just does </a:t>
            </a:r>
            <a:r>
              <a:rPr lang="en-US" sz="3600" dirty="0" smtClean="0"/>
              <a:t>what I need!</a:t>
            </a:r>
            <a:endParaRPr lang="en-US" sz="3600" dirty="0"/>
          </a:p>
        </p:txBody>
      </p:sp>
      <p:pic>
        <p:nvPicPr>
          <p:cNvPr id="2050" name="Picture 2" descr="C:\Users\User\AppData\Local\Microsoft\Windows\Temporary Internet Files\Content.IE5\DDI8DDOS\MC900391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8453"/>
            <a:ext cx="1812657" cy="26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Microsoft\Windows\Temporary Internet Files\Content.IE5\DDI8DDOS\MC9001986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7" y="2257330"/>
            <a:ext cx="1958566" cy="23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Stackwalker</a:t>
            </a:r>
            <a:r>
              <a:rPr lang="en-US" dirty="0" smtClean="0"/>
              <a:t>: When customers attack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5381" y="1030069"/>
            <a:ext cx="4247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Dyninst</a:t>
            </a:r>
            <a:r>
              <a:rPr lang="en-US" sz="3600" dirty="0" smtClean="0"/>
              <a:t> </a:t>
            </a:r>
            <a:r>
              <a:rPr lang="en-US" sz="3600" dirty="0" smtClean="0"/>
              <a:t>requirements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8742089"/>
              </p:ext>
            </p:extLst>
          </p:nvPr>
        </p:nvGraphicFramePr>
        <p:xfrm>
          <a:off x="4953000" y="1600200"/>
          <a:ext cx="373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0302020"/>
              </p:ext>
            </p:extLst>
          </p:nvPr>
        </p:nvGraphicFramePr>
        <p:xfrm>
          <a:off x="381000" y="1371600"/>
          <a:ext cx="381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30069"/>
            <a:ext cx="378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STAT requirements</a:t>
            </a:r>
            <a:endParaRPr lang="en-US" sz="3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DataflowAPI</a:t>
            </a:r>
            <a:r>
              <a:rPr lang="en-US" dirty="0" smtClean="0"/>
              <a:t>: Cool isn’t enough</a:t>
            </a:r>
            <a:endParaRPr lang="en-US" dirty="0"/>
          </a:p>
        </p:txBody>
      </p:sp>
      <p:pic>
        <p:nvPicPr>
          <p:cNvPr id="1029" name="Picture 5" descr="C:\Users\User\AppData\Local\Microsoft\Windows\Temporary Internet Files\Content.IE5\U2QVO0OI\MP90044751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7" t="8060" r="7251" b="25250"/>
          <a:stretch/>
        </p:blipFill>
        <p:spPr bwMode="auto">
          <a:xfrm>
            <a:off x="2971800" y="2362200"/>
            <a:ext cx="3051457" cy="386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1" y="103006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Customers: the difference between a module</a:t>
            </a:r>
          </a:p>
          <a:p>
            <a:r>
              <a:rPr lang="en-US" sz="3600" dirty="0" smtClean="0"/>
              <a:t> and a component</a:t>
            </a:r>
            <a:endParaRPr lang="en-US" sz="36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r>
              <a:rPr lang="en-US" baseline="0" dirty="0" smtClean="0"/>
              <a:t> and external users driving interface </a:t>
            </a:r>
            <a:r>
              <a:rPr lang="en-US" baseline="0" dirty="0" smtClean="0"/>
              <a:t>design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 </a:t>
            </a:r>
            <a:r>
              <a:rPr lang="en-US" baseline="0" dirty="0" smtClean="0"/>
              <a:t>new interfaces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code</a:t>
            </a:r>
            <a:r>
              <a:rPr lang="en-US" dirty="0" smtClean="0"/>
              <a:t> </a:t>
            </a:r>
            <a:r>
              <a:rPr lang="en-US" dirty="0" smtClean="0"/>
              <a:t>incrementally</a:t>
            </a:r>
          </a:p>
          <a:p>
            <a:endParaRPr lang="en-US" baseline="0" dirty="0" smtClean="0"/>
          </a:p>
          <a:p>
            <a:r>
              <a:rPr lang="en-US" dirty="0" smtClean="0"/>
              <a:t>Keep your project’s details where they </a:t>
            </a:r>
            <a:r>
              <a:rPr lang="en-US" dirty="0" smtClean="0"/>
              <a:t>belong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Componentization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vs. improvement</a:t>
            </a:r>
          </a:p>
          <a:p>
            <a:r>
              <a:rPr lang="en-US" dirty="0" smtClean="0"/>
              <a:t>Internal requirements vs. external requirements</a:t>
            </a:r>
          </a:p>
          <a:p>
            <a:r>
              <a:rPr lang="en-US" dirty="0" smtClean="0"/>
              <a:t>Development time </a:t>
            </a:r>
            <a:r>
              <a:rPr lang="en-US" dirty="0" smtClean="0"/>
              <a:t>vs. scope</a:t>
            </a:r>
          </a:p>
          <a:p>
            <a:r>
              <a:rPr lang="en-US" dirty="0" smtClean="0"/>
              <a:t>Structured vs. organic</a:t>
            </a:r>
          </a:p>
          <a:p>
            <a:r>
              <a:rPr lang="en-US" dirty="0" smtClean="0"/>
              <a:t>Early feedback vs. interface stability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Componentization?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00200"/>
            <a:ext cx="43434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Software Project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43434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Public Interface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2800"/>
            <a:ext cx="2514600" cy="762000"/>
          </a:xfrm>
          <a:prstGeom prst="rect">
            <a:avLst/>
          </a:prstGeom>
          <a:solidFill>
            <a:schemeClr val="tx2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Neat Idea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600200"/>
            <a:ext cx="43434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Software Project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819400" y="3352800"/>
            <a:ext cx="2514600" cy="762000"/>
          </a:xfrm>
          <a:prstGeom prst="rect">
            <a:avLst/>
          </a:prstGeom>
          <a:solidFill>
            <a:schemeClr val="tx2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Neat Idea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Componentization?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600200"/>
            <a:ext cx="43434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Public Interface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715000" y="3352800"/>
            <a:ext cx="25146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Component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15000" y="2743200"/>
            <a:ext cx="25146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Public Interface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15000" y="3352800"/>
            <a:ext cx="25146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Component</a:t>
            </a:r>
            <a:endParaRPr lang="en-US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177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Components?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</a:t>
            </a:r>
            <a:r>
              <a:rPr lang="en-US" baseline="0" dirty="0" smtClean="0"/>
              <a:t> existing functionality</a:t>
            </a:r>
          </a:p>
          <a:p>
            <a:r>
              <a:rPr lang="en-US" baseline="0" dirty="0" smtClean="0"/>
              <a:t>Build new tools easily</a:t>
            </a:r>
          </a:p>
          <a:p>
            <a:r>
              <a:rPr lang="en-US" baseline="0" dirty="0" err="1" smtClean="0"/>
              <a:t>Orthogonality</a:t>
            </a:r>
            <a:endParaRPr lang="en-US" baseline="0" dirty="0" smtClean="0"/>
          </a:p>
          <a:p>
            <a:r>
              <a:rPr lang="en-US" baseline="0" dirty="0" smtClean="0"/>
              <a:t>Testability</a:t>
            </a:r>
          </a:p>
          <a:p>
            <a:r>
              <a:rPr lang="en-US" dirty="0" smtClean="0"/>
              <a:t>Improved code </a:t>
            </a:r>
            <a:r>
              <a:rPr lang="en-US" dirty="0" smtClean="0"/>
              <a:t>quality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Dyninst</a:t>
            </a:r>
            <a:r>
              <a:rPr lang="en-US" dirty="0" smtClean="0"/>
              <a:t> and the Components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441324" y="1905000"/>
            <a:ext cx="1006476" cy="1008063"/>
            <a:chOff x="288925" y="1295400"/>
            <a:chExt cx="1006476" cy="1008063"/>
          </a:xfrm>
        </p:grpSpPr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563563" y="1571625"/>
              <a:ext cx="182563" cy="1825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838200" y="1846263"/>
              <a:ext cx="182563" cy="1825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288925" y="1846263"/>
              <a:ext cx="182563" cy="1825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1"/>
            <p:cNvSpPr>
              <a:spLocks noChangeArrowheads="1"/>
            </p:cNvSpPr>
            <p:nvPr/>
          </p:nvSpPr>
          <p:spPr bwMode="auto">
            <a:xfrm>
              <a:off x="563563" y="2120900"/>
              <a:ext cx="182563" cy="1825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2"/>
            <p:cNvSpPr>
              <a:spLocks noChangeArrowheads="1"/>
            </p:cNvSpPr>
            <p:nvPr/>
          </p:nvSpPr>
          <p:spPr bwMode="auto">
            <a:xfrm>
              <a:off x="1112838" y="2120900"/>
              <a:ext cx="182563" cy="18256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43"/>
            <p:cNvCxnSpPr>
              <a:cxnSpLocks noChangeShapeType="1"/>
              <a:stCxn id="8" idx="3"/>
              <a:endCxn id="11" idx="7"/>
            </p:cNvCxnSpPr>
            <p:nvPr/>
          </p:nvCxnSpPr>
          <p:spPr bwMode="auto">
            <a:xfrm flipH="1">
              <a:off x="444500" y="1727200"/>
              <a:ext cx="146050" cy="14605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</p:cxnSp>
        <p:cxnSp>
          <p:nvCxnSpPr>
            <p:cNvPr id="16" name="AutoShape 44"/>
            <p:cNvCxnSpPr>
              <a:cxnSpLocks noChangeShapeType="1"/>
              <a:stCxn id="8" idx="5"/>
              <a:endCxn id="10" idx="1"/>
            </p:cNvCxnSpPr>
            <p:nvPr/>
          </p:nvCxnSpPr>
          <p:spPr bwMode="auto">
            <a:xfrm>
              <a:off x="719138" y="1727200"/>
              <a:ext cx="146050" cy="14605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</p:cxnSp>
        <p:cxnSp>
          <p:nvCxnSpPr>
            <p:cNvPr id="17" name="AutoShape 45"/>
            <p:cNvCxnSpPr>
              <a:cxnSpLocks noChangeShapeType="1"/>
              <a:stCxn id="10" idx="3"/>
              <a:endCxn id="13" idx="7"/>
            </p:cNvCxnSpPr>
            <p:nvPr/>
          </p:nvCxnSpPr>
          <p:spPr bwMode="auto">
            <a:xfrm flipH="1">
              <a:off x="719138" y="2001838"/>
              <a:ext cx="146050" cy="14605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</p:cxnSp>
        <p:cxnSp>
          <p:nvCxnSpPr>
            <p:cNvPr id="18" name="AutoShape 46"/>
            <p:cNvCxnSpPr>
              <a:cxnSpLocks noChangeShapeType="1"/>
              <a:stCxn id="10" idx="5"/>
              <a:endCxn id="14" idx="1"/>
            </p:cNvCxnSpPr>
            <p:nvPr/>
          </p:nvCxnSpPr>
          <p:spPr bwMode="auto">
            <a:xfrm>
              <a:off x="993775" y="2001838"/>
              <a:ext cx="146050" cy="146050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</p:cxn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381000" y="1295400"/>
              <a:ext cx="547688" cy="2746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AST</a:t>
              </a:r>
            </a:p>
          </p:txBody>
        </p:sp>
      </p:grp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7467600" y="3733800"/>
            <a:ext cx="1473200" cy="862013"/>
          </a:xfrm>
          <a:prstGeom prst="ellipse">
            <a:avLst/>
          </a:prstGeom>
          <a:solidFill>
            <a:srgbClr val="00B050"/>
          </a:solidFill>
          <a:ln w="9525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Binary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91400" y="3276600"/>
            <a:ext cx="1676400" cy="2209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</a:t>
            </a:r>
          </a:p>
        </p:txBody>
      </p:sp>
      <p:grpSp>
        <p:nvGrpSpPr>
          <p:cNvPr id="3" name="Group 67"/>
          <p:cNvGrpSpPr/>
          <p:nvPr/>
        </p:nvGrpSpPr>
        <p:grpSpPr>
          <a:xfrm>
            <a:off x="1295400" y="2057400"/>
            <a:ext cx="6187338" cy="4495800"/>
            <a:chOff x="1295400" y="1600200"/>
            <a:chExt cx="6187338" cy="4495800"/>
          </a:xfrm>
        </p:grpSpPr>
        <p:sp>
          <p:nvSpPr>
            <p:cNvPr id="56" name="Left-Up Arrow 55"/>
            <p:cNvSpPr/>
            <p:nvPr/>
          </p:nvSpPr>
          <p:spPr bwMode="auto">
            <a:xfrm rot="8001702">
              <a:off x="1474094" y="3497904"/>
              <a:ext cx="481619" cy="487338"/>
            </a:xfrm>
            <a:prstGeom prst="leftUpArrow">
              <a:avLst/>
            </a:prstGeom>
            <a:gradFill flip="none" rotWithShape="1">
              <a:gsLst>
                <a:gs pos="37000">
                  <a:schemeClr val="bg1">
                    <a:lumMod val="75000"/>
                  </a:schemeClr>
                </a:gs>
                <a:gs pos="100000">
                  <a:srgbClr val="00B05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ight Arrow 62"/>
            <p:cNvSpPr/>
            <p:nvPr/>
          </p:nvSpPr>
          <p:spPr bwMode="auto">
            <a:xfrm>
              <a:off x="5257801" y="5334000"/>
              <a:ext cx="457200" cy="30480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Down Arrow 60"/>
            <p:cNvSpPr/>
            <p:nvPr/>
          </p:nvSpPr>
          <p:spPr bwMode="auto">
            <a:xfrm rot="13948510">
              <a:off x="5107331" y="3684641"/>
              <a:ext cx="306387" cy="857200"/>
            </a:xfrm>
            <a:prstGeom prst="downArrow">
              <a:avLst/>
            </a:prstGeom>
            <a:gradFill flip="none" rotWithShape="1">
              <a:gsLst>
                <a:gs pos="25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Right Arrow 47"/>
            <p:cNvSpPr/>
            <p:nvPr/>
          </p:nvSpPr>
          <p:spPr bwMode="auto">
            <a:xfrm>
              <a:off x="3048000" y="2971800"/>
              <a:ext cx="685800" cy="304800"/>
            </a:xfrm>
            <a:prstGeom prst="rightArrow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51"/>
            <p:cNvSpPr>
              <a:spLocks noChangeArrowheads="1"/>
            </p:cNvSpPr>
            <p:nvPr/>
          </p:nvSpPr>
          <p:spPr bwMode="auto">
            <a:xfrm>
              <a:off x="3708221" y="5181600"/>
              <a:ext cx="1549579" cy="7239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200" dirty="0" err="1"/>
                <a:t>Stackwalker</a:t>
              </a:r>
              <a:endParaRPr lang="en-US" sz="2200" dirty="0"/>
            </a:p>
            <a:p>
              <a:pPr algn="ctr"/>
              <a:r>
                <a:rPr lang="en-US" sz="2200" dirty="0"/>
                <a:t>API</a:t>
              </a:r>
            </a:p>
          </p:txBody>
        </p: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5638800" y="3132138"/>
              <a:ext cx="1295550" cy="9064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200" dirty="0" smtClean="0"/>
                <a:t>Patch </a:t>
              </a:r>
              <a:endParaRPr lang="en-US" sz="2200" dirty="0" smtClean="0"/>
            </a:p>
            <a:p>
              <a:pPr algn="ctr"/>
              <a:r>
                <a:rPr lang="en-US" sz="2200" dirty="0" smtClean="0"/>
                <a:t>API</a:t>
              </a:r>
              <a:endParaRPr lang="en-US" sz="2200" dirty="0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28800" y="2514600"/>
              <a:ext cx="1257300" cy="990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 algn="ctr">
              <a:noFill/>
              <a:prstDash val="dash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dirty="0" err="1" smtClean="0"/>
                <a:t>Symtab</a:t>
              </a:r>
              <a:endParaRPr lang="en-US" dirty="0" smtClean="0"/>
            </a:p>
            <a:p>
              <a:pPr algn="ctr">
                <a:defRPr/>
              </a:pPr>
              <a:r>
                <a:rPr lang="en-US" dirty="0" smtClean="0"/>
                <a:t>API</a:t>
              </a:r>
              <a:endParaRPr lang="en-US" dirty="0"/>
            </a:p>
          </p:txBody>
        </p:sp>
        <p:sp>
          <p:nvSpPr>
            <p:cNvPr id="37" name="Rectangle 53"/>
            <p:cNvSpPr>
              <a:spLocks noChangeArrowheads="1"/>
            </p:cNvSpPr>
            <p:nvPr/>
          </p:nvSpPr>
          <p:spPr bwMode="auto">
            <a:xfrm>
              <a:off x="3733650" y="3886200"/>
              <a:ext cx="1295550" cy="990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dirty="0" err="1" smtClean="0"/>
                <a:t>DataFlow</a:t>
              </a:r>
              <a:endParaRPr lang="en-US" dirty="0"/>
            </a:p>
            <a:p>
              <a:pPr algn="ctr"/>
              <a:r>
                <a:rPr lang="en-US" dirty="0"/>
                <a:t>API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1295400" y="1752600"/>
              <a:ext cx="4343400" cy="379412"/>
            </a:xfrm>
            <a:prstGeom prst="rightArrow">
              <a:avLst>
                <a:gd name="adj1" fmla="val 50000"/>
                <a:gd name="adj2" fmla="val 84109"/>
              </a:avLst>
            </a:prstGeom>
            <a:gradFill rotWithShape="1">
              <a:gsLst>
                <a:gs pos="0">
                  <a:srgbClr val="00B050"/>
                </a:gs>
                <a:gs pos="100000">
                  <a:schemeClr val="accent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6096000" y="2438400"/>
              <a:ext cx="304800" cy="685800"/>
            </a:xfrm>
            <a:prstGeom prst="downArrow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Down Arrow 51"/>
            <p:cNvSpPr/>
            <p:nvPr/>
          </p:nvSpPr>
          <p:spPr bwMode="auto">
            <a:xfrm rot="18434319">
              <a:off x="5132680" y="2897774"/>
              <a:ext cx="306387" cy="794779"/>
            </a:xfrm>
            <a:prstGeom prst="downArrow">
              <a:avLst/>
            </a:prstGeom>
            <a:gradFill flip="none" rotWithShape="1">
              <a:gsLst>
                <a:gs pos="25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ight Arrow 56"/>
            <p:cNvSpPr/>
            <p:nvPr/>
          </p:nvSpPr>
          <p:spPr bwMode="auto">
            <a:xfrm rot="19002661">
              <a:off x="2902570" y="3532842"/>
              <a:ext cx="929371" cy="304800"/>
            </a:xfrm>
            <a:prstGeom prst="rightArrow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3053563" y="4267200"/>
              <a:ext cx="680237" cy="304800"/>
            </a:xfrm>
            <a:prstGeom prst="rightArrow">
              <a:avLst/>
            </a:prstGeom>
            <a:gradFill flip="none" rotWithShape="1">
              <a:gsLst>
                <a:gs pos="49000">
                  <a:schemeClr val="bg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828800" y="3886200"/>
              <a:ext cx="1257300" cy="990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dirty="0"/>
                <a:t>Instruction</a:t>
              </a:r>
              <a:br>
                <a:rPr lang="en-US" dirty="0"/>
              </a:br>
              <a:r>
                <a:rPr lang="en-US" dirty="0"/>
                <a:t>API</a:t>
              </a:r>
            </a:p>
          </p:txBody>
        </p:sp>
        <p:sp>
          <p:nvSpPr>
            <p:cNvPr id="38" name="Rectangle 54"/>
            <p:cNvSpPr>
              <a:spLocks noChangeArrowheads="1"/>
            </p:cNvSpPr>
            <p:nvPr/>
          </p:nvSpPr>
          <p:spPr bwMode="auto">
            <a:xfrm>
              <a:off x="3733650" y="2590800"/>
              <a:ext cx="129555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dirty="0" smtClean="0"/>
                <a:t>Parse</a:t>
              </a:r>
              <a:endParaRPr lang="en-US" dirty="0"/>
            </a:p>
            <a:p>
              <a:pPr algn="ctr"/>
              <a:r>
                <a:rPr lang="en-US" dirty="0"/>
                <a:t>API</a:t>
              </a: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5638800" y="1600200"/>
              <a:ext cx="1295550" cy="838200"/>
            </a:xfrm>
            <a:prstGeom prst="rect">
              <a:avLst/>
            </a:prstGeom>
            <a:solidFill>
              <a:schemeClr val="accent5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200" dirty="0"/>
                <a:t>Code</a:t>
              </a:r>
            </a:p>
            <a:p>
              <a:pPr algn="ctr"/>
              <a:r>
                <a:rPr lang="en-US" sz="2200" dirty="0"/>
                <a:t>Gen</a:t>
              </a: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6934200" y="3505200"/>
              <a:ext cx="533400" cy="304800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00B050"/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ight Arrow 64"/>
            <p:cNvSpPr/>
            <p:nvPr/>
          </p:nvSpPr>
          <p:spPr bwMode="auto">
            <a:xfrm rot="19011991">
              <a:off x="6880872" y="5093237"/>
              <a:ext cx="601866" cy="304800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5708499" y="4953000"/>
              <a:ext cx="1301901" cy="1143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900" dirty="0" err="1" smtClean="0"/>
                <a:t>ProcControl</a:t>
              </a:r>
              <a:r>
                <a:rPr lang="en-US" sz="1900" dirty="0"/>
                <a:t/>
              </a:r>
              <a:br>
                <a:rPr lang="en-US" sz="1900" dirty="0"/>
              </a:br>
              <a:r>
                <a:rPr lang="en-US" sz="1900" dirty="0" smtClean="0"/>
                <a:t>API</a:t>
              </a:r>
              <a:endParaRPr lang="en-US" sz="1900" dirty="0"/>
            </a:p>
          </p:txBody>
        </p:sp>
      </p:grp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50800" y="3810000"/>
            <a:ext cx="1473200" cy="862013"/>
          </a:xfrm>
          <a:prstGeom prst="ellipse">
            <a:avLst/>
          </a:prstGeom>
          <a:solidFill>
            <a:srgbClr val="00B050"/>
          </a:solidFill>
          <a:ln w="9525"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Binary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628165" y="3569660"/>
            <a:ext cx="1304263" cy="91728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621077" y="2042116"/>
            <a:ext cx="1321984" cy="849940"/>
          </a:xfrm>
          <a:prstGeom prst="rect">
            <a:avLst/>
          </a:prstGeom>
          <a:noFill/>
          <a:ln w="508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2"/>
          <p:cNvGrpSpPr/>
          <p:nvPr/>
        </p:nvGrpSpPr>
        <p:grpSpPr>
          <a:xfrm>
            <a:off x="457200" y="762000"/>
            <a:ext cx="8686800" cy="5791200"/>
            <a:chOff x="457200" y="762000"/>
            <a:chExt cx="8686800" cy="5791200"/>
          </a:xfrm>
        </p:grpSpPr>
        <p:sp>
          <p:nvSpPr>
            <p:cNvPr id="49" name="Rectangle 48"/>
            <p:cNvSpPr/>
            <p:nvPr/>
          </p:nvSpPr>
          <p:spPr>
            <a:xfrm>
              <a:off x="457200" y="838200"/>
              <a:ext cx="990600" cy="381000"/>
            </a:xfrm>
            <a:prstGeom prst="rect">
              <a:avLst/>
            </a:prstGeom>
            <a:noFill/>
            <a:ln w="508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4000" y="788313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= Existing Component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05400" y="811887"/>
              <a:ext cx="1066800" cy="381000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86500" y="762000"/>
              <a:ext cx="2857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= New Component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7200" y="1371600"/>
              <a:ext cx="990600" cy="381000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524000" y="1321713"/>
              <a:ext cx="2857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= Proposed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828800" y="2953512"/>
              <a:ext cx="1267968" cy="1005840"/>
            </a:xfrm>
            <a:prstGeom prst="rect">
              <a:avLst/>
            </a:prstGeom>
            <a:noFill/>
            <a:ln w="508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28800" y="4328160"/>
              <a:ext cx="1244009" cy="1005840"/>
            </a:xfrm>
            <a:prstGeom prst="rect">
              <a:avLst/>
            </a:prstGeom>
            <a:noFill/>
            <a:ln w="508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33800" y="4328160"/>
              <a:ext cx="1295400" cy="1005840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88419" y="5394960"/>
              <a:ext cx="1321981" cy="1158240"/>
            </a:xfrm>
            <a:prstGeom prst="rect">
              <a:avLst/>
            </a:prstGeom>
            <a:noFill/>
            <a:ln w="508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89498" y="5638800"/>
              <a:ext cx="1573618" cy="730102"/>
            </a:xfrm>
            <a:prstGeom prst="rect">
              <a:avLst/>
            </a:prstGeom>
            <a:noFill/>
            <a:ln w="508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21393" y="3045120"/>
              <a:ext cx="1318440" cy="920824"/>
            </a:xfrm>
            <a:prstGeom prst="rect">
              <a:avLst/>
            </a:prstGeom>
            <a:noFill/>
            <a:ln w="508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1143000" y="1920766"/>
            <a:ext cx="6324600" cy="4724400"/>
            <a:chOff x="1143000" y="1524000"/>
            <a:chExt cx="6324600" cy="4724400"/>
          </a:xfrm>
        </p:grpSpPr>
        <p:sp>
          <p:nvSpPr>
            <p:cNvPr id="69" name="Rectangle 68"/>
            <p:cNvSpPr/>
            <p:nvPr/>
          </p:nvSpPr>
          <p:spPr>
            <a:xfrm>
              <a:off x="1752600" y="1524000"/>
              <a:ext cx="5334000" cy="4724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 dirty="0" smtClean="0"/>
                <a:t>DyninstAPI</a:t>
              </a:r>
              <a:endParaRPr lang="en-US" sz="3800" b="1" dirty="0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1371600" y="3657600"/>
              <a:ext cx="381000" cy="30480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7010400" y="3581400"/>
              <a:ext cx="457200" cy="304800"/>
            </a:xfrm>
            <a:prstGeom prst="rightArrow">
              <a:avLst/>
            </a:prstGeom>
            <a:gradFill>
              <a:gsLst>
                <a:gs pos="0">
                  <a:srgbClr val="333333"/>
                </a:gs>
                <a:gs pos="100000">
                  <a:srgbClr val="00B050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1143000" y="1813560"/>
              <a:ext cx="609600" cy="32004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ParseAPI</a:t>
            </a:r>
            <a:r>
              <a:rPr lang="en-US" dirty="0" smtClean="0"/>
              <a:t>: </a:t>
            </a:r>
            <a:r>
              <a:rPr lang="en-US" dirty="0" smtClean="0"/>
              <a:t>Defining the component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0" y="2124402"/>
            <a:ext cx="1600200" cy="656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71897" y="2452850"/>
            <a:ext cx="1600200" cy="656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27996" y="4642944"/>
            <a:ext cx="1600200" cy="656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364421" y="2933697"/>
            <a:ext cx="1905000" cy="98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Cached </a:t>
            </a:r>
            <a:r>
              <a:rPr lang="en-US" dirty="0" smtClean="0"/>
              <a:t> register </a:t>
            </a:r>
            <a:r>
              <a:rPr lang="en-US" dirty="0" err="1" smtClean="0"/>
              <a:t>liveness</a:t>
            </a:r>
            <a:r>
              <a:rPr lang="en-US" dirty="0" smtClean="0"/>
              <a:t> </a:t>
            </a:r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02321" y="4162095"/>
            <a:ext cx="2514600" cy="80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Instrumentability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59421" y="3426370"/>
            <a:ext cx="1600200" cy="656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InstPoints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1030069"/>
            <a:ext cx="393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Dyninst</a:t>
            </a:r>
            <a:r>
              <a:rPr lang="en-US" sz="3600" dirty="0" smtClean="0"/>
              <a:t> </a:t>
            </a:r>
            <a:r>
              <a:rPr lang="en-US" sz="3600" dirty="0" smtClean="0"/>
              <a:t>CFG model</a:t>
            </a:r>
            <a:endParaRPr lang="en-US" sz="3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ParseAPI</a:t>
            </a:r>
            <a:r>
              <a:rPr lang="en-US" dirty="0" smtClean="0"/>
              <a:t>: </a:t>
            </a:r>
            <a:r>
              <a:rPr lang="en-US" dirty="0"/>
              <a:t>Defining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2229505"/>
            <a:ext cx="1600200" cy="2494895"/>
            <a:chOff x="1219200" y="2229505"/>
            <a:chExt cx="1600200" cy="2494895"/>
          </a:xfrm>
        </p:grpSpPr>
        <p:sp>
          <p:nvSpPr>
            <p:cNvPr id="5" name="Oval 4"/>
            <p:cNvSpPr/>
            <p:nvPr/>
          </p:nvSpPr>
          <p:spPr>
            <a:xfrm>
              <a:off x="1219200" y="2229505"/>
              <a:ext cx="1600200" cy="65689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19200" y="3148504"/>
              <a:ext cx="1600200" cy="65689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Edge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19200" y="4067503"/>
              <a:ext cx="1600200" cy="65689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09373" y="2057400"/>
            <a:ext cx="2514600" cy="2913993"/>
            <a:chOff x="5486400" y="2057400"/>
            <a:chExt cx="2514600" cy="2913993"/>
          </a:xfrm>
        </p:grpSpPr>
        <p:sp>
          <p:nvSpPr>
            <p:cNvPr id="10" name="Oval 9"/>
            <p:cNvSpPr/>
            <p:nvPr/>
          </p:nvSpPr>
          <p:spPr>
            <a:xfrm>
              <a:off x="5791200" y="2057400"/>
              <a:ext cx="1905000" cy="9853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Cached </a:t>
              </a:r>
              <a:r>
                <a:rPr lang="en-US" dirty="0" smtClean="0"/>
                <a:t> register </a:t>
              </a:r>
              <a:r>
                <a:rPr lang="en-US" dirty="0" err="1" smtClean="0"/>
                <a:t>liveness</a:t>
              </a:r>
              <a:r>
                <a:rPr lang="en-US" dirty="0" smtClean="0"/>
                <a:t> </a:t>
              </a:r>
              <a:r>
                <a:rPr lang="en-US" dirty="0" smtClean="0"/>
                <a:t>info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4162095"/>
              <a:ext cx="2514600" cy="8092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Instrumentability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943600" y="3273971"/>
              <a:ext cx="1600200" cy="6568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InstPoints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3044" y="1030069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Dyninst</a:t>
            </a:r>
            <a:r>
              <a:rPr lang="en-US" sz="3600" dirty="0" smtClean="0"/>
              <a:t> </a:t>
            </a:r>
            <a:r>
              <a:rPr lang="en-US" sz="3600" dirty="0" smtClean="0"/>
              <a:t>extensions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030069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ParseAPI</a:t>
            </a:r>
            <a:r>
              <a:rPr lang="en-US" sz="3600" dirty="0" smtClean="0"/>
              <a:t> CFG model</a:t>
            </a:r>
            <a:endParaRPr lang="en-US" sz="3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6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PatchAPI</a:t>
            </a:r>
            <a:r>
              <a:rPr lang="en-US" dirty="0" smtClean="0"/>
              <a:t>: Refine your assumptions</a:t>
            </a:r>
            <a:endParaRPr lang="en-US" dirty="0"/>
          </a:p>
        </p:txBody>
      </p:sp>
      <p:pic>
        <p:nvPicPr>
          <p:cNvPr id="2050" name="Picture 2" descr="C:\Users\User\AppData\Local\Microsoft\Windows\Temporary Internet Files\Content.IE5\DDI8DDOS\MP9004228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7" y="1066800"/>
            <a:ext cx="299866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9789608"/>
              </p:ext>
            </p:extLst>
          </p:nvPr>
        </p:nvGraphicFramePr>
        <p:xfrm>
          <a:off x="1019504" y="1309414"/>
          <a:ext cx="3615559" cy="401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89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SymtabAPI</a:t>
            </a:r>
            <a:r>
              <a:rPr lang="en-US" dirty="0" smtClean="0"/>
              <a:t>: </a:t>
            </a:r>
            <a:r>
              <a:rPr lang="en-US" dirty="0" smtClean="0"/>
              <a:t>Creating good abstractions</a:t>
            </a:r>
            <a:endParaRPr lang="en-US" dirty="0"/>
          </a:p>
        </p:txBody>
      </p:sp>
      <p:pic>
        <p:nvPicPr>
          <p:cNvPr id="5122" name="Picture 2" descr="C:\Users\User\AppData\Local\Microsoft\Windows\Temporary Internet Files\Content.IE5\U2QVO0OI\MP9003993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407920" cy="24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12954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…hiding messy internals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2954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Great interface…</a:t>
            </a:r>
            <a:endParaRPr lang="en-US" sz="3200" dirty="0"/>
          </a:p>
        </p:txBody>
      </p:sp>
      <p:pic>
        <p:nvPicPr>
          <p:cNvPr id="5123" name="Picture 3" descr="C:\Users\User\AppData\Local\Microsoft\Windows\Temporary Internet Files\Content.IE5\YOIF77ZB\MC90043484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6" y="2571749"/>
            <a:ext cx="2653689" cy="26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Deconstruction of Dyninst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0F13A-0508-4AE4-B09C-9A7C8BB46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4419600" y="4697247"/>
            <a:ext cx="1295400" cy="1056382"/>
          </a:xfrm>
          <a:prstGeom prst="foldedCorner">
            <a:avLst>
              <a:gd name="adj" fmla="val 3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ELF</a:t>
            </a:r>
            <a:endParaRPr lang="en-US" dirty="0"/>
          </a:p>
        </p:txBody>
      </p:sp>
      <p:sp>
        <p:nvSpPr>
          <p:cNvPr id="16" name="Folded Corner 15"/>
          <p:cNvSpPr/>
          <p:nvPr/>
        </p:nvSpPr>
        <p:spPr>
          <a:xfrm>
            <a:off x="6172200" y="4764687"/>
            <a:ext cx="1295400" cy="1056382"/>
          </a:xfrm>
          <a:prstGeom prst="foldedCorner">
            <a:avLst>
              <a:gd name="adj" fmla="val 3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7" name="Folded Corner 16"/>
          <p:cNvSpPr/>
          <p:nvPr/>
        </p:nvSpPr>
        <p:spPr>
          <a:xfrm>
            <a:off x="7658100" y="4022419"/>
            <a:ext cx="1295400" cy="1056382"/>
          </a:xfrm>
          <a:prstGeom prst="foldedCorner">
            <a:avLst>
              <a:gd name="adj" fmla="val 3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XCOFF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week-template">
  <a:themeElements>
    <a:clrScheme name="pdweek-template 1">
      <a:dk1>
        <a:srgbClr val="000000"/>
      </a:dk1>
      <a:lt1>
        <a:srgbClr val="FFFFFF"/>
      </a:lt1>
      <a:dk2>
        <a:srgbClr val="92AAF6"/>
      </a:dk2>
      <a:lt2>
        <a:srgbClr val="FEFAC9"/>
      </a:lt2>
      <a:accent1>
        <a:srgbClr val="92AAF6"/>
      </a:accent1>
      <a:accent2>
        <a:srgbClr val="FA8282"/>
      </a:accent2>
      <a:accent3>
        <a:srgbClr val="FFFFFF"/>
      </a:accent3>
      <a:accent4>
        <a:srgbClr val="000000"/>
      </a:accent4>
      <a:accent5>
        <a:srgbClr val="C7D2FA"/>
      </a:accent5>
      <a:accent6>
        <a:srgbClr val="E37575"/>
      </a:accent6>
      <a:hlink>
        <a:srgbClr val="8E58B6"/>
      </a:hlink>
      <a:folHlink>
        <a:srgbClr val="7F6F6F"/>
      </a:folHlink>
    </a:clrScheme>
    <a:fontScheme name="pdweek-templat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dweek-template 1">
        <a:dk1>
          <a:srgbClr val="000000"/>
        </a:dk1>
        <a:lt1>
          <a:srgbClr val="FFFFFF"/>
        </a:lt1>
        <a:dk2>
          <a:srgbClr val="92AAF6"/>
        </a:dk2>
        <a:lt2>
          <a:srgbClr val="FEFAC9"/>
        </a:lt2>
        <a:accent1>
          <a:srgbClr val="92AAF6"/>
        </a:accent1>
        <a:accent2>
          <a:srgbClr val="FA8282"/>
        </a:accent2>
        <a:accent3>
          <a:srgbClr val="FFFFFF"/>
        </a:accent3>
        <a:accent4>
          <a:srgbClr val="000000"/>
        </a:accent4>
        <a:accent5>
          <a:srgbClr val="C7D2FA"/>
        </a:accent5>
        <a:accent6>
          <a:srgbClr val="E37575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dweek-template">
  <a:themeElements>
    <a:clrScheme name="Custom 1">
      <a:dk1>
        <a:sysClr val="windowText" lastClr="000000"/>
      </a:dk1>
      <a:lt1>
        <a:sysClr val="window" lastClr="FFFFFF"/>
      </a:lt1>
      <a:dk2>
        <a:srgbClr val="92AAF6"/>
      </a:dk2>
      <a:lt2>
        <a:srgbClr val="FEFAC9"/>
      </a:lt2>
      <a:accent1>
        <a:srgbClr val="92AAF6"/>
      </a:accent1>
      <a:accent2>
        <a:srgbClr val="FA8282"/>
      </a:accent2>
      <a:accent3>
        <a:srgbClr val="F3A447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New_features_2010</Template>
  <TotalTime>18182</TotalTime>
  <Words>996</Words>
  <Application>Microsoft Office PowerPoint</Application>
  <PresentationFormat>On-screen Show (4:3)</PresentationFormat>
  <Paragraphs>250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pdweek-template</vt:lpstr>
      <vt:lpstr>1_pdweek-template</vt:lpstr>
      <vt:lpstr>Deconstruction of Dyninst: Best Practices and Lessons Learned</vt:lpstr>
      <vt:lpstr>What is Componentization?</vt:lpstr>
      <vt:lpstr>What is Componentization?</vt:lpstr>
      <vt:lpstr>Why Components?</vt:lpstr>
      <vt:lpstr>Dyninst and the Components</vt:lpstr>
      <vt:lpstr>ParseAPI: Defining the component</vt:lpstr>
      <vt:lpstr>ParseAPI: Defining the component</vt:lpstr>
      <vt:lpstr>PatchAPI: Refine your assumptions</vt:lpstr>
      <vt:lpstr>SymtabAPI: Creating good abstractions</vt:lpstr>
      <vt:lpstr>InstructionAPI: Adding missing features</vt:lpstr>
      <vt:lpstr>InstructionAPI: Adding missing features</vt:lpstr>
      <vt:lpstr>ProcControlAPI: Build one to throw away</vt:lpstr>
      <vt:lpstr>ProcControlAPI: Build one to throw away</vt:lpstr>
      <vt:lpstr>Stackwalker: When customers attack</vt:lpstr>
      <vt:lpstr>DataflowAPI: Cool isn’t enough</vt:lpstr>
      <vt:lpstr>What we’ve learned</vt:lpstr>
      <vt:lpstr>Componentization Tradeoffs</vt:lpstr>
    </vt:vector>
  </TitlesOfParts>
  <Company>The University of Wisconsin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Deconstruction of Dyninst</dc:title>
  <dc:creator>bill</dc:creator>
  <cp:lastModifiedBy>User</cp:lastModifiedBy>
  <cp:revision>1359</cp:revision>
  <dcterms:created xsi:type="dcterms:W3CDTF">2011-04-04T21:00:59Z</dcterms:created>
  <dcterms:modified xsi:type="dcterms:W3CDTF">2011-04-29T21:58:18Z</dcterms:modified>
</cp:coreProperties>
</file>