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91" r:id="rId3"/>
    <p:sldId id="259" r:id="rId4"/>
    <p:sldId id="292" r:id="rId5"/>
    <p:sldId id="286" r:id="rId6"/>
    <p:sldId id="271" r:id="rId7"/>
    <p:sldId id="262" r:id="rId8"/>
    <p:sldId id="275" r:id="rId9"/>
    <p:sldId id="270" r:id="rId10"/>
    <p:sldId id="289" r:id="rId11"/>
    <p:sldId id="272" r:id="rId12"/>
    <p:sldId id="290" r:id="rId13"/>
    <p:sldId id="273" r:id="rId14"/>
    <p:sldId id="264" r:id="rId15"/>
    <p:sldId id="325" r:id="rId16"/>
    <p:sldId id="319" r:id="rId17"/>
    <p:sldId id="321" r:id="rId18"/>
    <p:sldId id="317" r:id="rId19"/>
    <p:sldId id="316" r:id="rId20"/>
    <p:sldId id="318" r:id="rId21"/>
    <p:sldId id="326" r:id="rId22"/>
    <p:sldId id="266" r:id="rId23"/>
    <p:sldId id="315" r:id="rId24"/>
    <p:sldId id="311" r:id="rId25"/>
    <p:sldId id="322" r:id="rId26"/>
    <p:sldId id="324" r:id="rId27"/>
    <p:sldId id="276" r:id="rId28"/>
    <p:sldId id="279" r:id="rId29"/>
    <p:sldId id="274" r:id="rId30"/>
    <p:sldId id="331" r:id="rId31"/>
    <p:sldId id="314" r:id="rId32"/>
    <p:sldId id="268" r:id="rId33"/>
    <p:sldId id="294" r:id="rId34"/>
    <p:sldId id="323" r:id="rId35"/>
    <p:sldId id="305" r:id="rId36"/>
    <p:sldId id="328" r:id="rId37"/>
    <p:sldId id="329" r:id="rId38"/>
    <p:sldId id="330" r:id="rId39"/>
    <p:sldId id="327" r:id="rId40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74" autoAdjust="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proposalDat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gstoker\dissertation\bzip2Analysis2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gstoker\dissertation\bzip2Analysis2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MC_curv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gstoker\dissertation\apsiAnalysi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gstoker\dissertation\DOEchart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proposalDat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gstoker\dissertation\omnetppAnalysi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5MARstatTes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5MARstatTes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5MARstatTe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proposalDat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5MARstatTes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5MARstatTes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proposalDat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proposal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proposal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proposal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My%20Documents\dissertation\proposal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gstoker\dissertation\omnetppAnalysi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gstoker\dissertation\omnetppAnalysi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gstoker\dissertation\omnetppAnalysi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mba.cs.umd.edu\gstoker\dissertation\bzip2Analysis2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5875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model!$A$5:$A$63</c:f>
              <c:numCache>
                <c:formatCode>General</c:formatCode>
                <c:ptCount val="59"/>
                <c:pt idx="0">
                  <c:v>900</c:v>
                </c:pt>
                <c:pt idx="1">
                  <c:v>1650</c:v>
                </c:pt>
                <c:pt idx="2">
                  <c:v>2400</c:v>
                </c:pt>
                <c:pt idx="3">
                  <c:v>3150</c:v>
                </c:pt>
                <c:pt idx="4">
                  <c:v>3900</c:v>
                </c:pt>
                <c:pt idx="5">
                  <c:v>4650</c:v>
                </c:pt>
                <c:pt idx="6">
                  <c:v>5400</c:v>
                </c:pt>
                <c:pt idx="7">
                  <c:v>6150</c:v>
                </c:pt>
                <c:pt idx="8">
                  <c:v>6900</c:v>
                </c:pt>
                <c:pt idx="9">
                  <c:v>7650</c:v>
                </c:pt>
                <c:pt idx="10">
                  <c:v>8400</c:v>
                </c:pt>
                <c:pt idx="11">
                  <c:v>9150</c:v>
                </c:pt>
                <c:pt idx="12">
                  <c:v>9900</c:v>
                </c:pt>
                <c:pt idx="13">
                  <c:v>10650</c:v>
                </c:pt>
                <c:pt idx="14">
                  <c:v>11400</c:v>
                </c:pt>
                <c:pt idx="15">
                  <c:v>12150</c:v>
                </c:pt>
                <c:pt idx="16">
                  <c:v>12900</c:v>
                </c:pt>
                <c:pt idx="17">
                  <c:v>13650</c:v>
                </c:pt>
                <c:pt idx="18">
                  <c:v>14400</c:v>
                </c:pt>
                <c:pt idx="19">
                  <c:v>15150</c:v>
                </c:pt>
                <c:pt idx="20">
                  <c:v>15900</c:v>
                </c:pt>
                <c:pt idx="21">
                  <c:v>16650</c:v>
                </c:pt>
                <c:pt idx="22">
                  <c:v>17400</c:v>
                </c:pt>
                <c:pt idx="23">
                  <c:v>18150</c:v>
                </c:pt>
                <c:pt idx="24">
                  <c:v>18900</c:v>
                </c:pt>
                <c:pt idx="25">
                  <c:v>19650</c:v>
                </c:pt>
                <c:pt idx="26">
                  <c:v>20400</c:v>
                </c:pt>
                <c:pt idx="27">
                  <c:v>21150</c:v>
                </c:pt>
                <c:pt idx="28">
                  <c:v>21900</c:v>
                </c:pt>
                <c:pt idx="29">
                  <c:v>22650</c:v>
                </c:pt>
                <c:pt idx="30">
                  <c:v>23400</c:v>
                </c:pt>
                <c:pt idx="31">
                  <c:v>24150</c:v>
                </c:pt>
                <c:pt idx="32">
                  <c:v>24900</c:v>
                </c:pt>
                <c:pt idx="33">
                  <c:v>25650</c:v>
                </c:pt>
                <c:pt idx="34">
                  <c:v>26400</c:v>
                </c:pt>
                <c:pt idx="35">
                  <c:v>27150</c:v>
                </c:pt>
                <c:pt idx="36">
                  <c:v>27900</c:v>
                </c:pt>
                <c:pt idx="37">
                  <c:v>28650</c:v>
                </c:pt>
                <c:pt idx="38">
                  <c:v>29400</c:v>
                </c:pt>
                <c:pt idx="39">
                  <c:v>30150</c:v>
                </c:pt>
                <c:pt idx="40">
                  <c:v>30900</c:v>
                </c:pt>
                <c:pt idx="41">
                  <c:v>31650</c:v>
                </c:pt>
                <c:pt idx="42">
                  <c:v>32400</c:v>
                </c:pt>
                <c:pt idx="43">
                  <c:v>33150</c:v>
                </c:pt>
                <c:pt idx="44">
                  <c:v>33900</c:v>
                </c:pt>
                <c:pt idx="45">
                  <c:v>34650</c:v>
                </c:pt>
                <c:pt idx="46">
                  <c:v>35400</c:v>
                </c:pt>
                <c:pt idx="47">
                  <c:v>36150</c:v>
                </c:pt>
                <c:pt idx="48">
                  <c:v>36900</c:v>
                </c:pt>
                <c:pt idx="49">
                  <c:v>37650</c:v>
                </c:pt>
                <c:pt idx="50">
                  <c:v>38400</c:v>
                </c:pt>
                <c:pt idx="51">
                  <c:v>39150</c:v>
                </c:pt>
                <c:pt idx="52">
                  <c:v>39900</c:v>
                </c:pt>
                <c:pt idx="53">
                  <c:v>40650</c:v>
                </c:pt>
                <c:pt idx="54">
                  <c:v>41400</c:v>
                </c:pt>
                <c:pt idx="55">
                  <c:v>42150</c:v>
                </c:pt>
                <c:pt idx="56">
                  <c:v>42900</c:v>
                </c:pt>
                <c:pt idx="57">
                  <c:v>43650</c:v>
                </c:pt>
                <c:pt idx="58">
                  <c:v>44400</c:v>
                </c:pt>
              </c:numCache>
            </c:numRef>
          </c:cat>
          <c:val>
            <c:numRef>
              <c:f>model!$B$5:$B$63</c:f>
              <c:numCache>
                <c:formatCode>General</c:formatCode>
                <c:ptCount val="59"/>
                <c:pt idx="0">
                  <c:v>52.205000000000013</c:v>
                </c:pt>
                <c:pt idx="1">
                  <c:v>54.292276264332202</c:v>
                </c:pt>
                <c:pt idx="2">
                  <c:v>55.319000104144976</c:v>
                </c:pt>
                <c:pt idx="3">
                  <c:v>55.966843726813174</c:v>
                </c:pt>
                <c:pt idx="4">
                  <c:v>56.42878582250453</c:v>
                </c:pt>
                <c:pt idx="5">
                  <c:v>56.783359854697778</c:v>
                </c:pt>
                <c:pt idx="6">
                  <c:v>57.06933340276332</c:v>
                </c:pt>
                <c:pt idx="7">
                  <c:v>57.308339141750061</c:v>
                </c:pt>
                <c:pt idx="8">
                  <c:v>57.513524735422706</c:v>
                </c:pt>
                <c:pt idx="9">
                  <c:v>57.693402184965613</c:v>
                </c:pt>
                <c:pt idx="10">
                  <c:v>57.853757610824736</c:v>
                </c:pt>
                <c:pt idx="11">
                  <c:v>57.998679811106264</c:v>
                </c:pt>
                <c:pt idx="12">
                  <c:v>58.131151058510326</c:v>
                </c:pt>
                <c:pt idx="13">
                  <c:v>58.253404553043076</c:v>
                </c:pt>
                <c:pt idx="14">
                  <c:v>58.367150171159913</c:v>
                </c:pt>
                <c:pt idx="15">
                  <c:v>58.473722268509043</c:v>
                </c:pt>
                <c:pt idx="16">
                  <c:v>58.574179468321994</c:v>
                </c:pt>
                <c:pt idx="17">
                  <c:v>58.669373843228662</c:v>
                </c:pt>
                <c:pt idx="18">
                  <c:v>58.760000000000012</c:v>
                </c:pt>
                <c:pt idx="19">
                  <c:v>58.846630621371986</c:v>
                </c:pt>
                <c:pt idx="20">
                  <c:v>58.92974267039093</c:v>
                </c:pt>
                <c:pt idx="21">
                  <c:v>59.009737024496914</c:v>
                </c:pt>
                <c:pt idx="22">
                  <c:v>59.08695340150225</c:v>
                </c:pt>
                <c:pt idx="23">
                  <c:v>59.161681856052724</c:v>
                </c:pt>
                <c:pt idx="24">
                  <c:v>59.23417174055006</c:v>
                </c:pt>
                <c:pt idx="25">
                  <c:v>59.304638765984897</c:v>
                </c:pt>
                <c:pt idx="26">
                  <c:v>59.373270621183046</c:v>
                </c:pt>
                <c:pt idx="27">
                  <c:v>59.440231485865951</c:v>
                </c:pt>
                <c:pt idx="28">
                  <c:v>59.505665686004406</c:v>
                </c:pt>
                <c:pt idx="29">
                  <c:v>59.569700677676508</c:v>
                </c:pt>
                <c:pt idx="30">
                  <c:v>59.632449500516493</c:v>
                </c:pt>
                <c:pt idx="31">
                  <c:v>59.694012808689685</c:v>
                </c:pt>
                <c:pt idx="32">
                  <c:v>59.754480562766062</c:v>
                </c:pt>
                <c:pt idx="33">
                  <c:v>59.813933447439901</c:v>
                </c:pt>
                <c:pt idx="34">
                  <c:v>59.872444066082878</c:v>
                </c:pt>
                <c:pt idx="35">
                  <c:v>59.930077952511084</c:v>
                </c:pt>
                <c:pt idx="36">
                  <c:v>59.986894432109999</c:v>
                </c:pt>
                <c:pt idx="37">
                  <c:v>60.042947358139102</c:v>
                </c:pt>
                <c:pt idx="38">
                  <c:v>60.098285744041419</c:v>
                </c:pt>
                <c:pt idx="39">
                  <c:v>60.152954308688429</c:v>
                </c:pt>
                <c:pt idx="40">
                  <c:v>60.206993948379207</c:v>
                </c:pt>
                <c:pt idx="41">
                  <c:v>60.260442146945117</c:v>
                </c:pt>
                <c:pt idx="42">
                  <c:v>60.313333333333325</c:v>
                </c:pt>
                <c:pt idx="43">
                  <c:v>60.365699194431677</c:v>
                </c:pt>
                <c:pt idx="44">
                  <c:v>60.417568949611926</c:v>
                </c:pt>
                <c:pt idx="45">
                  <c:v>60.468969592408207</c:v>
                </c:pt>
                <c:pt idx="46">
                  <c:v>60.519926103879179</c:v>
                </c:pt>
                <c:pt idx="47">
                  <c:v>60.570461641493942</c:v>
                </c:pt>
                <c:pt idx="48">
                  <c:v>60.620597706793326</c:v>
                </c:pt>
                <c:pt idx="49">
                  <c:v>60.670354294585444</c:v>
                </c:pt>
                <c:pt idx="50">
                  <c:v>60.719750026036252</c:v>
                </c:pt>
                <c:pt idx="51">
                  <c:v>60.768802267668292</c:v>
                </c:pt>
                <c:pt idx="52">
                  <c:v>60.817527237995144</c:v>
                </c:pt>
                <c:pt idx="53">
                  <c:v>60.865940103286434</c:v>
                </c:pt>
                <c:pt idx="54">
                  <c:v>60.914055063745337</c:v>
                </c:pt>
                <c:pt idx="55">
                  <c:v>60.961885431214178</c:v>
                </c:pt>
                <c:pt idx="56">
                  <c:v>61.009443699375446</c:v>
                </c:pt>
                <c:pt idx="57">
                  <c:v>61.056741607287094</c:v>
                </c:pt>
                <c:pt idx="58">
                  <c:v>61.103790196995163</c:v>
                </c:pt>
              </c:numCache>
            </c:numRef>
          </c:val>
          <c:smooth val="0"/>
        </c:ser>
        <c:ser>
          <c:idx val="1"/>
          <c:order val="1"/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model!$A$5:$A$63</c:f>
              <c:numCache>
                <c:formatCode>General</c:formatCode>
                <c:ptCount val="59"/>
                <c:pt idx="0">
                  <c:v>900</c:v>
                </c:pt>
                <c:pt idx="1">
                  <c:v>1650</c:v>
                </c:pt>
                <c:pt idx="2">
                  <c:v>2400</c:v>
                </c:pt>
                <c:pt idx="3">
                  <c:v>3150</c:v>
                </c:pt>
                <c:pt idx="4">
                  <c:v>3900</c:v>
                </c:pt>
                <c:pt idx="5">
                  <c:v>4650</c:v>
                </c:pt>
                <c:pt idx="6">
                  <c:v>5400</c:v>
                </c:pt>
                <c:pt idx="7">
                  <c:v>6150</c:v>
                </c:pt>
                <c:pt idx="8">
                  <c:v>6900</c:v>
                </c:pt>
                <c:pt idx="9">
                  <c:v>7650</c:v>
                </c:pt>
                <c:pt idx="10">
                  <c:v>8400</c:v>
                </c:pt>
                <c:pt idx="11">
                  <c:v>9150</c:v>
                </c:pt>
                <c:pt idx="12">
                  <c:v>9900</c:v>
                </c:pt>
                <c:pt idx="13">
                  <c:v>10650</c:v>
                </c:pt>
                <c:pt idx="14">
                  <c:v>11400</c:v>
                </c:pt>
                <c:pt idx="15">
                  <c:v>12150</c:v>
                </c:pt>
                <c:pt idx="16">
                  <c:v>12900</c:v>
                </c:pt>
                <c:pt idx="17">
                  <c:v>13650</c:v>
                </c:pt>
                <c:pt idx="18">
                  <c:v>14400</c:v>
                </c:pt>
                <c:pt idx="19">
                  <c:v>15150</c:v>
                </c:pt>
                <c:pt idx="20">
                  <c:v>15900</c:v>
                </c:pt>
                <c:pt idx="21">
                  <c:v>16650</c:v>
                </c:pt>
                <c:pt idx="22">
                  <c:v>17400</c:v>
                </c:pt>
                <c:pt idx="23">
                  <c:v>18150</c:v>
                </c:pt>
                <c:pt idx="24">
                  <c:v>18900</c:v>
                </c:pt>
                <c:pt idx="25">
                  <c:v>19650</c:v>
                </c:pt>
                <c:pt idx="26">
                  <c:v>20400</c:v>
                </c:pt>
                <c:pt idx="27">
                  <c:v>21150</c:v>
                </c:pt>
                <c:pt idx="28">
                  <c:v>21900</c:v>
                </c:pt>
                <c:pt idx="29">
                  <c:v>22650</c:v>
                </c:pt>
                <c:pt idx="30">
                  <c:v>23400</c:v>
                </c:pt>
                <c:pt idx="31">
                  <c:v>24150</c:v>
                </c:pt>
                <c:pt idx="32">
                  <c:v>24900</c:v>
                </c:pt>
                <c:pt idx="33">
                  <c:v>25650</c:v>
                </c:pt>
                <c:pt idx="34">
                  <c:v>26400</c:v>
                </c:pt>
                <c:pt idx="35">
                  <c:v>27150</c:v>
                </c:pt>
                <c:pt idx="36">
                  <c:v>27900</c:v>
                </c:pt>
                <c:pt idx="37">
                  <c:v>28650</c:v>
                </c:pt>
                <c:pt idx="38">
                  <c:v>29400</c:v>
                </c:pt>
                <c:pt idx="39">
                  <c:v>30150</c:v>
                </c:pt>
                <c:pt idx="40">
                  <c:v>30900</c:v>
                </c:pt>
                <c:pt idx="41">
                  <c:v>31650</c:v>
                </c:pt>
                <c:pt idx="42">
                  <c:v>32400</c:v>
                </c:pt>
                <c:pt idx="43">
                  <c:v>33150</c:v>
                </c:pt>
                <c:pt idx="44">
                  <c:v>33900</c:v>
                </c:pt>
                <c:pt idx="45">
                  <c:v>34650</c:v>
                </c:pt>
                <c:pt idx="46">
                  <c:v>35400</c:v>
                </c:pt>
                <c:pt idx="47">
                  <c:v>36150</c:v>
                </c:pt>
                <c:pt idx="48">
                  <c:v>36900</c:v>
                </c:pt>
                <c:pt idx="49">
                  <c:v>37650</c:v>
                </c:pt>
                <c:pt idx="50">
                  <c:v>38400</c:v>
                </c:pt>
                <c:pt idx="51">
                  <c:v>39150</c:v>
                </c:pt>
                <c:pt idx="52">
                  <c:v>39900</c:v>
                </c:pt>
                <c:pt idx="53">
                  <c:v>40650</c:v>
                </c:pt>
                <c:pt idx="54">
                  <c:v>41400</c:v>
                </c:pt>
                <c:pt idx="55">
                  <c:v>42150</c:v>
                </c:pt>
                <c:pt idx="56">
                  <c:v>42900</c:v>
                </c:pt>
                <c:pt idx="57">
                  <c:v>43650</c:v>
                </c:pt>
                <c:pt idx="58">
                  <c:v>44400</c:v>
                </c:pt>
              </c:numCache>
            </c:numRef>
          </c:cat>
          <c:val>
            <c:numRef>
              <c:f>model!$C$5:$C$63</c:f>
              <c:numCache>
                <c:formatCode>General</c:formatCode>
                <c:ptCount val="59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  <c:pt idx="20">
                  <c:v>60</c:v>
                </c:pt>
                <c:pt idx="21">
                  <c:v>60</c:v>
                </c:pt>
                <c:pt idx="22">
                  <c:v>60</c:v>
                </c:pt>
                <c:pt idx="23">
                  <c:v>60</c:v>
                </c:pt>
                <c:pt idx="24">
                  <c:v>60</c:v>
                </c:pt>
                <c:pt idx="25">
                  <c:v>60</c:v>
                </c:pt>
                <c:pt idx="26">
                  <c:v>60</c:v>
                </c:pt>
                <c:pt idx="27">
                  <c:v>60</c:v>
                </c:pt>
                <c:pt idx="28">
                  <c:v>60</c:v>
                </c:pt>
                <c:pt idx="29">
                  <c:v>60</c:v>
                </c:pt>
                <c:pt idx="30">
                  <c:v>60</c:v>
                </c:pt>
                <c:pt idx="31">
                  <c:v>60</c:v>
                </c:pt>
                <c:pt idx="32">
                  <c:v>60</c:v>
                </c:pt>
                <c:pt idx="33">
                  <c:v>60</c:v>
                </c:pt>
                <c:pt idx="34">
                  <c:v>60</c:v>
                </c:pt>
                <c:pt idx="35">
                  <c:v>60</c:v>
                </c:pt>
                <c:pt idx="36">
                  <c:v>60</c:v>
                </c:pt>
                <c:pt idx="37">
                  <c:v>60</c:v>
                </c:pt>
                <c:pt idx="38">
                  <c:v>60</c:v>
                </c:pt>
                <c:pt idx="39">
                  <c:v>60</c:v>
                </c:pt>
                <c:pt idx="40">
                  <c:v>60</c:v>
                </c:pt>
                <c:pt idx="41">
                  <c:v>60</c:v>
                </c:pt>
                <c:pt idx="42">
                  <c:v>60</c:v>
                </c:pt>
                <c:pt idx="43">
                  <c:v>60</c:v>
                </c:pt>
                <c:pt idx="44">
                  <c:v>60</c:v>
                </c:pt>
                <c:pt idx="45">
                  <c:v>60</c:v>
                </c:pt>
                <c:pt idx="46">
                  <c:v>60</c:v>
                </c:pt>
                <c:pt idx="47">
                  <c:v>60</c:v>
                </c:pt>
                <c:pt idx="48">
                  <c:v>60</c:v>
                </c:pt>
                <c:pt idx="49">
                  <c:v>60</c:v>
                </c:pt>
                <c:pt idx="50">
                  <c:v>60</c:v>
                </c:pt>
                <c:pt idx="51">
                  <c:v>60</c:v>
                </c:pt>
                <c:pt idx="52">
                  <c:v>60</c:v>
                </c:pt>
                <c:pt idx="53">
                  <c:v>60</c:v>
                </c:pt>
                <c:pt idx="54">
                  <c:v>60</c:v>
                </c:pt>
                <c:pt idx="55">
                  <c:v>60</c:v>
                </c:pt>
                <c:pt idx="56">
                  <c:v>60</c:v>
                </c:pt>
                <c:pt idx="57">
                  <c:v>60</c:v>
                </c:pt>
                <c:pt idx="58">
                  <c:v>60</c:v>
                </c:pt>
              </c:numCache>
            </c:numRef>
          </c:val>
          <c:smooth val="0"/>
        </c:ser>
        <c:ser>
          <c:idx val="2"/>
          <c:order val="2"/>
          <c:spPr>
            <a:ln w="15875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model!$A$5:$A$63</c:f>
              <c:numCache>
                <c:formatCode>General</c:formatCode>
                <c:ptCount val="59"/>
                <c:pt idx="0">
                  <c:v>900</c:v>
                </c:pt>
                <c:pt idx="1">
                  <c:v>1650</c:v>
                </c:pt>
                <c:pt idx="2">
                  <c:v>2400</c:v>
                </c:pt>
                <c:pt idx="3">
                  <c:v>3150</c:v>
                </c:pt>
                <c:pt idx="4">
                  <c:v>3900</c:v>
                </c:pt>
                <c:pt idx="5">
                  <c:v>4650</c:v>
                </c:pt>
                <c:pt idx="6">
                  <c:v>5400</c:v>
                </c:pt>
                <c:pt idx="7">
                  <c:v>6150</c:v>
                </c:pt>
                <c:pt idx="8">
                  <c:v>6900</c:v>
                </c:pt>
                <c:pt idx="9">
                  <c:v>7650</c:v>
                </c:pt>
                <c:pt idx="10">
                  <c:v>8400</c:v>
                </c:pt>
                <c:pt idx="11">
                  <c:v>9150</c:v>
                </c:pt>
                <c:pt idx="12">
                  <c:v>9900</c:v>
                </c:pt>
                <c:pt idx="13">
                  <c:v>10650</c:v>
                </c:pt>
                <c:pt idx="14">
                  <c:v>11400</c:v>
                </c:pt>
                <c:pt idx="15">
                  <c:v>12150</c:v>
                </c:pt>
                <c:pt idx="16">
                  <c:v>12900</c:v>
                </c:pt>
                <c:pt idx="17">
                  <c:v>13650</c:v>
                </c:pt>
                <c:pt idx="18">
                  <c:v>14400</c:v>
                </c:pt>
                <c:pt idx="19">
                  <c:v>15150</c:v>
                </c:pt>
                <c:pt idx="20">
                  <c:v>15900</c:v>
                </c:pt>
                <c:pt idx="21">
                  <c:v>16650</c:v>
                </c:pt>
                <c:pt idx="22">
                  <c:v>17400</c:v>
                </c:pt>
                <c:pt idx="23">
                  <c:v>18150</c:v>
                </c:pt>
                <c:pt idx="24">
                  <c:v>18900</c:v>
                </c:pt>
                <c:pt idx="25">
                  <c:v>19650</c:v>
                </c:pt>
                <c:pt idx="26">
                  <c:v>20400</c:v>
                </c:pt>
                <c:pt idx="27">
                  <c:v>21150</c:v>
                </c:pt>
                <c:pt idx="28">
                  <c:v>21900</c:v>
                </c:pt>
                <c:pt idx="29">
                  <c:v>22650</c:v>
                </c:pt>
                <c:pt idx="30">
                  <c:v>23400</c:v>
                </c:pt>
                <c:pt idx="31">
                  <c:v>24150</c:v>
                </c:pt>
                <c:pt idx="32">
                  <c:v>24900</c:v>
                </c:pt>
                <c:pt idx="33">
                  <c:v>25650</c:v>
                </c:pt>
                <c:pt idx="34">
                  <c:v>26400</c:v>
                </c:pt>
                <c:pt idx="35">
                  <c:v>27150</c:v>
                </c:pt>
                <c:pt idx="36">
                  <c:v>27900</c:v>
                </c:pt>
                <c:pt idx="37">
                  <c:v>28650</c:v>
                </c:pt>
                <c:pt idx="38">
                  <c:v>29400</c:v>
                </c:pt>
                <c:pt idx="39">
                  <c:v>30150</c:v>
                </c:pt>
                <c:pt idx="40">
                  <c:v>30900</c:v>
                </c:pt>
                <c:pt idx="41">
                  <c:v>31650</c:v>
                </c:pt>
                <c:pt idx="42">
                  <c:v>32400</c:v>
                </c:pt>
                <c:pt idx="43">
                  <c:v>33150</c:v>
                </c:pt>
                <c:pt idx="44">
                  <c:v>33900</c:v>
                </c:pt>
                <c:pt idx="45">
                  <c:v>34650</c:v>
                </c:pt>
                <c:pt idx="46">
                  <c:v>35400</c:v>
                </c:pt>
                <c:pt idx="47">
                  <c:v>36150</c:v>
                </c:pt>
                <c:pt idx="48">
                  <c:v>36900</c:v>
                </c:pt>
                <c:pt idx="49">
                  <c:v>37650</c:v>
                </c:pt>
                <c:pt idx="50">
                  <c:v>38400</c:v>
                </c:pt>
                <c:pt idx="51">
                  <c:v>39150</c:v>
                </c:pt>
                <c:pt idx="52">
                  <c:v>39900</c:v>
                </c:pt>
                <c:pt idx="53">
                  <c:v>40650</c:v>
                </c:pt>
                <c:pt idx="54">
                  <c:v>41400</c:v>
                </c:pt>
                <c:pt idx="55">
                  <c:v>42150</c:v>
                </c:pt>
                <c:pt idx="56">
                  <c:v>42900</c:v>
                </c:pt>
                <c:pt idx="57">
                  <c:v>43650</c:v>
                </c:pt>
                <c:pt idx="58">
                  <c:v>44400</c:v>
                </c:pt>
              </c:numCache>
            </c:numRef>
          </c:cat>
          <c:val>
            <c:numRef>
              <c:f>model!$D$5:$D$63</c:f>
              <c:numCache>
                <c:formatCode>General</c:formatCode>
                <c:ptCount val="59"/>
                <c:pt idx="0">
                  <c:v>67.884999999999991</c:v>
                </c:pt>
                <c:pt idx="1">
                  <c:v>65.872723735667819</c:v>
                </c:pt>
                <c:pt idx="2">
                  <c:v>64.920999895855033</c:v>
                </c:pt>
                <c:pt idx="3">
                  <c:v>64.348156273186788</c:v>
                </c:pt>
                <c:pt idx="4">
                  <c:v>63.961214177495478</c:v>
                </c:pt>
                <c:pt idx="5">
                  <c:v>63.681640145302019</c:v>
                </c:pt>
                <c:pt idx="6">
                  <c:v>63.470666597236267</c:v>
                </c:pt>
                <c:pt idx="7">
                  <c:v>63.306660858249771</c:v>
                </c:pt>
                <c:pt idx="8">
                  <c:v>63.176475264577313</c:v>
                </c:pt>
                <c:pt idx="9">
                  <c:v>63.071597815034494</c:v>
                </c:pt>
                <c:pt idx="10">
                  <c:v>62.986242389175281</c:v>
                </c:pt>
                <c:pt idx="11">
                  <c:v>62.916320188893749</c:v>
                </c:pt>
                <c:pt idx="12">
                  <c:v>62.858848941489654</c:v>
                </c:pt>
                <c:pt idx="13">
                  <c:v>62.811595446956524</c:v>
                </c:pt>
                <c:pt idx="14">
                  <c:v>62.772849828840151</c:v>
                </c:pt>
                <c:pt idx="15">
                  <c:v>62.741277731491124</c:v>
                </c:pt>
                <c:pt idx="16">
                  <c:v>62.715820531677871</c:v>
                </c:pt>
                <c:pt idx="17">
                  <c:v>62.695626156771361</c:v>
                </c:pt>
                <c:pt idx="18">
                  <c:v>62.68</c:v>
                </c:pt>
                <c:pt idx="19">
                  <c:v>62.668369378628171</c:v>
                </c:pt>
                <c:pt idx="20">
                  <c:v>62.660257329609081</c:v>
                </c:pt>
                <c:pt idx="21">
                  <c:v>62.655262975503099</c:v>
                </c:pt>
                <c:pt idx="22">
                  <c:v>62.653046598497369</c:v>
                </c:pt>
                <c:pt idx="23">
                  <c:v>62.653318143947281</c:v>
                </c:pt>
                <c:pt idx="24">
                  <c:v>62.655828259450175</c:v>
                </c:pt>
                <c:pt idx="25">
                  <c:v>62.660361234015113</c:v>
                </c:pt>
                <c:pt idx="26">
                  <c:v>62.666729378816939</c:v>
                </c:pt>
                <c:pt idx="27">
                  <c:v>62.674768514133788</c:v>
                </c:pt>
                <c:pt idx="28">
                  <c:v>62.684334313995592</c:v>
                </c:pt>
                <c:pt idx="29">
                  <c:v>62.6952993223235</c:v>
                </c:pt>
                <c:pt idx="30">
                  <c:v>62.707550499483354</c:v>
                </c:pt>
                <c:pt idx="31">
                  <c:v>62.720987191310329</c:v>
                </c:pt>
                <c:pt idx="32">
                  <c:v>62.73551943723357</c:v>
                </c:pt>
                <c:pt idx="33">
                  <c:v>62.751066552559998</c:v>
                </c:pt>
                <c:pt idx="34">
                  <c:v>62.767555933917137</c:v>
                </c:pt>
                <c:pt idx="35">
                  <c:v>62.784922047488962</c:v>
                </c:pt>
                <c:pt idx="36">
                  <c:v>62.803105567889915</c:v>
                </c:pt>
                <c:pt idx="37">
                  <c:v>62.822052641861013</c:v>
                </c:pt>
                <c:pt idx="38">
                  <c:v>62.841714255958436</c:v>
                </c:pt>
                <c:pt idx="39">
                  <c:v>62.862045691311494</c:v>
                </c:pt>
                <c:pt idx="40">
                  <c:v>62.883006051620868</c:v>
                </c:pt>
                <c:pt idx="41">
                  <c:v>62.904557853055096</c:v>
                </c:pt>
                <c:pt idx="42">
                  <c:v>62.926666666666343</c:v>
                </c:pt>
                <c:pt idx="43">
                  <c:v>62.949300805568321</c:v>
                </c:pt>
                <c:pt idx="44">
                  <c:v>62.972431050388074</c:v>
                </c:pt>
                <c:pt idx="45">
                  <c:v>62.996030407591803</c:v>
                </c:pt>
                <c:pt idx="46">
                  <c:v>63.02007389612109</c:v>
                </c:pt>
                <c:pt idx="47">
                  <c:v>63.04453835850601</c:v>
                </c:pt>
                <c:pt idx="48">
                  <c:v>63.069402293206544</c:v>
                </c:pt>
                <c:pt idx="49">
                  <c:v>63.094645705414734</c:v>
                </c:pt>
                <c:pt idx="50">
                  <c:v>63.120249973963759</c:v>
                </c:pt>
                <c:pt idx="51">
                  <c:v>63.146197732331871</c:v>
                </c:pt>
                <c:pt idx="52">
                  <c:v>63.172472762004958</c:v>
                </c:pt>
                <c:pt idx="53">
                  <c:v>63.199059896713379</c:v>
                </c:pt>
                <c:pt idx="54">
                  <c:v>63.225944936254542</c:v>
                </c:pt>
                <c:pt idx="55">
                  <c:v>63.253114568785477</c:v>
                </c:pt>
                <c:pt idx="56">
                  <c:v>63.280556300624561</c:v>
                </c:pt>
                <c:pt idx="57">
                  <c:v>63.308258392712595</c:v>
                </c:pt>
                <c:pt idx="58">
                  <c:v>63.336209803004941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958336"/>
        <c:axId val="136960256"/>
      </c:lineChart>
      <c:catAx>
        <c:axId val="136958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0" dirty="0"/>
                  <a:t>total</a:t>
                </a:r>
                <a:r>
                  <a:rPr lang="en-US" sz="1400" b="0" baseline="0" dirty="0"/>
                  <a:t> # samples taken during program execution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6960256"/>
        <c:crosses val="autoZero"/>
        <c:auto val="1"/>
        <c:lblAlgn val="ctr"/>
        <c:lblOffset val="100"/>
        <c:noMultiLvlLbl val="0"/>
      </c:catAx>
      <c:valAx>
        <c:axId val="136960256"/>
        <c:scaling>
          <c:orientation val="minMax"/>
          <c:max val="75"/>
          <c:min val="4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/>
                  <a:t>predicted 95% confidence interval time (sec) for </a:t>
                </a:r>
                <a:r>
                  <a:rPr lang="en-US" sz="1400" b="0" i="1" dirty="0" err="1"/>
                  <a:t>foo</a:t>
                </a:r>
                <a:endParaRPr lang="en-US" sz="1400" b="0" i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6958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 smtClean="0"/>
              <a:t>Comparison of 2nd – 4th most computationally expensive functions</a:t>
            </a:r>
            <a:r>
              <a:rPr lang="en-US" b="0" baseline="0" dirty="0" smtClean="0"/>
              <a:t> </a:t>
            </a:r>
            <a:r>
              <a:rPr lang="en-US" b="0" dirty="0" smtClean="0"/>
              <a:t>at selected</a:t>
            </a:r>
            <a:r>
              <a:rPr lang="en-US" b="0" baseline="0" dirty="0" smtClean="0"/>
              <a:t> sample intervals</a:t>
            </a:r>
            <a:endParaRPr lang="en-US" b="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mainGtU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'graph (2)'!$B$2:$B$11</c:f>
              <c:numCache>
                <c:formatCode>General</c:formatCode>
                <c:ptCount val="10"/>
                <c:pt idx="0">
                  <c:v>436</c:v>
                </c:pt>
                <c:pt idx="1">
                  <c:v>433</c:v>
                </c:pt>
                <c:pt idx="2">
                  <c:v>430</c:v>
                </c:pt>
                <c:pt idx="3">
                  <c:v>431</c:v>
                </c:pt>
                <c:pt idx="4">
                  <c:v>436</c:v>
                </c:pt>
                <c:pt idx="5">
                  <c:v>436</c:v>
                </c:pt>
                <c:pt idx="6">
                  <c:v>430</c:v>
                </c:pt>
                <c:pt idx="7">
                  <c:v>430</c:v>
                </c:pt>
                <c:pt idx="8">
                  <c:v>431</c:v>
                </c:pt>
                <c:pt idx="9">
                  <c:v>431</c:v>
                </c:pt>
              </c:numCache>
            </c:numRef>
          </c:xVal>
          <c:yVal>
            <c:numRef>
              <c:f>'graph (2)'!$C$2:$C$11</c:f>
              <c:numCache>
                <c:formatCode>General</c:formatCode>
                <c:ptCount val="10"/>
                <c:pt idx="0">
                  <c:v>0.12609999999999999</c:v>
                </c:pt>
                <c:pt idx="1">
                  <c:v>0.1409</c:v>
                </c:pt>
                <c:pt idx="2">
                  <c:v>0.1512</c:v>
                </c:pt>
                <c:pt idx="3">
                  <c:v>0.1578</c:v>
                </c:pt>
                <c:pt idx="4">
                  <c:v>0.1583</c:v>
                </c:pt>
                <c:pt idx="5">
                  <c:v>0.1583</c:v>
                </c:pt>
                <c:pt idx="6">
                  <c:v>0.1605</c:v>
                </c:pt>
                <c:pt idx="7">
                  <c:v>0.1605</c:v>
                </c:pt>
                <c:pt idx="8">
                  <c:v>0.17169999999999999</c:v>
                </c:pt>
                <c:pt idx="9">
                  <c:v>0.18099999999999999</c:v>
                </c:pt>
              </c:numCache>
            </c:numRef>
          </c:yVal>
          <c:smooth val="0"/>
        </c:ser>
        <c:ser>
          <c:idx val="1"/>
          <c:order val="1"/>
          <c:tx>
            <c:v>BZ2_decompress</c:v>
          </c:tx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'graph (2)'!$B$13:$B$22</c:f>
              <c:numCache>
                <c:formatCode>General</c:formatCode>
                <c:ptCount val="10"/>
                <c:pt idx="0">
                  <c:v>430</c:v>
                </c:pt>
                <c:pt idx="1">
                  <c:v>431</c:v>
                </c:pt>
                <c:pt idx="2">
                  <c:v>430</c:v>
                </c:pt>
                <c:pt idx="3">
                  <c:v>433</c:v>
                </c:pt>
                <c:pt idx="4">
                  <c:v>431</c:v>
                </c:pt>
                <c:pt idx="5">
                  <c:v>430</c:v>
                </c:pt>
                <c:pt idx="6">
                  <c:v>436</c:v>
                </c:pt>
                <c:pt idx="7">
                  <c:v>436</c:v>
                </c:pt>
                <c:pt idx="8">
                  <c:v>436</c:v>
                </c:pt>
                <c:pt idx="9">
                  <c:v>431</c:v>
                </c:pt>
              </c:numCache>
            </c:numRef>
          </c:xVal>
          <c:yVal>
            <c:numRef>
              <c:f>'graph (2)'!$C$13:$C$22</c:f>
              <c:numCache>
                <c:formatCode>General</c:formatCode>
                <c:ptCount val="10"/>
                <c:pt idx="0">
                  <c:v>0.12330000000000001</c:v>
                </c:pt>
                <c:pt idx="1">
                  <c:v>0.12759999999999999</c:v>
                </c:pt>
                <c:pt idx="2">
                  <c:v>0.13489999999999999</c:v>
                </c:pt>
                <c:pt idx="3">
                  <c:v>0.13619999999999999</c:v>
                </c:pt>
                <c:pt idx="4">
                  <c:v>0.13689999999999999</c:v>
                </c:pt>
                <c:pt idx="5">
                  <c:v>0.14180000000000001</c:v>
                </c:pt>
                <c:pt idx="6">
                  <c:v>0.14219999999999999</c:v>
                </c:pt>
                <c:pt idx="7">
                  <c:v>0.14680000000000001</c:v>
                </c:pt>
                <c:pt idx="8">
                  <c:v>0.1537</c:v>
                </c:pt>
                <c:pt idx="9">
                  <c:v>0.16009999999999999</c:v>
                </c:pt>
              </c:numCache>
            </c:numRef>
          </c:yVal>
          <c:smooth val="0"/>
        </c:ser>
        <c:ser>
          <c:idx val="2"/>
          <c:order val="2"/>
          <c:tx>
            <c:v>BZ2_compressBlock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'graph (2)'!$B$24:$B$33</c:f>
              <c:numCache>
                <c:formatCode>General</c:formatCode>
                <c:ptCount val="10"/>
                <c:pt idx="0">
                  <c:v>436</c:v>
                </c:pt>
                <c:pt idx="1">
                  <c:v>430</c:v>
                </c:pt>
                <c:pt idx="2">
                  <c:v>433</c:v>
                </c:pt>
                <c:pt idx="3">
                  <c:v>431</c:v>
                </c:pt>
                <c:pt idx="4">
                  <c:v>431</c:v>
                </c:pt>
                <c:pt idx="5">
                  <c:v>430</c:v>
                </c:pt>
                <c:pt idx="6">
                  <c:v>436</c:v>
                </c:pt>
                <c:pt idx="7">
                  <c:v>430</c:v>
                </c:pt>
                <c:pt idx="8">
                  <c:v>431</c:v>
                </c:pt>
                <c:pt idx="9">
                  <c:v>436</c:v>
                </c:pt>
              </c:numCache>
            </c:numRef>
          </c:xVal>
          <c:yVal>
            <c:numRef>
              <c:f>'graph (2)'!$C$24:$C$33</c:f>
              <c:numCache>
                <c:formatCode>General</c:formatCode>
                <c:ptCount val="10"/>
                <c:pt idx="0">
                  <c:v>0.11700000000000001</c:v>
                </c:pt>
                <c:pt idx="1">
                  <c:v>0.1232</c:v>
                </c:pt>
                <c:pt idx="2">
                  <c:v>0.127</c:v>
                </c:pt>
                <c:pt idx="3">
                  <c:v>0.1323</c:v>
                </c:pt>
                <c:pt idx="4">
                  <c:v>0.13689999999999999</c:v>
                </c:pt>
                <c:pt idx="5">
                  <c:v>0.13719999999999999</c:v>
                </c:pt>
                <c:pt idx="6">
                  <c:v>0.1376</c:v>
                </c:pt>
                <c:pt idx="7">
                  <c:v>0.1419</c:v>
                </c:pt>
                <c:pt idx="8">
                  <c:v>0.14380000000000001</c:v>
                </c:pt>
                <c:pt idx="9">
                  <c:v>0.1583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marker>
          <c:xVal>
            <c:numRef>
              <c:f>'graph (2)'!$D$2:$D$11</c:f>
              <c:numCache>
                <c:formatCode>General</c:formatCode>
                <c:ptCount val="10"/>
                <c:pt idx="0">
                  <c:v>2493</c:v>
                </c:pt>
                <c:pt idx="1">
                  <c:v>2496</c:v>
                </c:pt>
                <c:pt idx="2">
                  <c:v>2524</c:v>
                </c:pt>
                <c:pt idx="3">
                  <c:v>2488</c:v>
                </c:pt>
                <c:pt idx="4">
                  <c:v>2486</c:v>
                </c:pt>
                <c:pt idx="5">
                  <c:v>2488</c:v>
                </c:pt>
                <c:pt idx="6">
                  <c:v>2489</c:v>
                </c:pt>
                <c:pt idx="7">
                  <c:v>2485</c:v>
                </c:pt>
                <c:pt idx="8">
                  <c:v>2486</c:v>
                </c:pt>
                <c:pt idx="9">
                  <c:v>2493</c:v>
                </c:pt>
              </c:numCache>
            </c:numRef>
          </c:xVal>
          <c:yVal>
            <c:numRef>
              <c:f>'graph (2)'!$E$2:$E$11</c:f>
              <c:numCache>
                <c:formatCode>General</c:formatCode>
                <c:ptCount val="10"/>
                <c:pt idx="0">
                  <c:v>0.13320000000000001</c:v>
                </c:pt>
                <c:pt idx="1">
                  <c:v>0.1414</c:v>
                </c:pt>
                <c:pt idx="2">
                  <c:v>0.14219999999999999</c:v>
                </c:pt>
                <c:pt idx="3">
                  <c:v>0.14230000000000001</c:v>
                </c:pt>
                <c:pt idx="4">
                  <c:v>0.14360000000000001</c:v>
                </c:pt>
                <c:pt idx="5">
                  <c:v>0.1439</c:v>
                </c:pt>
                <c:pt idx="6">
                  <c:v>0.14580000000000001</c:v>
                </c:pt>
                <c:pt idx="7">
                  <c:v>0.14610000000000001</c:v>
                </c:pt>
                <c:pt idx="8">
                  <c:v>0.14760000000000001</c:v>
                </c:pt>
                <c:pt idx="9">
                  <c:v>0.152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'graph (2)'!$D$13:$D$22</c:f>
              <c:numCache>
                <c:formatCode>General</c:formatCode>
                <c:ptCount val="10"/>
                <c:pt idx="0">
                  <c:v>2493</c:v>
                </c:pt>
                <c:pt idx="1">
                  <c:v>2485</c:v>
                </c:pt>
                <c:pt idx="2">
                  <c:v>2488</c:v>
                </c:pt>
                <c:pt idx="3">
                  <c:v>2486</c:v>
                </c:pt>
                <c:pt idx="4">
                  <c:v>2496</c:v>
                </c:pt>
                <c:pt idx="5">
                  <c:v>2486</c:v>
                </c:pt>
                <c:pt idx="6">
                  <c:v>2524</c:v>
                </c:pt>
                <c:pt idx="7">
                  <c:v>2493</c:v>
                </c:pt>
                <c:pt idx="8">
                  <c:v>2489</c:v>
                </c:pt>
                <c:pt idx="9">
                  <c:v>2488</c:v>
                </c:pt>
              </c:numCache>
            </c:numRef>
          </c:xVal>
          <c:yVal>
            <c:numRef>
              <c:f>'graph (2)'!$E$13:$E$22</c:f>
              <c:numCache>
                <c:formatCode>General</c:formatCode>
                <c:ptCount val="10"/>
                <c:pt idx="0">
                  <c:v>0.1368</c:v>
                </c:pt>
                <c:pt idx="1">
                  <c:v>0.13880000000000001</c:v>
                </c:pt>
                <c:pt idx="2">
                  <c:v>0.14069999999999999</c:v>
                </c:pt>
                <c:pt idx="3">
                  <c:v>0.1416</c:v>
                </c:pt>
                <c:pt idx="4">
                  <c:v>0.14299999999999999</c:v>
                </c:pt>
                <c:pt idx="5">
                  <c:v>0.14480000000000001</c:v>
                </c:pt>
                <c:pt idx="6">
                  <c:v>0.1454</c:v>
                </c:pt>
                <c:pt idx="7">
                  <c:v>0.14680000000000001</c:v>
                </c:pt>
                <c:pt idx="8">
                  <c:v>0.14699999999999999</c:v>
                </c:pt>
                <c:pt idx="9">
                  <c:v>0.14829999999999999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'graph (2)'!$D$24:$D$33</c:f>
              <c:numCache>
                <c:formatCode>General</c:formatCode>
                <c:ptCount val="10"/>
                <c:pt idx="0">
                  <c:v>2493</c:v>
                </c:pt>
                <c:pt idx="1">
                  <c:v>2496</c:v>
                </c:pt>
                <c:pt idx="2">
                  <c:v>2486</c:v>
                </c:pt>
                <c:pt idx="3">
                  <c:v>2524</c:v>
                </c:pt>
                <c:pt idx="4">
                  <c:v>2486</c:v>
                </c:pt>
                <c:pt idx="5">
                  <c:v>2489</c:v>
                </c:pt>
                <c:pt idx="6">
                  <c:v>2488</c:v>
                </c:pt>
                <c:pt idx="7">
                  <c:v>2488</c:v>
                </c:pt>
                <c:pt idx="8">
                  <c:v>2485</c:v>
                </c:pt>
                <c:pt idx="9">
                  <c:v>2493</c:v>
                </c:pt>
              </c:numCache>
            </c:numRef>
          </c:xVal>
          <c:yVal>
            <c:numRef>
              <c:f>'graph (2)'!$E$24:$E$33</c:f>
              <c:numCache>
                <c:formatCode>General</c:formatCode>
                <c:ptCount val="10"/>
                <c:pt idx="0">
                  <c:v>0.12670000000000001</c:v>
                </c:pt>
                <c:pt idx="1">
                  <c:v>0.13220000000000001</c:v>
                </c:pt>
                <c:pt idx="2">
                  <c:v>0.13469999999999999</c:v>
                </c:pt>
                <c:pt idx="3">
                  <c:v>0.13589999999999999</c:v>
                </c:pt>
                <c:pt idx="4">
                  <c:v>0.13589999999999999</c:v>
                </c:pt>
                <c:pt idx="5">
                  <c:v>0.13619999999999999</c:v>
                </c:pt>
                <c:pt idx="6">
                  <c:v>0.13619999999999999</c:v>
                </c:pt>
                <c:pt idx="7">
                  <c:v>0.1366</c:v>
                </c:pt>
                <c:pt idx="8">
                  <c:v>0.1376</c:v>
                </c:pt>
                <c:pt idx="9">
                  <c:v>0.1424</c:v>
                </c:pt>
              </c:numCache>
            </c:numRef>
          </c:yVal>
          <c:smooth val="0"/>
        </c:ser>
        <c:ser>
          <c:idx val="6"/>
          <c:order val="6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marker>
          <c:xVal>
            <c:numRef>
              <c:f>'graph (2)'!$F$2:$F$11</c:f>
              <c:numCache>
                <c:formatCode>General</c:formatCode>
                <c:ptCount val="10"/>
                <c:pt idx="0">
                  <c:v>5150</c:v>
                </c:pt>
                <c:pt idx="1">
                  <c:v>5131</c:v>
                </c:pt>
                <c:pt idx="2">
                  <c:v>5122</c:v>
                </c:pt>
                <c:pt idx="3">
                  <c:v>5142</c:v>
                </c:pt>
                <c:pt idx="4">
                  <c:v>5126</c:v>
                </c:pt>
                <c:pt idx="5">
                  <c:v>5131</c:v>
                </c:pt>
                <c:pt idx="6">
                  <c:v>5128</c:v>
                </c:pt>
                <c:pt idx="7">
                  <c:v>5124</c:v>
                </c:pt>
                <c:pt idx="8">
                  <c:v>5137</c:v>
                </c:pt>
                <c:pt idx="9">
                  <c:v>5122</c:v>
                </c:pt>
              </c:numCache>
            </c:numRef>
          </c:xVal>
          <c:yVal>
            <c:numRef>
              <c:f>'graph (2)'!$G$2:$G$11</c:f>
              <c:numCache>
                <c:formatCode>General</c:formatCode>
                <c:ptCount val="10"/>
                <c:pt idx="0">
                  <c:v>0.1336</c:v>
                </c:pt>
                <c:pt idx="1">
                  <c:v>0.1401</c:v>
                </c:pt>
                <c:pt idx="2">
                  <c:v>0.14219999999999999</c:v>
                </c:pt>
                <c:pt idx="3">
                  <c:v>0.1431</c:v>
                </c:pt>
                <c:pt idx="4">
                  <c:v>0.1444</c:v>
                </c:pt>
                <c:pt idx="5">
                  <c:v>0.1444</c:v>
                </c:pt>
                <c:pt idx="6">
                  <c:v>0.14449999999999999</c:v>
                </c:pt>
                <c:pt idx="7">
                  <c:v>0.1452</c:v>
                </c:pt>
                <c:pt idx="8">
                  <c:v>0.1462</c:v>
                </c:pt>
                <c:pt idx="9">
                  <c:v>0.15010000000000001</c:v>
                </c:pt>
              </c:numCache>
            </c:numRef>
          </c:yVal>
          <c:smooth val="0"/>
        </c:ser>
        <c:ser>
          <c:idx val="7"/>
          <c:order val="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'graph (2)'!$F$13:$F$22</c:f>
              <c:numCache>
                <c:formatCode>General</c:formatCode>
                <c:ptCount val="10"/>
                <c:pt idx="0">
                  <c:v>5128</c:v>
                </c:pt>
                <c:pt idx="1">
                  <c:v>5137</c:v>
                </c:pt>
                <c:pt idx="2">
                  <c:v>5122</c:v>
                </c:pt>
                <c:pt idx="3">
                  <c:v>5142</c:v>
                </c:pt>
                <c:pt idx="4">
                  <c:v>5131</c:v>
                </c:pt>
                <c:pt idx="5">
                  <c:v>5126</c:v>
                </c:pt>
                <c:pt idx="6">
                  <c:v>5122</c:v>
                </c:pt>
                <c:pt idx="7">
                  <c:v>5131</c:v>
                </c:pt>
                <c:pt idx="8">
                  <c:v>5150</c:v>
                </c:pt>
                <c:pt idx="9">
                  <c:v>5124</c:v>
                </c:pt>
              </c:numCache>
            </c:numRef>
          </c:xVal>
          <c:yVal>
            <c:numRef>
              <c:f>'graph (2)'!$G$13:$G$22</c:f>
              <c:numCache>
                <c:formatCode>General</c:formatCode>
                <c:ptCount val="10"/>
                <c:pt idx="0">
                  <c:v>0.13730000000000001</c:v>
                </c:pt>
                <c:pt idx="1">
                  <c:v>0.1386</c:v>
                </c:pt>
                <c:pt idx="2">
                  <c:v>0.1386</c:v>
                </c:pt>
                <c:pt idx="3">
                  <c:v>0.13930000000000001</c:v>
                </c:pt>
                <c:pt idx="4">
                  <c:v>0.1396</c:v>
                </c:pt>
                <c:pt idx="5">
                  <c:v>0.1426</c:v>
                </c:pt>
                <c:pt idx="6">
                  <c:v>0.14269999999999999</c:v>
                </c:pt>
                <c:pt idx="7">
                  <c:v>0.1429</c:v>
                </c:pt>
                <c:pt idx="8">
                  <c:v>0.1439</c:v>
                </c:pt>
                <c:pt idx="9">
                  <c:v>0.14499999999999999</c:v>
                </c:pt>
              </c:numCache>
            </c:numRef>
          </c:yVal>
          <c:smooth val="0"/>
        </c:ser>
        <c:ser>
          <c:idx val="8"/>
          <c:order val="8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'graph (2)'!$F$24:$F$33</c:f>
              <c:numCache>
                <c:formatCode>General</c:formatCode>
                <c:ptCount val="10"/>
                <c:pt idx="0">
                  <c:v>5142</c:v>
                </c:pt>
                <c:pt idx="1">
                  <c:v>5150</c:v>
                </c:pt>
                <c:pt idx="2">
                  <c:v>5128</c:v>
                </c:pt>
                <c:pt idx="3">
                  <c:v>5131</c:v>
                </c:pt>
                <c:pt idx="4">
                  <c:v>5124</c:v>
                </c:pt>
                <c:pt idx="5">
                  <c:v>5122</c:v>
                </c:pt>
                <c:pt idx="6">
                  <c:v>5131</c:v>
                </c:pt>
                <c:pt idx="7">
                  <c:v>5122</c:v>
                </c:pt>
                <c:pt idx="8">
                  <c:v>5137</c:v>
                </c:pt>
                <c:pt idx="9">
                  <c:v>5126</c:v>
                </c:pt>
              </c:numCache>
            </c:numRef>
          </c:xVal>
          <c:yVal>
            <c:numRef>
              <c:f>'graph (2)'!$G$24:$G$33</c:f>
              <c:numCache>
                <c:formatCode>General</c:formatCode>
                <c:ptCount val="10"/>
                <c:pt idx="0">
                  <c:v>0.13320000000000001</c:v>
                </c:pt>
                <c:pt idx="1">
                  <c:v>0.13439999999999999</c:v>
                </c:pt>
                <c:pt idx="2">
                  <c:v>0.13469999999999999</c:v>
                </c:pt>
                <c:pt idx="3">
                  <c:v>0.13489999999999999</c:v>
                </c:pt>
                <c:pt idx="4">
                  <c:v>0.13550000000000001</c:v>
                </c:pt>
                <c:pt idx="5">
                  <c:v>0.13650000000000001</c:v>
                </c:pt>
                <c:pt idx="6">
                  <c:v>0.13800000000000001</c:v>
                </c:pt>
                <c:pt idx="7">
                  <c:v>0.1386</c:v>
                </c:pt>
                <c:pt idx="8">
                  <c:v>0.13880000000000001</c:v>
                </c:pt>
                <c:pt idx="9">
                  <c:v>0.13930000000000001</c:v>
                </c:pt>
              </c:numCache>
            </c:numRef>
          </c:yVal>
          <c:smooth val="0"/>
        </c:ser>
        <c:ser>
          <c:idx val="9"/>
          <c:order val="9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marker>
          <c:xVal>
            <c:numRef>
              <c:f>'graph (2)'!$H$2:$H$11</c:f>
              <c:numCache>
                <c:formatCode>General</c:formatCode>
                <c:ptCount val="10"/>
                <c:pt idx="0">
                  <c:v>8031</c:v>
                </c:pt>
                <c:pt idx="1">
                  <c:v>7936</c:v>
                </c:pt>
                <c:pt idx="2">
                  <c:v>7914</c:v>
                </c:pt>
                <c:pt idx="3">
                  <c:v>8039</c:v>
                </c:pt>
                <c:pt idx="4">
                  <c:v>7949</c:v>
                </c:pt>
                <c:pt idx="5">
                  <c:v>7934</c:v>
                </c:pt>
                <c:pt idx="6">
                  <c:v>7916</c:v>
                </c:pt>
                <c:pt idx="7">
                  <c:v>8030</c:v>
                </c:pt>
                <c:pt idx="8">
                  <c:v>7918</c:v>
                </c:pt>
                <c:pt idx="9">
                  <c:v>7928</c:v>
                </c:pt>
              </c:numCache>
            </c:numRef>
          </c:xVal>
          <c:yVal>
            <c:numRef>
              <c:f>'graph (2)'!$I$2:$I$11</c:f>
              <c:numCache>
                <c:formatCode>General</c:formatCode>
                <c:ptCount val="10"/>
                <c:pt idx="0">
                  <c:v>0.1394</c:v>
                </c:pt>
                <c:pt idx="1">
                  <c:v>0.1396</c:v>
                </c:pt>
                <c:pt idx="2">
                  <c:v>0.14050000000000001</c:v>
                </c:pt>
                <c:pt idx="3">
                  <c:v>0.1409</c:v>
                </c:pt>
                <c:pt idx="4">
                  <c:v>0.14319999999999999</c:v>
                </c:pt>
                <c:pt idx="5">
                  <c:v>0.1439</c:v>
                </c:pt>
                <c:pt idx="6">
                  <c:v>0.1464</c:v>
                </c:pt>
                <c:pt idx="7">
                  <c:v>0.14680000000000001</c:v>
                </c:pt>
                <c:pt idx="8">
                  <c:v>0.14710000000000001</c:v>
                </c:pt>
                <c:pt idx="9">
                  <c:v>0.1477</c:v>
                </c:pt>
              </c:numCache>
            </c:numRef>
          </c:yVal>
          <c:smooth val="0"/>
        </c:ser>
        <c:ser>
          <c:idx val="10"/>
          <c:order val="10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'graph (2)'!$H$13:$H$22</c:f>
              <c:numCache>
                <c:formatCode>General</c:formatCode>
                <c:ptCount val="10"/>
                <c:pt idx="0">
                  <c:v>7918</c:v>
                </c:pt>
                <c:pt idx="1">
                  <c:v>8031</c:v>
                </c:pt>
                <c:pt idx="2">
                  <c:v>7928</c:v>
                </c:pt>
                <c:pt idx="3">
                  <c:v>8039</c:v>
                </c:pt>
                <c:pt idx="4">
                  <c:v>7949</c:v>
                </c:pt>
                <c:pt idx="5">
                  <c:v>7934</c:v>
                </c:pt>
                <c:pt idx="6">
                  <c:v>7916</c:v>
                </c:pt>
                <c:pt idx="7">
                  <c:v>8030</c:v>
                </c:pt>
                <c:pt idx="8">
                  <c:v>7936</c:v>
                </c:pt>
                <c:pt idx="9">
                  <c:v>7914</c:v>
                </c:pt>
              </c:numCache>
            </c:numRef>
          </c:xVal>
          <c:yVal>
            <c:numRef>
              <c:f>'graph (2)'!$I$13:$I$22</c:f>
              <c:numCache>
                <c:formatCode>General</c:formatCode>
                <c:ptCount val="10"/>
                <c:pt idx="0">
                  <c:v>0.13900000000000001</c:v>
                </c:pt>
                <c:pt idx="1">
                  <c:v>0.1391</c:v>
                </c:pt>
                <c:pt idx="2">
                  <c:v>0.14119999999999999</c:v>
                </c:pt>
                <c:pt idx="3">
                  <c:v>0.14119999999999999</c:v>
                </c:pt>
                <c:pt idx="4">
                  <c:v>0.1416</c:v>
                </c:pt>
                <c:pt idx="5">
                  <c:v>0.14180000000000001</c:v>
                </c:pt>
                <c:pt idx="6">
                  <c:v>0.14199999999999999</c:v>
                </c:pt>
                <c:pt idx="7">
                  <c:v>0.1421</c:v>
                </c:pt>
                <c:pt idx="8">
                  <c:v>0.1434</c:v>
                </c:pt>
                <c:pt idx="9">
                  <c:v>0.14410000000000001</c:v>
                </c:pt>
              </c:numCache>
            </c:numRef>
          </c:yVal>
          <c:smooth val="0"/>
        </c:ser>
        <c:ser>
          <c:idx val="11"/>
          <c:order val="11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'graph (2)'!$H$24:$H$33</c:f>
              <c:numCache>
                <c:formatCode>General</c:formatCode>
                <c:ptCount val="10"/>
                <c:pt idx="0">
                  <c:v>7936</c:v>
                </c:pt>
                <c:pt idx="1">
                  <c:v>7914</c:v>
                </c:pt>
                <c:pt idx="2">
                  <c:v>7916</c:v>
                </c:pt>
                <c:pt idx="3">
                  <c:v>8039</c:v>
                </c:pt>
                <c:pt idx="4">
                  <c:v>8031</c:v>
                </c:pt>
                <c:pt idx="5">
                  <c:v>7949</c:v>
                </c:pt>
                <c:pt idx="6">
                  <c:v>8030</c:v>
                </c:pt>
                <c:pt idx="7">
                  <c:v>7928</c:v>
                </c:pt>
                <c:pt idx="8">
                  <c:v>7918</c:v>
                </c:pt>
                <c:pt idx="9">
                  <c:v>7934</c:v>
                </c:pt>
              </c:numCache>
            </c:numRef>
          </c:xVal>
          <c:yVal>
            <c:numRef>
              <c:f>'graph (2)'!$I$24:$I$33</c:f>
              <c:numCache>
                <c:formatCode>General</c:formatCode>
                <c:ptCount val="10"/>
                <c:pt idx="0">
                  <c:v>0.1341</c:v>
                </c:pt>
                <c:pt idx="1">
                  <c:v>0.13439999999999999</c:v>
                </c:pt>
                <c:pt idx="2">
                  <c:v>0.13450000000000001</c:v>
                </c:pt>
                <c:pt idx="3">
                  <c:v>0.13469999999999999</c:v>
                </c:pt>
                <c:pt idx="4">
                  <c:v>0.13469999999999999</c:v>
                </c:pt>
                <c:pt idx="5">
                  <c:v>0.13550000000000001</c:v>
                </c:pt>
                <c:pt idx="6">
                  <c:v>0.13589999999999999</c:v>
                </c:pt>
                <c:pt idx="7">
                  <c:v>0.13669999999999999</c:v>
                </c:pt>
                <c:pt idx="8">
                  <c:v>0.13719999999999999</c:v>
                </c:pt>
                <c:pt idx="9">
                  <c:v>0.1376</c:v>
                </c:pt>
              </c:numCache>
            </c:numRef>
          </c:yVal>
          <c:smooth val="0"/>
        </c:ser>
        <c:ser>
          <c:idx val="12"/>
          <c:order val="12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marker>
          <c:xVal>
            <c:numRef>
              <c:f>'graph (2)'!$J$2:$J$11</c:f>
              <c:numCache>
                <c:formatCode>General</c:formatCode>
                <c:ptCount val="10"/>
                <c:pt idx="0">
                  <c:v>12525</c:v>
                </c:pt>
                <c:pt idx="1">
                  <c:v>12447</c:v>
                </c:pt>
                <c:pt idx="2">
                  <c:v>12455</c:v>
                </c:pt>
                <c:pt idx="3">
                  <c:v>12489</c:v>
                </c:pt>
                <c:pt idx="4">
                  <c:v>12457</c:v>
                </c:pt>
                <c:pt idx="5">
                  <c:v>12635</c:v>
                </c:pt>
                <c:pt idx="6">
                  <c:v>12462</c:v>
                </c:pt>
                <c:pt idx="7">
                  <c:v>12461</c:v>
                </c:pt>
                <c:pt idx="8">
                  <c:v>12616</c:v>
                </c:pt>
                <c:pt idx="9">
                  <c:v>12625</c:v>
                </c:pt>
              </c:numCache>
            </c:numRef>
          </c:xVal>
          <c:yVal>
            <c:numRef>
              <c:f>'graph (2)'!$K$2:$K$11</c:f>
              <c:numCache>
                <c:formatCode>General</c:formatCode>
                <c:ptCount val="10"/>
                <c:pt idx="0">
                  <c:v>0.14269999999999999</c:v>
                </c:pt>
                <c:pt idx="1">
                  <c:v>0.14280000000000001</c:v>
                </c:pt>
                <c:pt idx="2">
                  <c:v>0.1431</c:v>
                </c:pt>
                <c:pt idx="3">
                  <c:v>0.1439</c:v>
                </c:pt>
                <c:pt idx="4">
                  <c:v>0.14399999999999999</c:v>
                </c:pt>
                <c:pt idx="5">
                  <c:v>0.14399999999999999</c:v>
                </c:pt>
                <c:pt idx="6">
                  <c:v>0.14399999999999999</c:v>
                </c:pt>
                <c:pt idx="7">
                  <c:v>0.14449999999999999</c:v>
                </c:pt>
                <c:pt idx="8">
                  <c:v>0.14460000000000001</c:v>
                </c:pt>
                <c:pt idx="9">
                  <c:v>0.14760000000000001</c:v>
                </c:pt>
              </c:numCache>
            </c:numRef>
          </c:yVal>
          <c:smooth val="0"/>
        </c:ser>
        <c:ser>
          <c:idx val="13"/>
          <c:order val="1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'graph (2)'!$J$13:$J$22</c:f>
              <c:numCache>
                <c:formatCode>General</c:formatCode>
                <c:ptCount val="10"/>
                <c:pt idx="0">
                  <c:v>12525</c:v>
                </c:pt>
                <c:pt idx="1">
                  <c:v>12462</c:v>
                </c:pt>
                <c:pt idx="2">
                  <c:v>12455</c:v>
                </c:pt>
                <c:pt idx="3">
                  <c:v>12635</c:v>
                </c:pt>
                <c:pt idx="4">
                  <c:v>12616</c:v>
                </c:pt>
                <c:pt idx="5">
                  <c:v>12461</c:v>
                </c:pt>
                <c:pt idx="6">
                  <c:v>12457</c:v>
                </c:pt>
                <c:pt idx="7">
                  <c:v>12489</c:v>
                </c:pt>
                <c:pt idx="8">
                  <c:v>12447</c:v>
                </c:pt>
                <c:pt idx="9">
                  <c:v>12625</c:v>
                </c:pt>
              </c:numCache>
            </c:numRef>
          </c:xVal>
          <c:yVal>
            <c:numRef>
              <c:f>'graph (2)'!$K$13:$K$22</c:f>
              <c:numCache>
                <c:formatCode>General</c:formatCode>
                <c:ptCount val="10"/>
                <c:pt idx="0">
                  <c:v>0.1391</c:v>
                </c:pt>
                <c:pt idx="1">
                  <c:v>0.14099999999999999</c:v>
                </c:pt>
                <c:pt idx="2">
                  <c:v>0.1411</c:v>
                </c:pt>
                <c:pt idx="3">
                  <c:v>0.1416</c:v>
                </c:pt>
                <c:pt idx="4">
                  <c:v>0.1419</c:v>
                </c:pt>
                <c:pt idx="5">
                  <c:v>0.14199999999999999</c:v>
                </c:pt>
                <c:pt idx="6">
                  <c:v>0.14219999999999999</c:v>
                </c:pt>
                <c:pt idx="7">
                  <c:v>0.14230000000000001</c:v>
                </c:pt>
                <c:pt idx="8">
                  <c:v>0.1424</c:v>
                </c:pt>
                <c:pt idx="9">
                  <c:v>0.1426</c:v>
                </c:pt>
              </c:numCache>
            </c:numRef>
          </c:yVal>
          <c:smooth val="0"/>
        </c:ser>
        <c:ser>
          <c:idx val="14"/>
          <c:order val="14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'graph (2)'!$J$24:$J$33</c:f>
              <c:numCache>
                <c:formatCode>General</c:formatCode>
                <c:ptCount val="10"/>
                <c:pt idx="0">
                  <c:v>12455</c:v>
                </c:pt>
                <c:pt idx="1">
                  <c:v>12635</c:v>
                </c:pt>
                <c:pt idx="2">
                  <c:v>12461</c:v>
                </c:pt>
                <c:pt idx="3">
                  <c:v>12457</c:v>
                </c:pt>
                <c:pt idx="4">
                  <c:v>12489</c:v>
                </c:pt>
                <c:pt idx="5">
                  <c:v>12625</c:v>
                </c:pt>
                <c:pt idx="6">
                  <c:v>12616</c:v>
                </c:pt>
                <c:pt idx="7">
                  <c:v>12525</c:v>
                </c:pt>
                <c:pt idx="8">
                  <c:v>12447</c:v>
                </c:pt>
                <c:pt idx="9">
                  <c:v>12462</c:v>
                </c:pt>
              </c:numCache>
            </c:numRef>
          </c:xVal>
          <c:yVal>
            <c:numRef>
              <c:f>'graph (2)'!$K$24:$K$33</c:f>
              <c:numCache>
                <c:formatCode>General</c:formatCode>
                <c:ptCount val="10"/>
                <c:pt idx="0">
                  <c:v>0.13500000000000001</c:v>
                </c:pt>
                <c:pt idx="1">
                  <c:v>0.1353</c:v>
                </c:pt>
                <c:pt idx="2">
                  <c:v>0.13550000000000001</c:v>
                </c:pt>
                <c:pt idx="3">
                  <c:v>0.1358</c:v>
                </c:pt>
                <c:pt idx="4">
                  <c:v>0.1368</c:v>
                </c:pt>
                <c:pt idx="5">
                  <c:v>0.13700000000000001</c:v>
                </c:pt>
                <c:pt idx="6">
                  <c:v>0.13719999999999999</c:v>
                </c:pt>
                <c:pt idx="7">
                  <c:v>0.1376</c:v>
                </c:pt>
                <c:pt idx="8">
                  <c:v>0.13780000000000001</c:v>
                </c:pt>
                <c:pt idx="9">
                  <c:v>0.13919999999999999</c:v>
                </c:pt>
              </c:numCache>
            </c:numRef>
          </c:yVal>
          <c:smooth val="0"/>
        </c:ser>
        <c:ser>
          <c:idx val="15"/>
          <c:order val="15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marker>
          <c:xVal>
            <c:numRef>
              <c:f>'graph (2)'!$L$2:$L$11</c:f>
              <c:numCache>
                <c:formatCode>General</c:formatCode>
                <c:ptCount val="10"/>
                <c:pt idx="0">
                  <c:v>14577</c:v>
                </c:pt>
                <c:pt idx="1">
                  <c:v>14702</c:v>
                </c:pt>
                <c:pt idx="2">
                  <c:v>14576</c:v>
                </c:pt>
                <c:pt idx="3">
                  <c:v>14559</c:v>
                </c:pt>
                <c:pt idx="4">
                  <c:v>14571</c:v>
                </c:pt>
                <c:pt idx="5">
                  <c:v>14551</c:v>
                </c:pt>
                <c:pt idx="6">
                  <c:v>14586</c:v>
                </c:pt>
                <c:pt idx="7">
                  <c:v>14522</c:v>
                </c:pt>
                <c:pt idx="8">
                  <c:v>14519</c:v>
                </c:pt>
                <c:pt idx="9">
                  <c:v>14715</c:v>
                </c:pt>
              </c:numCache>
            </c:numRef>
          </c:xVal>
          <c:yVal>
            <c:numRef>
              <c:f>'graph (2)'!$M$2:$M$11</c:f>
              <c:numCache>
                <c:formatCode>General</c:formatCode>
                <c:ptCount val="10"/>
                <c:pt idx="0">
                  <c:v>0.1411</c:v>
                </c:pt>
                <c:pt idx="1">
                  <c:v>0.14149999999999999</c:v>
                </c:pt>
                <c:pt idx="2">
                  <c:v>0.1426</c:v>
                </c:pt>
                <c:pt idx="3">
                  <c:v>0.1447</c:v>
                </c:pt>
                <c:pt idx="4">
                  <c:v>0.14599999999999999</c:v>
                </c:pt>
                <c:pt idx="5">
                  <c:v>0.14660000000000001</c:v>
                </c:pt>
                <c:pt idx="6">
                  <c:v>0.14699999999999999</c:v>
                </c:pt>
                <c:pt idx="7">
                  <c:v>0.14749999999999999</c:v>
                </c:pt>
                <c:pt idx="8">
                  <c:v>0.14860000000000001</c:v>
                </c:pt>
                <c:pt idx="9">
                  <c:v>0.15</c:v>
                </c:pt>
              </c:numCache>
            </c:numRef>
          </c:yVal>
          <c:smooth val="0"/>
        </c:ser>
        <c:ser>
          <c:idx val="16"/>
          <c:order val="16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'graph (2)'!$L$13:$L$22</c:f>
              <c:numCache>
                <c:formatCode>General</c:formatCode>
                <c:ptCount val="10"/>
                <c:pt idx="0">
                  <c:v>14551</c:v>
                </c:pt>
                <c:pt idx="1">
                  <c:v>14702</c:v>
                </c:pt>
                <c:pt idx="2">
                  <c:v>14571</c:v>
                </c:pt>
                <c:pt idx="3">
                  <c:v>14715</c:v>
                </c:pt>
                <c:pt idx="4">
                  <c:v>14559</c:v>
                </c:pt>
                <c:pt idx="5">
                  <c:v>14522</c:v>
                </c:pt>
                <c:pt idx="6">
                  <c:v>14586</c:v>
                </c:pt>
                <c:pt idx="7">
                  <c:v>14577</c:v>
                </c:pt>
                <c:pt idx="8">
                  <c:v>14576</c:v>
                </c:pt>
                <c:pt idx="9">
                  <c:v>14519</c:v>
                </c:pt>
              </c:numCache>
            </c:numRef>
          </c:xVal>
          <c:yVal>
            <c:numRef>
              <c:f>'graph (2)'!$M$13:$M$22</c:f>
              <c:numCache>
                <c:formatCode>General</c:formatCode>
                <c:ptCount val="10"/>
                <c:pt idx="0">
                  <c:v>0.1409</c:v>
                </c:pt>
                <c:pt idx="1">
                  <c:v>0.14099999999999999</c:v>
                </c:pt>
                <c:pt idx="2">
                  <c:v>0.1411</c:v>
                </c:pt>
                <c:pt idx="3">
                  <c:v>0.1411</c:v>
                </c:pt>
                <c:pt idx="4">
                  <c:v>0.14119999999999999</c:v>
                </c:pt>
                <c:pt idx="5">
                  <c:v>0.1414</c:v>
                </c:pt>
                <c:pt idx="6">
                  <c:v>0.1414</c:v>
                </c:pt>
                <c:pt idx="7">
                  <c:v>0.14219999999999999</c:v>
                </c:pt>
                <c:pt idx="8">
                  <c:v>0.1426</c:v>
                </c:pt>
                <c:pt idx="9">
                  <c:v>0.14269999999999999</c:v>
                </c:pt>
              </c:numCache>
            </c:numRef>
          </c:yVal>
          <c:smooth val="0"/>
        </c:ser>
        <c:ser>
          <c:idx val="17"/>
          <c:order val="17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'graph (2)'!$L$24:$L$33</c:f>
              <c:numCache>
                <c:formatCode>General</c:formatCode>
                <c:ptCount val="10"/>
                <c:pt idx="0">
                  <c:v>14702</c:v>
                </c:pt>
                <c:pt idx="1">
                  <c:v>14715</c:v>
                </c:pt>
                <c:pt idx="2">
                  <c:v>14551</c:v>
                </c:pt>
                <c:pt idx="3">
                  <c:v>14571</c:v>
                </c:pt>
                <c:pt idx="4">
                  <c:v>14576</c:v>
                </c:pt>
                <c:pt idx="5">
                  <c:v>14519</c:v>
                </c:pt>
                <c:pt idx="6">
                  <c:v>14586</c:v>
                </c:pt>
                <c:pt idx="7">
                  <c:v>14522</c:v>
                </c:pt>
                <c:pt idx="8">
                  <c:v>14577</c:v>
                </c:pt>
                <c:pt idx="9">
                  <c:v>14559</c:v>
                </c:pt>
              </c:numCache>
            </c:numRef>
          </c:xVal>
          <c:yVal>
            <c:numRef>
              <c:f>'graph (2)'!$M$24:$M$33</c:f>
              <c:numCache>
                <c:formatCode>General</c:formatCode>
                <c:ptCount val="10"/>
                <c:pt idx="0">
                  <c:v>0.13450000000000001</c:v>
                </c:pt>
                <c:pt idx="1">
                  <c:v>0.13489999999999999</c:v>
                </c:pt>
                <c:pt idx="2">
                  <c:v>0.13539999999999999</c:v>
                </c:pt>
                <c:pt idx="3">
                  <c:v>0.1356</c:v>
                </c:pt>
                <c:pt idx="4">
                  <c:v>0.1356</c:v>
                </c:pt>
                <c:pt idx="5">
                  <c:v>0.1358</c:v>
                </c:pt>
                <c:pt idx="6">
                  <c:v>0.13619999999999999</c:v>
                </c:pt>
                <c:pt idx="7">
                  <c:v>0.13650000000000001</c:v>
                </c:pt>
                <c:pt idx="8">
                  <c:v>0.13730000000000001</c:v>
                </c:pt>
                <c:pt idx="9">
                  <c:v>0.13830000000000001</c:v>
                </c:pt>
              </c:numCache>
            </c:numRef>
          </c:yVal>
          <c:smooth val="0"/>
        </c:ser>
        <c:ser>
          <c:idx val="18"/>
          <c:order val="18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marker>
          <c:xVal>
            <c:numRef>
              <c:f>'graph (2)'!$N$2:$N$11</c:f>
              <c:numCache>
                <c:formatCode>General</c:formatCode>
                <c:ptCount val="10"/>
                <c:pt idx="0">
                  <c:v>17535</c:v>
                </c:pt>
                <c:pt idx="1">
                  <c:v>17435</c:v>
                </c:pt>
                <c:pt idx="2">
                  <c:v>17694</c:v>
                </c:pt>
                <c:pt idx="3">
                  <c:v>17483</c:v>
                </c:pt>
                <c:pt idx="4">
                  <c:v>17454</c:v>
                </c:pt>
                <c:pt idx="5">
                  <c:v>17487</c:v>
                </c:pt>
                <c:pt idx="6">
                  <c:v>17479</c:v>
                </c:pt>
                <c:pt idx="7">
                  <c:v>17446</c:v>
                </c:pt>
                <c:pt idx="8">
                  <c:v>17512</c:v>
                </c:pt>
                <c:pt idx="9">
                  <c:v>17477</c:v>
                </c:pt>
              </c:numCache>
            </c:numRef>
          </c:xVal>
          <c:yVal>
            <c:numRef>
              <c:f>'graph (2)'!$O$2:$O$11</c:f>
              <c:numCache>
                <c:formatCode>General</c:formatCode>
                <c:ptCount val="10"/>
                <c:pt idx="0">
                  <c:v>0.14050000000000001</c:v>
                </c:pt>
                <c:pt idx="1">
                  <c:v>0.14069999999999999</c:v>
                </c:pt>
                <c:pt idx="2">
                  <c:v>0.14149999999999999</c:v>
                </c:pt>
                <c:pt idx="3">
                  <c:v>0.1424</c:v>
                </c:pt>
                <c:pt idx="4">
                  <c:v>0.14249999999999999</c:v>
                </c:pt>
                <c:pt idx="5">
                  <c:v>0.14330000000000001</c:v>
                </c:pt>
                <c:pt idx="6">
                  <c:v>0.1444</c:v>
                </c:pt>
                <c:pt idx="7">
                  <c:v>0.1469</c:v>
                </c:pt>
                <c:pt idx="8">
                  <c:v>0.14710000000000001</c:v>
                </c:pt>
                <c:pt idx="9">
                  <c:v>0.1477</c:v>
                </c:pt>
              </c:numCache>
            </c:numRef>
          </c:yVal>
          <c:smooth val="0"/>
        </c:ser>
        <c:ser>
          <c:idx val="19"/>
          <c:order val="19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'graph (2)'!$N$13:$N$22</c:f>
              <c:numCache>
                <c:formatCode>General</c:formatCode>
                <c:ptCount val="10"/>
                <c:pt idx="0">
                  <c:v>17479</c:v>
                </c:pt>
                <c:pt idx="1">
                  <c:v>17483</c:v>
                </c:pt>
                <c:pt idx="2">
                  <c:v>17435</c:v>
                </c:pt>
                <c:pt idx="3">
                  <c:v>17454</c:v>
                </c:pt>
                <c:pt idx="4">
                  <c:v>17477</c:v>
                </c:pt>
                <c:pt idx="5">
                  <c:v>17535</c:v>
                </c:pt>
                <c:pt idx="6">
                  <c:v>17512</c:v>
                </c:pt>
                <c:pt idx="7">
                  <c:v>17487</c:v>
                </c:pt>
                <c:pt idx="8">
                  <c:v>17694</c:v>
                </c:pt>
                <c:pt idx="9">
                  <c:v>17446</c:v>
                </c:pt>
              </c:numCache>
            </c:numRef>
          </c:xVal>
          <c:yVal>
            <c:numRef>
              <c:f>'graph (2)'!$O$13:$O$22</c:f>
              <c:numCache>
                <c:formatCode>General</c:formatCode>
                <c:ptCount val="10"/>
                <c:pt idx="0">
                  <c:v>0.1409</c:v>
                </c:pt>
                <c:pt idx="1">
                  <c:v>0.1409</c:v>
                </c:pt>
                <c:pt idx="2">
                  <c:v>0.1409</c:v>
                </c:pt>
                <c:pt idx="3">
                  <c:v>0.14099999999999999</c:v>
                </c:pt>
                <c:pt idx="4">
                  <c:v>0.14149999999999999</c:v>
                </c:pt>
                <c:pt idx="5">
                  <c:v>0.14149999999999999</c:v>
                </c:pt>
                <c:pt idx="6">
                  <c:v>0.1416</c:v>
                </c:pt>
                <c:pt idx="7">
                  <c:v>0.14169999999999999</c:v>
                </c:pt>
                <c:pt idx="8">
                  <c:v>0.14180000000000001</c:v>
                </c:pt>
                <c:pt idx="9">
                  <c:v>0.1424</c:v>
                </c:pt>
              </c:numCache>
            </c:numRef>
          </c:yVal>
          <c:smooth val="0"/>
        </c:ser>
        <c:ser>
          <c:idx val="20"/>
          <c:order val="20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'graph (2)'!$N$24:$N$33</c:f>
              <c:numCache>
                <c:formatCode>General</c:formatCode>
                <c:ptCount val="10"/>
                <c:pt idx="0">
                  <c:v>17483</c:v>
                </c:pt>
                <c:pt idx="1">
                  <c:v>17477</c:v>
                </c:pt>
                <c:pt idx="2">
                  <c:v>17446</c:v>
                </c:pt>
                <c:pt idx="3">
                  <c:v>17435</c:v>
                </c:pt>
                <c:pt idx="4">
                  <c:v>17535</c:v>
                </c:pt>
                <c:pt idx="5">
                  <c:v>17512</c:v>
                </c:pt>
                <c:pt idx="6">
                  <c:v>17454</c:v>
                </c:pt>
                <c:pt idx="7">
                  <c:v>17487</c:v>
                </c:pt>
                <c:pt idx="8">
                  <c:v>17694</c:v>
                </c:pt>
                <c:pt idx="9">
                  <c:v>17479</c:v>
                </c:pt>
              </c:numCache>
            </c:numRef>
          </c:xVal>
          <c:yVal>
            <c:numRef>
              <c:f>'graph (2)'!$O$24:$O$33</c:f>
              <c:numCache>
                <c:formatCode>General</c:formatCode>
                <c:ptCount val="10"/>
                <c:pt idx="0">
                  <c:v>0.1348</c:v>
                </c:pt>
                <c:pt idx="1">
                  <c:v>0.13519999999999999</c:v>
                </c:pt>
                <c:pt idx="2">
                  <c:v>0.1358</c:v>
                </c:pt>
                <c:pt idx="3">
                  <c:v>0.13600000000000001</c:v>
                </c:pt>
                <c:pt idx="4">
                  <c:v>0.1361</c:v>
                </c:pt>
                <c:pt idx="5">
                  <c:v>0.1363</c:v>
                </c:pt>
                <c:pt idx="6">
                  <c:v>0.13639999999999999</c:v>
                </c:pt>
                <c:pt idx="7">
                  <c:v>0.1366</c:v>
                </c:pt>
                <c:pt idx="8">
                  <c:v>0.13669999999999999</c:v>
                </c:pt>
                <c:pt idx="9">
                  <c:v>0.13739999999999999</c:v>
                </c:pt>
              </c:numCache>
            </c:numRef>
          </c:yVal>
          <c:smooth val="0"/>
        </c:ser>
        <c:ser>
          <c:idx val="21"/>
          <c:order val="21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marker>
          <c:xVal>
            <c:numRef>
              <c:f>'graph (2)'!$P$2:$P$11</c:f>
              <c:numCache>
                <c:formatCode>General</c:formatCode>
                <c:ptCount val="10"/>
                <c:pt idx="0">
                  <c:v>21844</c:v>
                </c:pt>
                <c:pt idx="1">
                  <c:v>22107</c:v>
                </c:pt>
                <c:pt idx="2">
                  <c:v>22099</c:v>
                </c:pt>
                <c:pt idx="3">
                  <c:v>22069</c:v>
                </c:pt>
                <c:pt idx="4">
                  <c:v>22087</c:v>
                </c:pt>
                <c:pt idx="5">
                  <c:v>21819</c:v>
                </c:pt>
                <c:pt idx="6">
                  <c:v>21856</c:v>
                </c:pt>
                <c:pt idx="7">
                  <c:v>21845</c:v>
                </c:pt>
                <c:pt idx="8">
                  <c:v>21837</c:v>
                </c:pt>
                <c:pt idx="9">
                  <c:v>21837</c:v>
                </c:pt>
              </c:numCache>
            </c:numRef>
          </c:xVal>
          <c:yVal>
            <c:numRef>
              <c:f>'graph (2)'!$Q$2:$Q$11</c:f>
              <c:numCache>
                <c:formatCode>General</c:formatCode>
                <c:ptCount val="10"/>
                <c:pt idx="0">
                  <c:v>0.14199999999999999</c:v>
                </c:pt>
                <c:pt idx="1">
                  <c:v>0.14230000000000001</c:v>
                </c:pt>
                <c:pt idx="2">
                  <c:v>0.14319999999999999</c:v>
                </c:pt>
                <c:pt idx="3">
                  <c:v>0.14330000000000001</c:v>
                </c:pt>
                <c:pt idx="4">
                  <c:v>0.1444</c:v>
                </c:pt>
                <c:pt idx="5">
                  <c:v>0.14480000000000001</c:v>
                </c:pt>
                <c:pt idx="6">
                  <c:v>0.1449</c:v>
                </c:pt>
                <c:pt idx="7">
                  <c:v>0.14560000000000001</c:v>
                </c:pt>
                <c:pt idx="8">
                  <c:v>0.14649999999999999</c:v>
                </c:pt>
                <c:pt idx="9">
                  <c:v>0.1467</c:v>
                </c:pt>
              </c:numCache>
            </c:numRef>
          </c:yVal>
          <c:smooth val="0"/>
        </c:ser>
        <c:ser>
          <c:idx val="22"/>
          <c:order val="22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'graph (2)'!$P$13:$P$22</c:f>
              <c:numCache>
                <c:formatCode>General</c:formatCode>
                <c:ptCount val="10"/>
                <c:pt idx="0">
                  <c:v>22069</c:v>
                </c:pt>
                <c:pt idx="1">
                  <c:v>21845</c:v>
                </c:pt>
                <c:pt idx="2">
                  <c:v>21856</c:v>
                </c:pt>
                <c:pt idx="3">
                  <c:v>22099</c:v>
                </c:pt>
                <c:pt idx="4">
                  <c:v>22107</c:v>
                </c:pt>
                <c:pt idx="5">
                  <c:v>21837</c:v>
                </c:pt>
                <c:pt idx="6">
                  <c:v>21819</c:v>
                </c:pt>
                <c:pt idx="7">
                  <c:v>21837</c:v>
                </c:pt>
                <c:pt idx="8">
                  <c:v>22087</c:v>
                </c:pt>
                <c:pt idx="9">
                  <c:v>21844</c:v>
                </c:pt>
              </c:numCache>
            </c:numRef>
          </c:xVal>
          <c:yVal>
            <c:numRef>
              <c:f>'graph (2)'!$Q$13:$Q$22</c:f>
              <c:numCache>
                <c:formatCode>General</c:formatCode>
                <c:ptCount val="10"/>
                <c:pt idx="0">
                  <c:v>0.14019999999999999</c:v>
                </c:pt>
                <c:pt idx="1">
                  <c:v>0.1404</c:v>
                </c:pt>
                <c:pt idx="2">
                  <c:v>0.14119999999999999</c:v>
                </c:pt>
                <c:pt idx="3">
                  <c:v>0.14130000000000001</c:v>
                </c:pt>
                <c:pt idx="4">
                  <c:v>0.14169999999999999</c:v>
                </c:pt>
                <c:pt idx="5">
                  <c:v>0.1419</c:v>
                </c:pt>
                <c:pt idx="6">
                  <c:v>0.1419</c:v>
                </c:pt>
                <c:pt idx="7">
                  <c:v>0.1419</c:v>
                </c:pt>
                <c:pt idx="8">
                  <c:v>0.14219999999999999</c:v>
                </c:pt>
                <c:pt idx="9">
                  <c:v>0.1424</c:v>
                </c:pt>
              </c:numCache>
            </c:numRef>
          </c:yVal>
          <c:smooth val="0"/>
        </c:ser>
        <c:ser>
          <c:idx val="23"/>
          <c:order val="23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'graph (2)'!$P$24:$P$33</c:f>
              <c:numCache>
                <c:formatCode>General</c:formatCode>
                <c:ptCount val="10"/>
                <c:pt idx="0">
                  <c:v>21844</c:v>
                </c:pt>
                <c:pt idx="1">
                  <c:v>22099</c:v>
                </c:pt>
                <c:pt idx="2">
                  <c:v>21856</c:v>
                </c:pt>
                <c:pt idx="3">
                  <c:v>21819</c:v>
                </c:pt>
                <c:pt idx="4">
                  <c:v>22087</c:v>
                </c:pt>
                <c:pt idx="5">
                  <c:v>21845</c:v>
                </c:pt>
                <c:pt idx="6">
                  <c:v>22069</c:v>
                </c:pt>
                <c:pt idx="7">
                  <c:v>21837</c:v>
                </c:pt>
                <c:pt idx="8">
                  <c:v>22107</c:v>
                </c:pt>
                <c:pt idx="9">
                  <c:v>21837</c:v>
                </c:pt>
              </c:numCache>
            </c:numRef>
          </c:xVal>
          <c:yVal>
            <c:numRef>
              <c:f>'graph (2)'!$Q$24:$Q$33</c:f>
              <c:numCache>
                <c:formatCode>General</c:formatCode>
                <c:ptCount val="10"/>
                <c:pt idx="0">
                  <c:v>0.1348</c:v>
                </c:pt>
                <c:pt idx="1">
                  <c:v>0.13500000000000001</c:v>
                </c:pt>
                <c:pt idx="2">
                  <c:v>0.1356</c:v>
                </c:pt>
                <c:pt idx="3">
                  <c:v>0.13589999999999999</c:v>
                </c:pt>
                <c:pt idx="4">
                  <c:v>0.13589999999999999</c:v>
                </c:pt>
                <c:pt idx="5">
                  <c:v>0.1361</c:v>
                </c:pt>
                <c:pt idx="6">
                  <c:v>0.1366</c:v>
                </c:pt>
                <c:pt idx="7">
                  <c:v>0.13669999999999999</c:v>
                </c:pt>
                <c:pt idx="8">
                  <c:v>0.1371</c:v>
                </c:pt>
                <c:pt idx="9">
                  <c:v>0.13719999999999999</c:v>
                </c:pt>
              </c:numCache>
            </c:numRef>
          </c:yVal>
          <c:smooth val="0"/>
        </c:ser>
        <c:ser>
          <c:idx val="24"/>
          <c:order val="24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1F497D">
                  <a:lumMod val="20000"/>
                  <a:lumOff val="80000"/>
                </a:srgbClr>
              </a:solidFill>
              <a:ln>
                <a:noFill/>
              </a:ln>
            </c:spPr>
          </c:marker>
          <c:xVal>
            <c:numRef>
              <c:f>'graph (2)'!$R$2:$R$11</c:f>
              <c:numCache>
                <c:formatCode>General</c:formatCode>
                <c:ptCount val="10"/>
                <c:pt idx="0">
                  <c:v>29517</c:v>
                </c:pt>
                <c:pt idx="1">
                  <c:v>29136</c:v>
                </c:pt>
                <c:pt idx="2">
                  <c:v>29105</c:v>
                </c:pt>
                <c:pt idx="3">
                  <c:v>29140</c:v>
                </c:pt>
                <c:pt idx="4">
                  <c:v>29235</c:v>
                </c:pt>
                <c:pt idx="5">
                  <c:v>29522</c:v>
                </c:pt>
                <c:pt idx="6">
                  <c:v>29173</c:v>
                </c:pt>
                <c:pt idx="7">
                  <c:v>29124</c:v>
                </c:pt>
                <c:pt idx="8">
                  <c:v>29198</c:v>
                </c:pt>
                <c:pt idx="9">
                  <c:v>29518</c:v>
                </c:pt>
              </c:numCache>
            </c:numRef>
          </c:xVal>
          <c:yVal>
            <c:numRef>
              <c:f>'graph (2)'!$S$2:$S$11</c:f>
              <c:numCache>
                <c:formatCode>General</c:formatCode>
                <c:ptCount val="10"/>
                <c:pt idx="0">
                  <c:v>0.14169999999999999</c:v>
                </c:pt>
                <c:pt idx="1">
                  <c:v>0.14399999999999999</c:v>
                </c:pt>
                <c:pt idx="2">
                  <c:v>0.14410000000000001</c:v>
                </c:pt>
                <c:pt idx="3">
                  <c:v>0.14410000000000001</c:v>
                </c:pt>
                <c:pt idx="4">
                  <c:v>0.1444</c:v>
                </c:pt>
                <c:pt idx="5">
                  <c:v>0.14560000000000001</c:v>
                </c:pt>
                <c:pt idx="6">
                  <c:v>0.14560000000000001</c:v>
                </c:pt>
                <c:pt idx="7">
                  <c:v>0.1469</c:v>
                </c:pt>
                <c:pt idx="8">
                  <c:v>0.14860000000000001</c:v>
                </c:pt>
                <c:pt idx="9">
                  <c:v>0.1487</c:v>
                </c:pt>
              </c:numCache>
            </c:numRef>
          </c:yVal>
          <c:smooth val="0"/>
        </c:ser>
        <c:ser>
          <c:idx val="25"/>
          <c:order val="2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'graph (2)'!$R$13:$R$22</c:f>
              <c:numCache>
                <c:formatCode>General</c:formatCode>
                <c:ptCount val="10"/>
                <c:pt idx="0">
                  <c:v>29235</c:v>
                </c:pt>
                <c:pt idx="1">
                  <c:v>29136</c:v>
                </c:pt>
                <c:pt idx="2">
                  <c:v>29124</c:v>
                </c:pt>
                <c:pt idx="3">
                  <c:v>29198</c:v>
                </c:pt>
                <c:pt idx="4">
                  <c:v>29173</c:v>
                </c:pt>
                <c:pt idx="5">
                  <c:v>29518</c:v>
                </c:pt>
                <c:pt idx="6">
                  <c:v>29522</c:v>
                </c:pt>
                <c:pt idx="7">
                  <c:v>29140</c:v>
                </c:pt>
                <c:pt idx="8">
                  <c:v>29517</c:v>
                </c:pt>
                <c:pt idx="9">
                  <c:v>29105</c:v>
                </c:pt>
              </c:numCache>
            </c:numRef>
          </c:xVal>
          <c:yVal>
            <c:numRef>
              <c:f>'graph (2)'!$S$13:$S$22</c:f>
              <c:numCache>
                <c:formatCode>General</c:formatCode>
                <c:ptCount val="10"/>
                <c:pt idx="0">
                  <c:v>0.14099999999999999</c:v>
                </c:pt>
                <c:pt idx="1">
                  <c:v>0.14130000000000001</c:v>
                </c:pt>
                <c:pt idx="2">
                  <c:v>0.1414</c:v>
                </c:pt>
                <c:pt idx="3">
                  <c:v>0.1414</c:v>
                </c:pt>
                <c:pt idx="4">
                  <c:v>0.1416</c:v>
                </c:pt>
                <c:pt idx="5">
                  <c:v>0.1416</c:v>
                </c:pt>
                <c:pt idx="6">
                  <c:v>0.1416</c:v>
                </c:pt>
                <c:pt idx="7">
                  <c:v>0.1419</c:v>
                </c:pt>
                <c:pt idx="8">
                  <c:v>0.1419</c:v>
                </c:pt>
                <c:pt idx="9">
                  <c:v>0.1424</c:v>
                </c:pt>
              </c:numCache>
            </c:numRef>
          </c:yVal>
          <c:smooth val="0"/>
        </c:ser>
        <c:ser>
          <c:idx val="26"/>
          <c:order val="26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'graph (2)'!$R$24:$R$33</c:f>
              <c:numCache>
                <c:formatCode>General</c:formatCode>
                <c:ptCount val="10"/>
                <c:pt idx="0">
                  <c:v>29517</c:v>
                </c:pt>
                <c:pt idx="1">
                  <c:v>29173</c:v>
                </c:pt>
                <c:pt idx="2">
                  <c:v>29140</c:v>
                </c:pt>
                <c:pt idx="3">
                  <c:v>29518</c:v>
                </c:pt>
                <c:pt idx="4">
                  <c:v>29124</c:v>
                </c:pt>
                <c:pt idx="5">
                  <c:v>29198</c:v>
                </c:pt>
                <c:pt idx="6">
                  <c:v>29136</c:v>
                </c:pt>
                <c:pt idx="7">
                  <c:v>29105</c:v>
                </c:pt>
                <c:pt idx="8">
                  <c:v>29522</c:v>
                </c:pt>
                <c:pt idx="9">
                  <c:v>29235</c:v>
                </c:pt>
              </c:numCache>
            </c:numRef>
          </c:xVal>
          <c:yVal>
            <c:numRef>
              <c:f>'graph (2)'!$S$24:$S$33</c:f>
              <c:numCache>
                <c:formatCode>General</c:formatCode>
                <c:ptCount val="10"/>
                <c:pt idx="0">
                  <c:v>0.13619999999999999</c:v>
                </c:pt>
                <c:pt idx="1">
                  <c:v>0.1363</c:v>
                </c:pt>
                <c:pt idx="2">
                  <c:v>0.1363</c:v>
                </c:pt>
                <c:pt idx="3">
                  <c:v>0.13639999999999999</c:v>
                </c:pt>
                <c:pt idx="4">
                  <c:v>0.1368</c:v>
                </c:pt>
                <c:pt idx="5">
                  <c:v>0.13700000000000001</c:v>
                </c:pt>
                <c:pt idx="6">
                  <c:v>0.1371</c:v>
                </c:pt>
                <c:pt idx="7">
                  <c:v>0.13719999999999999</c:v>
                </c:pt>
                <c:pt idx="8">
                  <c:v>0.13719999999999999</c:v>
                </c:pt>
                <c:pt idx="9">
                  <c:v>0.14080000000000001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335808"/>
        <c:axId val="125350656"/>
      </c:scatterChart>
      <c:valAx>
        <c:axId val="125335808"/>
        <c:scaling>
          <c:orientation val="minMax"/>
          <c:max val="30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 Samples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5350656"/>
        <c:crosses val="autoZero"/>
        <c:crossBetween val="midCat"/>
      </c:valAx>
      <c:valAx>
        <c:axId val="125350656"/>
        <c:scaling>
          <c:orientation val="minMax"/>
          <c:min val="0.1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Execution Time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335808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ayout>
        <c:manualLayout>
          <c:xMode val="edge"/>
          <c:yMode val="edge"/>
          <c:x val="0.78382862702507017"/>
          <c:y val="0.21298328046366302"/>
          <c:w val="0.18891573898090327"/>
          <c:h val="0.18998987185209668"/>
        </c:manualLayout>
      </c:layout>
      <c:overlay val="1"/>
      <c:spPr>
        <a:noFill/>
      </c:sp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mainGtU</c:v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'MAE-MAPE'!$V$3:$V$30</c:f>
              <c:numCache>
                <c:formatCode>General</c:formatCode>
                <c:ptCount val="28"/>
                <c:pt idx="0">
                  <c:v>431</c:v>
                </c:pt>
                <c:pt idx="1">
                  <c:v>853</c:v>
                </c:pt>
                <c:pt idx="2">
                  <c:v>1262</c:v>
                </c:pt>
                <c:pt idx="3">
                  <c:v>1674</c:v>
                </c:pt>
                <c:pt idx="4">
                  <c:v>2493</c:v>
                </c:pt>
                <c:pt idx="5">
                  <c:v>2808</c:v>
                </c:pt>
                <c:pt idx="6">
                  <c:v>3237</c:v>
                </c:pt>
                <c:pt idx="7">
                  <c:v>3629</c:v>
                </c:pt>
                <c:pt idx="8">
                  <c:v>3961</c:v>
                </c:pt>
                <c:pt idx="9">
                  <c:v>4213</c:v>
                </c:pt>
                <c:pt idx="10">
                  <c:v>4398</c:v>
                </c:pt>
                <c:pt idx="11">
                  <c:v>4597</c:v>
                </c:pt>
                <c:pt idx="12">
                  <c:v>4843</c:v>
                </c:pt>
                <c:pt idx="13">
                  <c:v>5122</c:v>
                </c:pt>
                <c:pt idx="14">
                  <c:v>5440</c:v>
                </c:pt>
                <c:pt idx="15">
                  <c:v>5805</c:v>
                </c:pt>
                <c:pt idx="16">
                  <c:v>6232</c:v>
                </c:pt>
                <c:pt idx="17">
                  <c:v>6708</c:v>
                </c:pt>
                <c:pt idx="18">
                  <c:v>7255</c:v>
                </c:pt>
                <c:pt idx="19">
                  <c:v>7916</c:v>
                </c:pt>
                <c:pt idx="20">
                  <c:v>8708</c:v>
                </c:pt>
                <c:pt idx="21">
                  <c:v>9694</c:v>
                </c:pt>
                <c:pt idx="22">
                  <c:v>10906</c:v>
                </c:pt>
                <c:pt idx="23">
                  <c:v>12462</c:v>
                </c:pt>
                <c:pt idx="24">
                  <c:v>14519</c:v>
                </c:pt>
                <c:pt idx="25">
                  <c:v>17446</c:v>
                </c:pt>
                <c:pt idx="26">
                  <c:v>21837</c:v>
                </c:pt>
                <c:pt idx="27">
                  <c:v>29198</c:v>
                </c:pt>
              </c:numCache>
            </c:numRef>
          </c:cat>
          <c:val>
            <c:numRef>
              <c:f>'MAE-MAPE'!$I$3:$I$30</c:f>
              <c:numCache>
                <c:formatCode>0.00000</c:formatCode>
                <c:ptCount val="28"/>
                <c:pt idx="0">
                  <c:v>0.11193103448275868</c:v>
                </c:pt>
                <c:pt idx="1">
                  <c:v>4.793103448275858E-2</c:v>
                </c:pt>
                <c:pt idx="2">
                  <c:v>5.7517241379310302E-2</c:v>
                </c:pt>
                <c:pt idx="3">
                  <c:v>5.5517241379310377E-2</c:v>
                </c:pt>
                <c:pt idx="4">
                  <c:v>2.4068965517241372E-2</c:v>
                </c:pt>
                <c:pt idx="5">
                  <c:v>3.9172413793103461E-2</c:v>
                </c:pt>
                <c:pt idx="6">
                  <c:v>3.213793103448271E-2</c:v>
                </c:pt>
                <c:pt idx="7">
                  <c:v>3.5931034482758611E-2</c:v>
                </c:pt>
                <c:pt idx="8">
                  <c:v>1.7172413793103452E-2</c:v>
                </c:pt>
                <c:pt idx="9">
                  <c:v>2.6689655172413805E-2</c:v>
                </c:pt>
                <c:pt idx="10">
                  <c:v>2.4413793103448288E-2</c:v>
                </c:pt>
                <c:pt idx="11">
                  <c:v>2.5103448275862045E-2</c:v>
                </c:pt>
                <c:pt idx="12">
                  <c:v>2.255172413793104E-2</c:v>
                </c:pt>
                <c:pt idx="13">
                  <c:v>2.0137931034482741E-2</c:v>
                </c:pt>
                <c:pt idx="14">
                  <c:v>2.4137931034482779E-2</c:v>
                </c:pt>
                <c:pt idx="15">
                  <c:v>2.1517241379310312E-2</c:v>
                </c:pt>
                <c:pt idx="16">
                  <c:v>2.593103448275862E-2</c:v>
                </c:pt>
                <c:pt idx="17">
                  <c:v>2.6206896551724108E-2</c:v>
                </c:pt>
                <c:pt idx="18">
                  <c:v>1.2137931034482723E-2</c:v>
                </c:pt>
                <c:pt idx="19">
                  <c:v>2.1034482758620691E-2</c:v>
                </c:pt>
                <c:pt idx="20">
                  <c:v>2.2965517241379275E-2</c:v>
                </c:pt>
                <c:pt idx="21">
                  <c:v>1.9034482758620679E-2</c:v>
                </c:pt>
                <c:pt idx="22">
                  <c:v>1.4413793103448258E-2</c:v>
                </c:pt>
                <c:pt idx="23">
                  <c:v>9.6551724137930763E-3</c:v>
                </c:pt>
                <c:pt idx="24">
                  <c:v>1.7793103448275876E-2</c:v>
                </c:pt>
                <c:pt idx="25">
                  <c:v>1.8206896551724125E-2</c:v>
                </c:pt>
                <c:pt idx="26">
                  <c:v>9.5862068965516835E-3</c:v>
                </c:pt>
                <c:pt idx="27">
                  <c:v>1.1793103448275886E-2</c:v>
                </c:pt>
              </c:numCache>
            </c:numRef>
          </c:val>
          <c:smooth val="0"/>
        </c:ser>
        <c:ser>
          <c:idx val="1"/>
          <c:order val="1"/>
          <c:tx>
            <c:v>BZ2_blockSort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'MAE-MAPE'!$D$3:$D$30</c:f>
              <c:numCache>
                <c:formatCode>0.00000</c:formatCode>
                <c:ptCount val="28"/>
                <c:pt idx="0">
                  <c:v>5.3038961038961038E-2</c:v>
                </c:pt>
                <c:pt idx="1">
                  <c:v>5.2727272727272713E-2</c:v>
                </c:pt>
                <c:pt idx="2">
                  <c:v>2.6753246753246772E-2</c:v>
                </c:pt>
                <c:pt idx="3">
                  <c:v>2.8623376623376644E-2</c:v>
                </c:pt>
                <c:pt idx="4">
                  <c:v>1.2857142857142873E-2</c:v>
                </c:pt>
                <c:pt idx="5">
                  <c:v>2.4727272727272716E-2</c:v>
                </c:pt>
                <c:pt idx="6">
                  <c:v>1.3714285714285688E-2</c:v>
                </c:pt>
                <c:pt idx="7">
                  <c:v>1.3376623376623389E-2</c:v>
                </c:pt>
                <c:pt idx="8">
                  <c:v>8.0259740259740354E-3</c:v>
                </c:pt>
                <c:pt idx="9">
                  <c:v>1.4051948051948048E-2</c:v>
                </c:pt>
                <c:pt idx="10">
                  <c:v>1.3454545454545474E-2</c:v>
                </c:pt>
                <c:pt idx="11">
                  <c:v>1.4987012987012997E-2</c:v>
                </c:pt>
                <c:pt idx="12">
                  <c:v>9.480519480519518E-3</c:v>
                </c:pt>
                <c:pt idx="13">
                  <c:v>1.0831168831168836E-2</c:v>
                </c:pt>
                <c:pt idx="14">
                  <c:v>1.4155844155844153E-2</c:v>
                </c:pt>
                <c:pt idx="15">
                  <c:v>1.2883116883116889E-2</c:v>
                </c:pt>
                <c:pt idx="16">
                  <c:v>1.316883116883116E-2</c:v>
                </c:pt>
                <c:pt idx="17">
                  <c:v>7.974025974026017E-3</c:v>
                </c:pt>
                <c:pt idx="18">
                  <c:v>1.1090909090909094E-2</c:v>
                </c:pt>
                <c:pt idx="19">
                  <c:v>9.9220779220779119E-3</c:v>
                </c:pt>
                <c:pt idx="20">
                  <c:v>8.2077922077922281E-3</c:v>
                </c:pt>
                <c:pt idx="21">
                  <c:v>8.5194805194805621E-3</c:v>
                </c:pt>
                <c:pt idx="22">
                  <c:v>8.8571428571428759E-3</c:v>
                </c:pt>
                <c:pt idx="23">
                  <c:v>8.077922077922111E-3</c:v>
                </c:pt>
                <c:pt idx="24">
                  <c:v>1.2727272727272726E-2</c:v>
                </c:pt>
                <c:pt idx="25">
                  <c:v>7.6883116883117216E-3</c:v>
                </c:pt>
                <c:pt idx="26">
                  <c:v>9.0129870129870455E-3</c:v>
                </c:pt>
                <c:pt idx="27">
                  <c:v>1.2285714285714301E-2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416192"/>
        <c:axId val="125418112"/>
      </c:lineChart>
      <c:catAx>
        <c:axId val="125416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</a:t>
                </a:r>
                <a:r>
                  <a:rPr lang="en-US" baseline="0" dirty="0" smtClean="0"/>
                  <a:t> Samples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418112"/>
        <c:crosses val="autoZero"/>
        <c:auto val="1"/>
        <c:lblAlgn val="ctr"/>
        <c:lblOffset val="100"/>
        <c:noMultiLvlLbl val="0"/>
      </c:catAx>
      <c:valAx>
        <c:axId val="125418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Mean Absolute % Error</a:t>
                </a:r>
                <a:endParaRPr lang="en-US" dirty="0"/>
              </a:p>
            </c:rich>
          </c:tx>
          <c:layout/>
          <c:overlay val="0"/>
        </c:title>
        <c:numFmt formatCode="0.00000" sourceLinked="1"/>
        <c:majorTickMark val="out"/>
        <c:minorTickMark val="none"/>
        <c:tickLblPos val="nextTo"/>
        <c:crossAx val="125416192"/>
        <c:crosses val="autoZero"/>
        <c:crossBetween val="between"/>
        <c:minorUnit val="2.5000000000000012E-2"/>
      </c:valAx>
    </c:plotArea>
    <c:legend>
      <c:legendPos val="r"/>
      <c:layout>
        <c:manualLayout>
          <c:xMode val="edge"/>
          <c:yMode val="edge"/>
          <c:x val="0.81797100362454689"/>
          <c:y val="4.2794472119556483E-2"/>
          <c:w val="0.15361111111111117"/>
          <c:h val="0.11981546949488456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v>Tool1</c:v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val>
            <c:numRef>
              <c:f>xalanc!$F$8:$F$108</c:f>
              <c:numCache>
                <c:formatCode>0.00</c:formatCode>
                <c:ptCount val="101"/>
                <c:pt idx="0">
                  <c:v>66.880965360970023</c:v>
                </c:pt>
                <c:pt idx="1">
                  <c:v>64.309459906005372</c:v>
                </c:pt>
                <c:pt idx="2">
                  <c:v>63.208258175683902</c:v>
                </c:pt>
                <c:pt idx="3">
                  <c:v>62.579378680485149</c:v>
                </c:pt>
                <c:pt idx="4">
                  <c:v>62.171886158515363</c:v>
                </c:pt>
                <c:pt idx="5">
                  <c:v>61.888959189063499</c:v>
                </c:pt>
                <c:pt idx="6">
                  <c:v>61.684275944004362</c:v>
                </c:pt>
                <c:pt idx="7">
                  <c:v>61.532521953002544</c:v>
                </c:pt>
                <c:pt idx="8">
                  <c:v>61.418540453656327</c:v>
                </c:pt>
                <c:pt idx="9">
                  <c:v>61.332628946978815</c:v>
                </c:pt>
                <c:pt idx="10">
                  <c:v>61.268250117714672</c:v>
                </c:pt>
                <c:pt idx="11">
                  <c:v>61.220817087841951</c:v>
                </c:pt>
                <c:pt idx="12">
                  <c:v>61.187003825525515</c:v>
                </c:pt>
                <c:pt idx="13">
                  <c:v>61.164331896808612</c:v>
                </c:pt>
                <c:pt idx="14">
                  <c:v>61.150911550616037</c:v>
                </c:pt>
                <c:pt idx="15">
                  <c:v>61.145273340242504</c:v>
                </c:pt>
                <c:pt idx="16">
                  <c:v>61.146255098133679</c:v>
                </c:pt>
                <c:pt idx="17">
                  <c:v>61.152923968668446</c:v>
                </c:pt>
                <c:pt idx="18">
                  <c:v>61.164521332209013</c:v>
                </c:pt>
                <c:pt idx="19">
                  <c:v>61.180423079257558</c:v>
                </c:pt>
                <c:pt idx="20">
                  <c:v>61.200110422061222</c:v>
                </c:pt>
                <c:pt idx="21">
                  <c:v>61.223148092063909</c:v>
                </c:pt>
                <c:pt idx="22">
                  <c:v>61.249167811469377</c:v>
                </c:pt>
                <c:pt idx="23">
                  <c:v>61.277855594531971</c:v>
                </c:pt>
                <c:pt idx="24">
                  <c:v>61.308941872194005</c:v>
                </c:pt>
                <c:pt idx="25">
                  <c:v>61.342193726997181</c:v>
                </c:pt>
                <c:pt idx="26">
                  <c:v>61.377408725227944</c:v>
                </c:pt>
                <c:pt idx="27">
                  <c:v>61.414409972001998</c:v>
                </c:pt>
                <c:pt idx="28">
                  <c:v>61.453042112676805</c:v>
                </c:pt>
                <c:pt idx="29">
                  <c:v>61.493168073746936</c:v>
                </c:pt>
                <c:pt idx="30">
                  <c:v>61.534666386856422</c:v>
                </c:pt>
                <c:pt idx="31">
                  <c:v>61.577428976501352</c:v>
                </c:pt>
                <c:pt idx="32">
                  <c:v>61.621359319367642</c:v>
                </c:pt>
                <c:pt idx="33">
                  <c:v>61.666370903707012</c:v>
                </c:pt>
                <c:pt idx="34">
                  <c:v>61.712385932611063</c:v>
                </c:pt>
                <c:pt idx="35">
                  <c:v>61.759334226828486</c:v>
                </c:pt>
                <c:pt idx="36">
                  <c:v>61.807152291821012</c:v>
                </c:pt>
                <c:pt idx="37">
                  <c:v>61.85578252077508</c:v>
                </c:pt>
                <c:pt idx="38">
                  <c:v>61.905172510754063</c:v>
                </c:pt>
                <c:pt idx="39">
                  <c:v>61.955274473489098</c:v>
                </c:pt>
                <c:pt idx="40">
                  <c:v>62.006044725711185</c:v>
                </c:pt>
                <c:pt idx="41">
                  <c:v>62.057443246632147</c:v>
                </c:pt>
                <c:pt idx="42">
                  <c:v>62.109433292371364</c:v>
                </c:pt>
                <c:pt idx="43">
                  <c:v>62.161981058857194</c:v>
                </c:pt>
                <c:pt idx="44">
                  <c:v>62.215055386172125</c:v>
                </c:pt>
                <c:pt idx="45">
                  <c:v>62.268627498436977</c:v>
                </c:pt>
                <c:pt idx="46">
                  <c:v>62.322670774310893</c:v>
                </c:pt>
                <c:pt idx="47">
                  <c:v>62.377160543920979</c:v>
                </c:pt>
                <c:pt idx="48">
                  <c:v>62.432073908710002</c:v>
                </c:pt>
                <c:pt idx="49">
                  <c:v>62.487389581200809</c:v>
                </c:pt>
                <c:pt idx="50">
                  <c:v>62.543087742129963</c:v>
                </c:pt>
                <c:pt idx="51">
                  <c:v>62.599149912762762</c:v>
                </c:pt>
                <c:pt idx="52">
                  <c:v>62.655558840528748</c:v>
                </c:pt>
                <c:pt idx="53">
                  <c:v>62.712298396354562</c:v>
                </c:pt>
                <c:pt idx="54">
                  <c:v>62.769353482317435</c:v>
                </c:pt>
                <c:pt idx="55">
                  <c:v>62.826709948404428</c:v>
                </c:pt>
                <c:pt idx="56">
                  <c:v>62.884354517342409</c:v>
                </c:pt>
                <c:pt idx="57">
                  <c:v>62.942274716590404</c:v>
                </c:pt>
                <c:pt idx="58">
                  <c:v>63.000458816691371</c:v>
                </c:pt>
                <c:pt idx="59">
                  <c:v>63.058895775308144</c:v>
                </c:pt>
                <c:pt idx="60">
                  <c:v>63.117575186320607</c:v>
                </c:pt>
                <c:pt idx="61">
                  <c:v>63.176487233459</c:v>
                </c:pt>
                <c:pt idx="62">
                  <c:v>63.235622648001637</c:v>
                </c:pt>
                <c:pt idx="63">
                  <c:v>63.294972670121467</c:v>
                </c:pt>
                <c:pt idx="64">
                  <c:v>63.3545290135173</c:v>
                </c:pt>
                <c:pt idx="65">
                  <c:v>63.414283833005094</c:v>
                </c:pt>
                <c:pt idx="66">
                  <c:v>63.474229694774444</c:v>
                </c:pt>
                <c:pt idx="67">
                  <c:v>63.534359549066835</c:v>
                </c:pt>
                <c:pt idx="68">
                  <c:v>63.594666705034321</c:v>
                </c:pt>
                <c:pt idx="69">
                  <c:v>63.655144807584733</c:v>
                </c:pt>
                <c:pt idx="70">
                  <c:v>63.715787816023123</c:v>
                </c:pt>
                <c:pt idx="71">
                  <c:v>63.77658998433423</c:v>
                </c:pt>
                <c:pt idx="72">
                  <c:v>63.837545842953261</c:v>
                </c:pt>
                <c:pt idx="73">
                  <c:v>63.898650181897075</c:v>
                </c:pt>
                <c:pt idx="74">
                  <c:v>63.959898035136774</c:v>
                </c:pt>
                <c:pt idx="75">
                  <c:v>64.021284666104521</c:v>
                </c:pt>
                <c:pt idx="76">
                  <c:v>64.082805554239258</c:v>
                </c:pt>
                <c:pt idx="77">
                  <c:v>64.144456382484137</c:v>
                </c:pt>
                <c:pt idx="78">
                  <c:v>64.206233025659017</c:v>
                </c:pt>
                <c:pt idx="79">
                  <c:v>64.268131539628541</c:v>
                </c:pt>
                <c:pt idx="80">
                  <c:v>64.330148151218879</c:v>
                </c:pt>
                <c:pt idx="81">
                  <c:v>64.392279248800975</c:v>
                </c:pt>
                <c:pt idx="82">
                  <c:v>64.454521373509039</c:v>
                </c:pt>
                <c:pt idx="83">
                  <c:v>64.516871211030519</c:v>
                </c:pt>
                <c:pt idx="84">
                  <c:v>64.579325583930853</c:v>
                </c:pt>
                <c:pt idx="85">
                  <c:v>64.641881444469988</c:v>
                </c:pt>
                <c:pt idx="86">
                  <c:v>64.704535867874583</c:v>
                </c:pt>
                <c:pt idx="87">
                  <c:v>64.76728604603187</c:v>
                </c:pt>
                <c:pt idx="88">
                  <c:v>64.830129281574486</c:v>
                </c:pt>
                <c:pt idx="89">
                  <c:v>64.8930629823262</c:v>
                </c:pt>
                <c:pt idx="90">
                  <c:v>64.956084656088649</c:v>
                </c:pt>
                <c:pt idx="91">
                  <c:v>65.019191905734687</c:v>
                </c:pt>
                <c:pt idx="92">
                  <c:v>65.082382424596616</c:v>
                </c:pt>
                <c:pt idx="93">
                  <c:v>65.145653992126</c:v>
                </c:pt>
                <c:pt idx="94">
                  <c:v>65.209004469799126</c:v>
                </c:pt>
                <c:pt idx="95">
                  <c:v>65.272431797265469</c:v>
                </c:pt>
                <c:pt idx="96">
                  <c:v>65.335933988712497</c:v>
                </c:pt>
                <c:pt idx="97">
                  <c:v>65.399509129429319</c:v>
                </c:pt>
                <c:pt idx="98">
                  <c:v>65.463155372571549</c:v>
                </c:pt>
                <c:pt idx="99">
                  <c:v>65.526870936096415</c:v>
                </c:pt>
                <c:pt idx="100">
                  <c:v>65.590654099871927</c:v>
                </c:pt>
              </c:numCache>
            </c:numRef>
          </c:val>
          <c:smooth val="0"/>
        </c:ser>
        <c:ser>
          <c:idx val="0"/>
          <c:order val="1"/>
          <c:tx>
            <c:v>Tool2</c:v>
          </c:tx>
          <c:spPr>
            <a:ln>
              <a:solidFill>
                <a:schemeClr val="bg2">
                  <a:lumMod val="20000"/>
                  <a:lumOff val="80000"/>
                </a:schemeClr>
              </a:solidFill>
            </a:ln>
          </c:spPr>
          <c:marker>
            <c:symbol val="none"/>
          </c:marker>
          <c:cat>
            <c:numRef>
              <c:f>xalanc!$A$8:$A$108</c:f>
              <c:numCache>
                <c:formatCode>General</c:formatCode>
                <c:ptCount val="101"/>
                <c:pt idx="0">
                  <c:v>632</c:v>
                </c:pt>
                <c:pt idx="1">
                  <c:v>1264</c:v>
                </c:pt>
                <c:pt idx="2">
                  <c:v>1896</c:v>
                </c:pt>
                <c:pt idx="3">
                  <c:v>2528</c:v>
                </c:pt>
                <c:pt idx="4">
                  <c:v>3160</c:v>
                </c:pt>
                <c:pt idx="5">
                  <c:v>3792</c:v>
                </c:pt>
                <c:pt idx="6">
                  <c:v>4424</c:v>
                </c:pt>
                <c:pt idx="7">
                  <c:v>5056</c:v>
                </c:pt>
                <c:pt idx="8">
                  <c:v>5688</c:v>
                </c:pt>
                <c:pt idx="9">
                  <c:v>6320</c:v>
                </c:pt>
                <c:pt idx="10">
                  <c:v>6952</c:v>
                </c:pt>
                <c:pt idx="11">
                  <c:v>7584</c:v>
                </c:pt>
                <c:pt idx="12">
                  <c:v>8216</c:v>
                </c:pt>
                <c:pt idx="13">
                  <c:v>8848</c:v>
                </c:pt>
                <c:pt idx="14">
                  <c:v>9480</c:v>
                </c:pt>
                <c:pt idx="15">
                  <c:v>10112</c:v>
                </c:pt>
                <c:pt idx="16">
                  <c:v>10744</c:v>
                </c:pt>
                <c:pt idx="17">
                  <c:v>11376</c:v>
                </c:pt>
                <c:pt idx="18">
                  <c:v>12008</c:v>
                </c:pt>
                <c:pt idx="19">
                  <c:v>12640</c:v>
                </c:pt>
                <c:pt idx="20">
                  <c:v>13272</c:v>
                </c:pt>
                <c:pt idx="21">
                  <c:v>13904</c:v>
                </c:pt>
                <c:pt idx="22">
                  <c:v>14536</c:v>
                </c:pt>
                <c:pt idx="23">
                  <c:v>15168</c:v>
                </c:pt>
                <c:pt idx="24">
                  <c:v>15800</c:v>
                </c:pt>
                <c:pt idx="25">
                  <c:v>16432</c:v>
                </c:pt>
                <c:pt idx="26">
                  <c:v>17064</c:v>
                </c:pt>
                <c:pt idx="27">
                  <c:v>17696</c:v>
                </c:pt>
                <c:pt idx="28">
                  <c:v>18328</c:v>
                </c:pt>
                <c:pt idx="29">
                  <c:v>18960</c:v>
                </c:pt>
                <c:pt idx="30">
                  <c:v>19592</c:v>
                </c:pt>
                <c:pt idx="31">
                  <c:v>20224</c:v>
                </c:pt>
                <c:pt idx="32">
                  <c:v>20856</c:v>
                </c:pt>
                <c:pt idx="33">
                  <c:v>21488</c:v>
                </c:pt>
                <c:pt idx="34">
                  <c:v>22120</c:v>
                </c:pt>
                <c:pt idx="35">
                  <c:v>22752</c:v>
                </c:pt>
                <c:pt idx="36">
                  <c:v>23384</c:v>
                </c:pt>
                <c:pt idx="37">
                  <c:v>24016</c:v>
                </c:pt>
                <c:pt idx="38">
                  <c:v>24648</c:v>
                </c:pt>
                <c:pt idx="39">
                  <c:v>25280</c:v>
                </c:pt>
                <c:pt idx="40">
                  <c:v>25912</c:v>
                </c:pt>
                <c:pt idx="41">
                  <c:v>26544</c:v>
                </c:pt>
                <c:pt idx="42">
                  <c:v>27176</c:v>
                </c:pt>
                <c:pt idx="43">
                  <c:v>27808</c:v>
                </c:pt>
                <c:pt idx="44">
                  <c:v>28440</c:v>
                </c:pt>
                <c:pt idx="45">
                  <c:v>29072</c:v>
                </c:pt>
                <c:pt idx="46">
                  <c:v>29704</c:v>
                </c:pt>
                <c:pt idx="47">
                  <c:v>30336</c:v>
                </c:pt>
                <c:pt idx="48">
                  <c:v>30968</c:v>
                </c:pt>
                <c:pt idx="49">
                  <c:v>31600</c:v>
                </c:pt>
                <c:pt idx="50">
                  <c:v>32232</c:v>
                </c:pt>
                <c:pt idx="51">
                  <c:v>32864</c:v>
                </c:pt>
                <c:pt idx="52">
                  <c:v>33496</c:v>
                </c:pt>
                <c:pt idx="53">
                  <c:v>34128</c:v>
                </c:pt>
                <c:pt idx="54">
                  <c:v>34760</c:v>
                </c:pt>
                <c:pt idx="55">
                  <c:v>35392</c:v>
                </c:pt>
                <c:pt idx="56">
                  <c:v>36024</c:v>
                </c:pt>
                <c:pt idx="57">
                  <c:v>36656</c:v>
                </c:pt>
                <c:pt idx="58">
                  <c:v>37288</c:v>
                </c:pt>
                <c:pt idx="59">
                  <c:v>37920</c:v>
                </c:pt>
                <c:pt idx="60">
                  <c:v>38552</c:v>
                </c:pt>
                <c:pt idx="61">
                  <c:v>39184</c:v>
                </c:pt>
                <c:pt idx="62">
                  <c:v>39816</c:v>
                </c:pt>
                <c:pt idx="63">
                  <c:v>40448</c:v>
                </c:pt>
                <c:pt idx="64">
                  <c:v>41080</c:v>
                </c:pt>
                <c:pt idx="65">
                  <c:v>41712</c:v>
                </c:pt>
                <c:pt idx="66">
                  <c:v>42344</c:v>
                </c:pt>
                <c:pt idx="67">
                  <c:v>42976</c:v>
                </c:pt>
                <c:pt idx="68">
                  <c:v>43608</c:v>
                </c:pt>
                <c:pt idx="69">
                  <c:v>44240</c:v>
                </c:pt>
                <c:pt idx="70">
                  <c:v>44872</c:v>
                </c:pt>
                <c:pt idx="71">
                  <c:v>45504</c:v>
                </c:pt>
                <c:pt idx="72">
                  <c:v>46136</c:v>
                </c:pt>
                <c:pt idx="73">
                  <c:v>46768</c:v>
                </c:pt>
                <c:pt idx="74">
                  <c:v>47400</c:v>
                </c:pt>
                <c:pt idx="75">
                  <c:v>48032</c:v>
                </c:pt>
                <c:pt idx="76">
                  <c:v>48664</c:v>
                </c:pt>
                <c:pt idx="77">
                  <c:v>49296</c:v>
                </c:pt>
                <c:pt idx="78">
                  <c:v>49928</c:v>
                </c:pt>
                <c:pt idx="79">
                  <c:v>50560</c:v>
                </c:pt>
                <c:pt idx="80">
                  <c:v>51192</c:v>
                </c:pt>
                <c:pt idx="81">
                  <c:v>51824</c:v>
                </c:pt>
                <c:pt idx="82">
                  <c:v>52456</c:v>
                </c:pt>
                <c:pt idx="83">
                  <c:v>53088</c:v>
                </c:pt>
                <c:pt idx="84">
                  <c:v>53720</c:v>
                </c:pt>
                <c:pt idx="85">
                  <c:v>54352</c:v>
                </c:pt>
                <c:pt idx="86">
                  <c:v>54984</c:v>
                </c:pt>
                <c:pt idx="87">
                  <c:v>55616</c:v>
                </c:pt>
                <c:pt idx="88">
                  <c:v>56248</c:v>
                </c:pt>
                <c:pt idx="89">
                  <c:v>56880</c:v>
                </c:pt>
                <c:pt idx="90">
                  <c:v>57512</c:v>
                </c:pt>
                <c:pt idx="91">
                  <c:v>58144</c:v>
                </c:pt>
                <c:pt idx="92">
                  <c:v>58776</c:v>
                </c:pt>
                <c:pt idx="93">
                  <c:v>59408</c:v>
                </c:pt>
                <c:pt idx="94">
                  <c:v>60040</c:v>
                </c:pt>
                <c:pt idx="95">
                  <c:v>60672</c:v>
                </c:pt>
                <c:pt idx="96">
                  <c:v>61304</c:v>
                </c:pt>
                <c:pt idx="97">
                  <c:v>61936</c:v>
                </c:pt>
                <c:pt idx="98">
                  <c:v>62568</c:v>
                </c:pt>
                <c:pt idx="99">
                  <c:v>63200</c:v>
                </c:pt>
                <c:pt idx="100">
                  <c:v>63832</c:v>
                </c:pt>
              </c:numCache>
            </c:numRef>
          </c:cat>
          <c:val>
            <c:numRef>
              <c:f>xalanc!$C$8:$C$108</c:f>
              <c:numCache>
                <c:formatCode>0.00</c:formatCode>
                <c:ptCount val="101"/>
                <c:pt idx="0">
                  <c:v>66.872749360970019</c:v>
                </c:pt>
                <c:pt idx="1">
                  <c:v>64.293027906005392</c:v>
                </c:pt>
                <c:pt idx="2">
                  <c:v>63.183610175683896</c:v>
                </c:pt>
                <c:pt idx="3">
                  <c:v>62.546514680485011</c:v>
                </c:pt>
                <c:pt idx="4">
                  <c:v>62.130806158515526</c:v>
                </c:pt>
                <c:pt idx="5">
                  <c:v>61.839663189063394</c:v>
                </c:pt>
                <c:pt idx="6">
                  <c:v>61.62676394400453</c:v>
                </c:pt>
                <c:pt idx="7">
                  <c:v>61.466793953002544</c:v>
                </c:pt>
                <c:pt idx="8">
                  <c:v>61.344596453656258</c:v>
                </c:pt>
                <c:pt idx="9">
                  <c:v>61.250468946978771</c:v>
                </c:pt>
                <c:pt idx="10">
                  <c:v>61.177874117714424</c:v>
                </c:pt>
                <c:pt idx="11">
                  <c:v>61.122225087841962</c:v>
                </c:pt>
                <c:pt idx="12">
                  <c:v>61.080195825525664</c:v>
                </c:pt>
                <c:pt idx="13">
                  <c:v>61.049307896808585</c:v>
                </c:pt>
                <c:pt idx="14">
                  <c:v>61.027671550615985</c:v>
                </c:pt>
                <c:pt idx="15">
                  <c:v>61.013817340242305</c:v>
                </c:pt>
                <c:pt idx="16">
                  <c:v>61.006583098133675</c:v>
                </c:pt>
                <c:pt idx="17">
                  <c:v>61.005035968668459</c:v>
                </c:pt>
                <c:pt idx="18">
                  <c:v>61.008417332209063</c:v>
                </c:pt>
                <c:pt idx="19">
                  <c:v>61.016103079257746</c:v>
                </c:pt>
                <c:pt idx="20">
                  <c:v>61.027574422061058</c:v>
                </c:pt>
                <c:pt idx="21">
                  <c:v>61.042396092063733</c:v>
                </c:pt>
                <c:pt idx="22">
                  <c:v>61.060199811469381</c:v>
                </c:pt>
                <c:pt idx="23">
                  <c:v>61.080671594531829</c:v>
                </c:pt>
                <c:pt idx="24">
                  <c:v>61.103541872194008</c:v>
                </c:pt>
                <c:pt idx="25">
                  <c:v>61.128577726997314</c:v>
                </c:pt>
                <c:pt idx="26">
                  <c:v>61.155576725227967</c:v>
                </c:pt>
                <c:pt idx="27">
                  <c:v>61.184361972002144</c:v>
                </c:pt>
                <c:pt idx="28">
                  <c:v>61.214778112676811</c:v>
                </c:pt>
                <c:pt idx="29">
                  <c:v>61.246688073746824</c:v>
                </c:pt>
                <c:pt idx="30">
                  <c:v>61.279970386856569</c:v>
                </c:pt>
                <c:pt idx="31">
                  <c:v>61.314516976501352</c:v>
                </c:pt>
                <c:pt idx="32">
                  <c:v>61.350231319367388</c:v>
                </c:pt>
                <c:pt idx="33">
                  <c:v>61.38702690370679</c:v>
                </c:pt>
                <c:pt idx="34">
                  <c:v>61.424825932611064</c:v>
                </c:pt>
                <c:pt idx="35">
                  <c:v>61.46355822682856</c:v>
                </c:pt>
                <c:pt idx="36">
                  <c:v>61.503160291821011</c:v>
                </c:pt>
                <c:pt idx="37">
                  <c:v>61.543574520775081</c:v>
                </c:pt>
                <c:pt idx="38">
                  <c:v>61.584748510753954</c:v>
                </c:pt>
                <c:pt idx="39">
                  <c:v>61.626634473489297</c:v>
                </c:pt>
                <c:pt idx="40">
                  <c:v>61.669188725711351</c:v>
                </c:pt>
                <c:pt idx="41">
                  <c:v>61.712371246632387</c:v>
                </c:pt>
                <c:pt idx="42">
                  <c:v>61.756145292371365</c:v>
                </c:pt>
                <c:pt idx="43">
                  <c:v>61.800477058857133</c:v>
                </c:pt>
                <c:pt idx="44">
                  <c:v>61.845335386172117</c:v>
                </c:pt>
                <c:pt idx="45">
                  <c:v>61.890691498436944</c:v>
                </c:pt>
                <c:pt idx="46">
                  <c:v>61.936518774310912</c:v>
                </c:pt>
                <c:pt idx="47">
                  <c:v>61.982792543921121</c:v>
                </c:pt>
                <c:pt idx="48">
                  <c:v>62.029489908710005</c:v>
                </c:pt>
                <c:pt idx="49">
                  <c:v>62.076589581200913</c:v>
                </c:pt>
                <c:pt idx="50">
                  <c:v>62.124071742130013</c:v>
                </c:pt>
                <c:pt idx="51">
                  <c:v>62.171917912762751</c:v>
                </c:pt>
                <c:pt idx="52">
                  <c:v>62.220110840528882</c:v>
                </c:pt>
                <c:pt idx="53">
                  <c:v>62.268634396354663</c:v>
                </c:pt>
                <c:pt idx="54">
                  <c:v>62.317473482317077</c:v>
                </c:pt>
                <c:pt idx="55">
                  <c:v>62.366613948404428</c:v>
                </c:pt>
                <c:pt idx="56">
                  <c:v>62.41604251734244</c:v>
                </c:pt>
                <c:pt idx="57">
                  <c:v>62.465746716590409</c:v>
                </c:pt>
                <c:pt idx="58">
                  <c:v>62.515714816691371</c:v>
                </c:pt>
                <c:pt idx="59">
                  <c:v>62.565935775308162</c:v>
                </c:pt>
                <c:pt idx="60">
                  <c:v>62.616399186320606</c:v>
                </c:pt>
                <c:pt idx="61">
                  <c:v>62.667095233459158</c:v>
                </c:pt>
                <c:pt idx="62">
                  <c:v>62.718014648001592</c:v>
                </c:pt>
                <c:pt idx="63">
                  <c:v>62.769148670121467</c:v>
                </c:pt>
                <c:pt idx="64">
                  <c:v>62.820489013517353</c:v>
                </c:pt>
                <c:pt idx="65">
                  <c:v>62.872027833005191</c:v>
                </c:pt>
                <c:pt idx="66">
                  <c:v>62.923757694774579</c:v>
                </c:pt>
                <c:pt idx="67">
                  <c:v>62.975671549066824</c:v>
                </c:pt>
                <c:pt idx="68">
                  <c:v>63.027762705034476</c:v>
                </c:pt>
                <c:pt idx="69">
                  <c:v>63.080024807584735</c:v>
                </c:pt>
                <c:pt idx="70">
                  <c:v>63.132451816023163</c:v>
                </c:pt>
                <c:pt idx="71">
                  <c:v>63.18503798433423</c:v>
                </c:pt>
                <c:pt idx="72">
                  <c:v>63.237777842953363</c:v>
                </c:pt>
                <c:pt idx="73">
                  <c:v>63.290666181897045</c:v>
                </c:pt>
                <c:pt idx="74">
                  <c:v>63.343698035136775</c:v>
                </c:pt>
                <c:pt idx="75">
                  <c:v>63.396868666104496</c:v>
                </c:pt>
                <c:pt idx="76">
                  <c:v>63.450173554239171</c:v>
                </c:pt>
                <c:pt idx="77">
                  <c:v>63.503608382484643</c:v>
                </c:pt>
                <c:pt idx="78">
                  <c:v>63.557169025658894</c:v>
                </c:pt>
                <c:pt idx="79">
                  <c:v>63.610851539628875</c:v>
                </c:pt>
                <c:pt idx="80">
                  <c:v>63.664652151218895</c:v>
                </c:pt>
                <c:pt idx="81">
                  <c:v>63.718567248801136</c:v>
                </c:pt>
                <c:pt idx="82">
                  <c:v>63.772593373509224</c:v>
                </c:pt>
                <c:pt idx="83">
                  <c:v>63.826727211030494</c:v>
                </c:pt>
                <c:pt idx="84">
                  <c:v>63.880965583930845</c:v>
                </c:pt>
                <c:pt idx="85">
                  <c:v>63.935305444470188</c:v>
                </c:pt>
                <c:pt idx="86">
                  <c:v>63.989743867874594</c:v>
                </c:pt>
                <c:pt idx="87">
                  <c:v>64.044278046031849</c:v>
                </c:pt>
                <c:pt idx="88">
                  <c:v>64.098905281574162</c:v>
                </c:pt>
                <c:pt idx="89">
                  <c:v>64.153622982326198</c:v>
                </c:pt>
                <c:pt idx="90">
                  <c:v>64.208428656088458</c:v>
                </c:pt>
                <c:pt idx="91">
                  <c:v>64.26331990573469</c:v>
                </c:pt>
                <c:pt idx="92">
                  <c:v>64.318294424597127</c:v>
                </c:pt>
                <c:pt idx="93">
                  <c:v>64.373349992125554</c:v>
                </c:pt>
                <c:pt idx="94">
                  <c:v>64.428484469799045</c:v>
                </c:pt>
                <c:pt idx="95">
                  <c:v>64.483695797265923</c:v>
                </c:pt>
                <c:pt idx="96">
                  <c:v>64.538981988712493</c:v>
                </c:pt>
                <c:pt idx="97">
                  <c:v>64.594341129428926</c:v>
                </c:pt>
                <c:pt idx="98">
                  <c:v>64.649771372570882</c:v>
                </c:pt>
                <c:pt idx="99">
                  <c:v>64.705270936097008</c:v>
                </c:pt>
                <c:pt idx="100">
                  <c:v>64.760838099871819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768832"/>
        <c:axId val="125770368"/>
      </c:lineChart>
      <c:catAx>
        <c:axId val="12576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5770368"/>
        <c:crosses val="autoZero"/>
        <c:auto val="1"/>
        <c:lblAlgn val="ctr"/>
        <c:lblOffset val="100"/>
        <c:noMultiLvlLbl val="0"/>
      </c:catAx>
      <c:valAx>
        <c:axId val="125770368"/>
        <c:scaling>
          <c:orientation val="minMax"/>
          <c:min val="6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25768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sz="1800" b="0" i="0" u="none" strike="noStrike" baseline="0" dirty="0" smtClean="0"/>
              <a:t>3rd – 6th </a:t>
            </a:r>
            <a:r>
              <a:rPr lang="en-US" sz="1800" b="0" i="0" u="none" strike="noStrike" baseline="0" dirty="0" smtClean="0"/>
              <a:t>most </a:t>
            </a:r>
            <a:r>
              <a:rPr lang="en-US" sz="1800" b="0" i="0" u="none" strike="noStrike" baseline="0" dirty="0" smtClean="0"/>
              <a:t>expensive </a:t>
            </a:r>
            <a:r>
              <a:rPr lang="en-US" sz="1800" b="0" i="0" u="none" strike="noStrike" baseline="0" dirty="0" smtClean="0"/>
              <a:t>functions; </a:t>
            </a:r>
            <a:r>
              <a:rPr lang="en-US" sz="1800" b="0" i="0" u="none" strike="noStrike" baseline="0" dirty="0" smtClean="0"/>
              <a:t>11 </a:t>
            </a:r>
            <a:r>
              <a:rPr lang="en-US" sz="1800" b="0" i="0" u="none" strike="noStrike" baseline="0" dirty="0" smtClean="0"/>
              <a:t>run sets; 4 </a:t>
            </a:r>
            <a:r>
              <a:rPr lang="en-US" sz="1800" b="0" i="0" u="none" strike="noStrike" baseline="0" dirty="0" smtClean="0"/>
              <a:t>core </a:t>
            </a:r>
            <a:r>
              <a:rPr lang="en-US" sz="1800" b="0" i="0" u="none" strike="noStrike" baseline="0" dirty="0" smtClean="0"/>
              <a:t>machine</a:t>
            </a:r>
            <a:endParaRPr lang="en-US" b="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radb3_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GRAPH!$B$1:$B$11</c:f>
              <c:numCache>
                <c:formatCode>General</c:formatCode>
                <c:ptCount val="11"/>
                <c:pt idx="0">
                  <c:v>3764</c:v>
                </c:pt>
                <c:pt idx="1">
                  <c:v>3756</c:v>
                </c:pt>
                <c:pt idx="2">
                  <c:v>3755</c:v>
                </c:pt>
                <c:pt idx="3">
                  <c:v>3760</c:v>
                </c:pt>
                <c:pt idx="4">
                  <c:v>3756</c:v>
                </c:pt>
                <c:pt idx="5">
                  <c:v>3756</c:v>
                </c:pt>
                <c:pt idx="6">
                  <c:v>3755</c:v>
                </c:pt>
                <c:pt idx="7">
                  <c:v>3757</c:v>
                </c:pt>
                <c:pt idx="8">
                  <c:v>3761</c:v>
                </c:pt>
                <c:pt idx="9">
                  <c:v>3768</c:v>
                </c:pt>
                <c:pt idx="10">
                  <c:v>3758</c:v>
                </c:pt>
              </c:numCache>
            </c:numRef>
          </c:xVal>
          <c:yVal>
            <c:numRef>
              <c:f>GRAPH!$C$1:$C$11</c:f>
              <c:numCache>
                <c:formatCode>General</c:formatCode>
                <c:ptCount val="11"/>
                <c:pt idx="0">
                  <c:v>4.5499999999999999E-2</c:v>
                </c:pt>
                <c:pt idx="1">
                  <c:v>5.8700000000000002E-2</c:v>
                </c:pt>
                <c:pt idx="2">
                  <c:v>6.0900000000000003E-2</c:v>
                </c:pt>
                <c:pt idx="3">
                  <c:v>6.3700000000000007E-2</c:v>
                </c:pt>
                <c:pt idx="4">
                  <c:v>6.4600000000000005E-2</c:v>
                </c:pt>
                <c:pt idx="5">
                  <c:v>6.8900000000000003E-2</c:v>
                </c:pt>
                <c:pt idx="6">
                  <c:v>6.9900000000000004E-2</c:v>
                </c:pt>
                <c:pt idx="7">
                  <c:v>7.1099999999999997E-2</c:v>
                </c:pt>
                <c:pt idx="8">
                  <c:v>7.3400000000000007E-2</c:v>
                </c:pt>
                <c:pt idx="9">
                  <c:v>7.9200000000000007E-2</c:v>
                </c:pt>
                <c:pt idx="10">
                  <c:v>8.9700000000000002E-2</c:v>
                </c:pt>
              </c:numCache>
            </c:numRef>
          </c:yVal>
          <c:smooth val="0"/>
        </c:ser>
        <c:ser>
          <c:idx val="1"/>
          <c:order val="1"/>
          <c:tx>
            <c:v>radf3_</c:v>
          </c:tx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GRAPH!$B$13:$B$23</c:f>
              <c:numCache>
                <c:formatCode>General</c:formatCode>
                <c:ptCount val="11"/>
                <c:pt idx="0">
                  <c:v>3755</c:v>
                </c:pt>
                <c:pt idx="1">
                  <c:v>3760</c:v>
                </c:pt>
                <c:pt idx="2">
                  <c:v>3756</c:v>
                </c:pt>
                <c:pt idx="3">
                  <c:v>3768</c:v>
                </c:pt>
                <c:pt idx="4">
                  <c:v>3755</c:v>
                </c:pt>
                <c:pt idx="5">
                  <c:v>3758</c:v>
                </c:pt>
                <c:pt idx="6">
                  <c:v>3756</c:v>
                </c:pt>
                <c:pt idx="7">
                  <c:v>3761</c:v>
                </c:pt>
                <c:pt idx="8">
                  <c:v>3764</c:v>
                </c:pt>
                <c:pt idx="9">
                  <c:v>3756</c:v>
                </c:pt>
                <c:pt idx="10">
                  <c:v>3757</c:v>
                </c:pt>
              </c:numCache>
            </c:numRef>
          </c:xVal>
          <c:yVal>
            <c:numRef>
              <c:f>GRAPH!$C$13:$C$23</c:f>
              <c:numCache>
                <c:formatCode>General</c:formatCode>
                <c:ptCount val="11"/>
                <c:pt idx="0">
                  <c:v>2.1499999999999998E-2</c:v>
                </c:pt>
                <c:pt idx="1">
                  <c:v>2.4500000000000001E-2</c:v>
                </c:pt>
                <c:pt idx="2">
                  <c:v>2.5000000000000001E-2</c:v>
                </c:pt>
                <c:pt idx="3">
                  <c:v>3.5000000000000003E-2</c:v>
                </c:pt>
                <c:pt idx="4">
                  <c:v>3.7100000000000001E-2</c:v>
                </c:pt>
                <c:pt idx="5">
                  <c:v>3.95E-2</c:v>
                </c:pt>
                <c:pt idx="6">
                  <c:v>4.5600000000000002E-2</c:v>
                </c:pt>
                <c:pt idx="7">
                  <c:v>4.82E-2</c:v>
                </c:pt>
                <c:pt idx="8">
                  <c:v>4.8899999999999999E-2</c:v>
                </c:pt>
                <c:pt idx="9">
                  <c:v>5.7299999999999997E-2</c:v>
                </c:pt>
                <c:pt idx="10">
                  <c:v>5.8000000000000003E-2</c:v>
                </c:pt>
              </c:numCache>
            </c:numRef>
          </c:yVal>
          <c:smooth val="0"/>
        </c:ser>
        <c:ser>
          <c:idx val="3"/>
          <c:order val="2"/>
          <c:tx>
            <c:v>radb2_</c:v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GRAPH!$B$37:$B$47</c:f>
              <c:numCache>
                <c:formatCode>General</c:formatCode>
                <c:ptCount val="11"/>
                <c:pt idx="0">
                  <c:v>3755</c:v>
                </c:pt>
                <c:pt idx="1">
                  <c:v>3758</c:v>
                </c:pt>
                <c:pt idx="2">
                  <c:v>3756</c:v>
                </c:pt>
                <c:pt idx="3">
                  <c:v>3768</c:v>
                </c:pt>
                <c:pt idx="4">
                  <c:v>3756</c:v>
                </c:pt>
                <c:pt idx="5">
                  <c:v>3760</c:v>
                </c:pt>
                <c:pt idx="6">
                  <c:v>3761</c:v>
                </c:pt>
                <c:pt idx="7">
                  <c:v>3757</c:v>
                </c:pt>
                <c:pt idx="8">
                  <c:v>3756</c:v>
                </c:pt>
                <c:pt idx="9">
                  <c:v>3755</c:v>
                </c:pt>
                <c:pt idx="10">
                  <c:v>3764</c:v>
                </c:pt>
              </c:numCache>
            </c:numRef>
          </c:xVal>
          <c:yVal>
            <c:numRef>
              <c:f>GRAPH!$C$37:$C$47</c:f>
              <c:numCache>
                <c:formatCode>General</c:formatCode>
                <c:ptCount val="11"/>
                <c:pt idx="0">
                  <c:v>1.9099999999999999E-2</c:v>
                </c:pt>
                <c:pt idx="1">
                  <c:v>2.0400000000000001E-2</c:v>
                </c:pt>
                <c:pt idx="2">
                  <c:v>2.1100000000000001E-2</c:v>
                </c:pt>
                <c:pt idx="3">
                  <c:v>2.53E-2</c:v>
                </c:pt>
                <c:pt idx="4">
                  <c:v>2.5700000000000001E-2</c:v>
                </c:pt>
                <c:pt idx="5">
                  <c:v>2.7799999999999998E-2</c:v>
                </c:pt>
                <c:pt idx="6">
                  <c:v>2.9499999999999998E-2</c:v>
                </c:pt>
                <c:pt idx="7">
                  <c:v>2.9899999999999999E-2</c:v>
                </c:pt>
                <c:pt idx="8">
                  <c:v>3.3300000000000003E-2</c:v>
                </c:pt>
                <c:pt idx="9">
                  <c:v>3.8300000000000001E-2</c:v>
                </c:pt>
                <c:pt idx="10">
                  <c:v>7.2700000000000001E-2</c:v>
                </c:pt>
              </c:numCache>
            </c:numRef>
          </c:yVal>
          <c:smooth val="0"/>
        </c:ser>
        <c:ser>
          <c:idx val="2"/>
          <c:order val="3"/>
          <c:tx>
            <c:v>leapfr_.omp_fn.23</c:v>
          </c:tx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GRAPH!$B$25:$B$35</c:f>
              <c:numCache>
                <c:formatCode>General</c:formatCode>
                <c:ptCount val="11"/>
                <c:pt idx="0">
                  <c:v>3755</c:v>
                </c:pt>
                <c:pt idx="1">
                  <c:v>3761</c:v>
                </c:pt>
                <c:pt idx="2">
                  <c:v>3756</c:v>
                </c:pt>
                <c:pt idx="3">
                  <c:v>3757</c:v>
                </c:pt>
                <c:pt idx="4">
                  <c:v>3756</c:v>
                </c:pt>
                <c:pt idx="5">
                  <c:v>3758</c:v>
                </c:pt>
                <c:pt idx="6">
                  <c:v>3756</c:v>
                </c:pt>
                <c:pt idx="7">
                  <c:v>3764</c:v>
                </c:pt>
                <c:pt idx="8">
                  <c:v>3768</c:v>
                </c:pt>
                <c:pt idx="9">
                  <c:v>3760</c:v>
                </c:pt>
                <c:pt idx="10">
                  <c:v>3755</c:v>
                </c:pt>
              </c:numCache>
            </c:numRef>
          </c:xVal>
          <c:yVal>
            <c:numRef>
              <c:f>GRAPH!$C$25:$C$35</c:f>
              <c:numCache>
                <c:formatCode>General</c:formatCode>
                <c:ptCount val="11"/>
                <c:pt idx="0">
                  <c:v>8.6E-3</c:v>
                </c:pt>
                <c:pt idx="1">
                  <c:v>1.8800000000000001E-2</c:v>
                </c:pt>
                <c:pt idx="2">
                  <c:v>2.0899999999999998E-2</c:v>
                </c:pt>
                <c:pt idx="3">
                  <c:v>3.04E-2</c:v>
                </c:pt>
                <c:pt idx="4">
                  <c:v>3.6999999999999998E-2</c:v>
                </c:pt>
                <c:pt idx="5">
                  <c:v>3.7400000000000003E-2</c:v>
                </c:pt>
                <c:pt idx="6">
                  <c:v>4.5100000000000001E-2</c:v>
                </c:pt>
                <c:pt idx="7">
                  <c:v>4.5499999999999999E-2</c:v>
                </c:pt>
                <c:pt idx="8">
                  <c:v>5.1700000000000003E-2</c:v>
                </c:pt>
                <c:pt idx="9">
                  <c:v>5.4800000000000001E-2</c:v>
                </c:pt>
                <c:pt idx="10">
                  <c:v>7.0499999999999993E-2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GRAPH!$D$1:$D$11</c:f>
              <c:numCache>
                <c:formatCode>General</c:formatCode>
                <c:ptCount val="11"/>
                <c:pt idx="0">
                  <c:v>7455</c:v>
                </c:pt>
                <c:pt idx="1">
                  <c:v>7481</c:v>
                </c:pt>
                <c:pt idx="2">
                  <c:v>7474</c:v>
                </c:pt>
                <c:pt idx="3">
                  <c:v>7488</c:v>
                </c:pt>
                <c:pt idx="4">
                  <c:v>7483</c:v>
                </c:pt>
                <c:pt idx="5">
                  <c:v>7478</c:v>
                </c:pt>
                <c:pt idx="6">
                  <c:v>7482</c:v>
                </c:pt>
                <c:pt idx="7">
                  <c:v>7552</c:v>
                </c:pt>
                <c:pt idx="8">
                  <c:v>7466</c:v>
                </c:pt>
                <c:pt idx="9">
                  <c:v>7501</c:v>
                </c:pt>
                <c:pt idx="10">
                  <c:v>7481</c:v>
                </c:pt>
              </c:numCache>
            </c:numRef>
          </c:xVal>
          <c:yVal>
            <c:numRef>
              <c:f>GRAPH!$E$1:$E$11</c:f>
              <c:numCache>
                <c:formatCode>General</c:formatCode>
                <c:ptCount val="11"/>
                <c:pt idx="0">
                  <c:v>4.65E-2</c:v>
                </c:pt>
                <c:pt idx="1">
                  <c:v>4.9700000000000001E-2</c:v>
                </c:pt>
                <c:pt idx="2">
                  <c:v>5.0900000000000001E-2</c:v>
                </c:pt>
                <c:pt idx="3">
                  <c:v>5.16E-2</c:v>
                </c:pt>
                <c:pt idx="4">
                  <c:v>6.0400000000000002E-2</c:v>
                </c:pt>
                <c:pt idx="5">
                  <c:v>6.0499999999999998E-2</c:v>
                </c:pt>
                <c:pt idx="6">
                  <c:v>6.2600000000000003E-2</c:v>
                </c:pt>
                <c:pt idx="7">
                  <c:v>6.2899999999999998E-2</c:v>
                </c:pt>
                <c:pt idx="8">
                  <c:v>6.3100000000000003E-2</c:v>
                </c:pt>
                <c:pt idx="9">
                  <c:v>7.5499999999999998E-2</c:v>
                </c:pt>
                <c:pt idx="10">
                  <c:v>8.2500000000000004E-2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GRAPH!$D$13:$D$23</c:f>
              <c:numCache>
                <c:formatCode>General</c:formatCode>
                <c:ptCount val="11"/>
                <c:pt idx="0">
                  <c:v>7488</c:v>
                </c:pt>
                <c:pt idx="1">
                  <c:v>7474</c:v>
                </c:pt>
                <c:pt idx="2">
                  <c:v>7482</c:v>
                </c:pt>
                <c:pt idx="3">
                  <c:v>7455</c:v>
                </c:pt>
                <c:pt idx="4">
                  <c:v>7481</c:v>
                </c:pt>
                <c:pt idx="5">
                  <c:v>7552</c:v>
                </c:pt>
                <c:pt idx="6">
                  <c:v>7478</c:v>
                </c:pt>
                <c:pt idx="7">
                  <c:v>7483</c:v>
                </c:pt>
                <c:pt idx="8">
                  <c:v>7501</c:v>
                </c:pt>
                <c:pt idx="9">
                  <c:v>7466</c:v>
                </c:pt>
                <c:pt idx="10">
                  <c:v>7481</c:v>
                </c:pt>
              </c:numCache>
            </c:numRef>
          </c:xVal>
          <c:yVal>
            <c:numRef>
              <c:f>GRAPH!$E$13:$E$23</c:f>
              <c:numCache>
                <c:formatCode>General</c:formatCode>
                <c:ptCount val="11"/>
                <c:pt idx="0">
                  <c:v>2.87E-2</c:v>
                </c:pt>
                <c:pt idx="1">
                  <c:v>3.0700000000000002E-2</c:v>
                </c:pt>
                <c:pt idx="2">
                  <c:v>3.3700000000000001E-2</c:v>
                </c:pt>
                <c:pt idx="3">
                  <c:v>3.8300000000000001E-2</c:v>
                </c:pt>
                <c:pt idx="4">
                  <c:v>4.41E-2</c:v>
                </c:pt>
                <c:pt idx="5">
                  <c:v>4.5699999999999998E-2</c:v>
                </c:pt>
                <c:pt idx="6">
                  <c:v>4.5699999999999998E-2</c:v>
                </c:pt>
                <c:pt idx="7">
                  <c:v>4.5900000000000003E-2</c:v>
                </c:pt>
                <c:pt idx="8">
                  <c:v>4.8399999999999999E-2</c:v>
                </c:pt>
                <c:pt idx="9">
                  <c:v>5.2400000000000002E-2</c:v>
                </c:pt>
                <c:pt idx="10">
                  <c:v>6.7100000000000007E-2</c:v>
                </c:pt>
              </c:numCache>
            </c:numRef>
          </c:yVal>
          <c:smooth val="0"/>
        </c:ser>
        <c:ser>
          <c:idx val="7"/>
          <c:order val="6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GRAPH!$D$37:$D$47</c:f>
              <c:numCache>
                <c:formatCode>General</c:formatCode>
                <c:ptCount val="11"/>
                <c:pt idx="0">
                  <c:v>7488</c:v>
                </c:pt>
                <c:pt idx="1">
                  <c:v>7483</c:v>
                </c:pt>
                <c:pt idx="2">
                  <c:v>7482</c:v>
                </c:pt>
                <c:pt idx="3">
                  <c:v>7481</c:v>
                </c:pt>
                <c:pt idx="4">
                  <c:v>7455</c:v>
                </c:pt>
                <c:pt idx="5">
                  <c:v>7552</c:v>
                </c:pt>
                <c:pt idx="6">
                  <c:v>7478</c:v>
                </c:pt>
                <c:pt idx="7">
                  <c:v>7481</c:v>
                </c:pt>
                <c:pt idx="8">
                  <c:v>7501</c:v>
                </c:pt>
                <c:pt idx="9">
                  <c:v>7474</c:v>
                </c:pt>
                <c:pt idx="10">
                  <c:v>7466</c:v>
                </c:pt>
              </c:numCache>
            </c:numRef>
          </c:xVal>
          <c:yVal>
            <c:numRef>
              <c:f>GRAPH!$E$37:$E$47</c:f>
              <c:numCache>
                <c:formatCode>General</c:formatCode>
                <c:ptCount val="11"/>
                <c:pt idx="0">
                  <c:v>1.29E-2</c:v>
                </c:pt>
                <c:pt idx="1">
                  <c:v>2.3199999999999998E-2</c:v>
                </c:pt>
                <c:pt idx="2">
                  <c:v>2.3900000000000001E-2</c:v>
                </c:pt>
                <c:pt idx="3">
                  <c:v>2.5999999999999999E-2</c:v>
                </c:pt>
                <c:pt idx="4">
                  <c:v>2.7699999999999999E-2</c:v>
                </c:pt>
                <c:pt idx="5">
                  <c:v>2.8899999999999999E-2</c:v>
                </c:pt>
                <c:pt idx="6">
                  <c:v>3.04E-2</c:v>
                </c:pt>
                <c:pt idx="7">
                  <c:v>3.04E-2</c:v>
                </c:pt>
                <c:pt idx="8">
                  <c:v>3.2199999999999999E-2</c:v>
                </c:pt>
                <c:pt idx="9">
                  <c:v>3.8800000000000001E-2</c:v>
                </c:pt>
                <c:pt idx="10">
                  <c:v>4.0599999999999997E-2</c:v>
                </c:pt>
              </c:numCache>
            </c:numRef>
          </c:yVal>
          <c:smooth val="0"/>
        </c:ser>
        <c:ser>
          <c:idx val="6"/>
          <c:order val="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GRAPH!$D$25:$D$35</c:f>
              <c:numCache>
                <c:formatCode>General</c:formatCode>
                <c:ptCount val="11"/>
                <c:pt idx="0">
                  <c:v>7501</c:v>
                </c:pt>
                <c:pt idx="1">
                  <c:v>7482</c:v>
                </c:pt>
                <c:pt idx="2">
                  <c:v>7481</c:v>
                </c:pt>
                <c:pt idx="3">
                  <c:v>7483</c:v>
                </c:pt>
                <c:pt idx="4">
                  <c:v>7478</c:v>
                </c:pt>
                <c:pt idx="5">
                  <c:v>7466</c:v>
                </c:pt>
                <c:pt idx="6">
                  <c:v>7474</c:v>
                </c:pt>
                <c:pt idx="7">
                  <c:v>7481</c:v>
                </c:pt>
                <c:pt idx="8">
                  <c:v>7552</c:v>
                </c:pt>
                <c:pt idx="9">
                  <c:v>7455</c:v>
                </c:pt>
                <c:pt idx="10">
                  <c:v>7488</c:v>
                </c:pt>
              </c:numCache>
            </c:numRef>
          </c:xVal>
          <c:yVal>
            <c:numRef>
              <c:f>GRAPH!$E$25:$E$35</c:f>
              <c:numCache>
                <c:formatCode>General</c:formatCode>
                <c:ptCount val="11"/>
                <c:pt idx="0">
                  <c:v>5.4999999999999997E-3</c:v>
                </c:pt>
                <c:pt idx="1">
                  <c:v>8.8999999999999999E-3</c:v>
                </c:pt>
                <c:pt idx="2">
                  <c:v>1.8100000000000002E-2</c:v>
                </c:pt>
                <c:pt idx="3">
                  <c:v>1.9800000000000002E-2</c:v>
                </c:pt>
                <c:pt idx="4">
                  <c:v>2.5100000000000001E-2</c:v>
                </c:pt>
                <c:pt idx="5">
                  <c:v>2.7199999999999998E-2</c:v>
                </c:pt>
                <c:pt idx="6">
                  <c:v>2.86E-2</c:v>
                </c:pt>
                <c:pt idx="7">
                  <c:v>3.9100000000000003E-2</c:v>
                </c:pt>
                <c:pt idx="8">
                  <c:v>4.2299999999999997E-2</c:v>
                </c:pt>
                <c:pt idx="9">
                  <c:v>5.2999999999999999E-2</c:v>
                </c:pt>
                <c:pt idx="10">
                  <c:v>6.1499999999999999E-2</c:v>
                </c:pt>
              </c:numCache>
            </c:numRef>
          </c:yVal>
          <c:smooth val="0"/>
        </c:ser>
        <c:ser>
          <c:idx val="8"/>
          <c:order val="8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GRAPH!$F$1:$F$11</c:f>
              <c:numCache>
                <c:formatCode>General</c:formatCode>
                <c:ptCount val="11"/>
                <c:pt idx="0">
                  <c:v>18491</c:v>
                </c:pt>
                <c:pt idx="1">
                  <c:v>18491</c:v>
                </c:pt>
                <c:pt idx="2">
                  <c:v>18497</c:v>
                </c:pt>
                <c:pt idx="3">
                  <c:v>18466</c:v>
                </c:pt>
                <c:pt idx="4">
                  <c:v>18531</c:v>
                </c:pt>
                <c:pt idx="5">
                  <c:v>18469</c:v>
                </c:pt>
                <c:pt idx="6">
                  <c:v>18466</c:v>
                </c:pt>
                <c:pt idx="7">
                  <c:v>18524</c:v>
                </c:pt>
                <c:pt idx="8">
                  <c:v>18481</c:v>
                </c:pt>
                <c:pt idx="9">
                  <c:v>18530</c:v>
                </c:pt>
                <c:pt idx="10">
                  <c:v>18543</c:v>
                </c:pt>
              </c:numCache>
            </c:numRef>
          </c:xVal>
          <c:yVal>
            <c:numRef>
              <c:f>GRAPH!$G$1:$G$11</c:f>
              <c:numCache>
                <c:formatCode>General</c:formatCode>
                <c:ptCount val="11"/>
                <c:pt idx="0">
                  <c:v>5.4800000000000001E-2</c:v>
                </c:pt>
                <c:pt idx="1">
                  <c:v>5.4899999999999997E-2</c:v>
                </c:pt>
                <c:pt idx="2">
                  <c:v>5.7700000000000001E-2</c:v>
                </c:pt>
                <c:pt idx="3">
                  <c:v>5.96E-2</c:v>
                </c:pt>
                <c:pt idx="4">
                  <c:v>6.3399999999999998E-2</c:v>
                </c:pt>
                <c:pt idx="5">
                  <c:v>6.4799999999999996E-2</c:v>
                </c:pt>
                <c:pt idx="6">
                  <c:v>6.5000000000000002E-2</c:v>
                </c:pt>
                <c:pt idx="7">
                  <c:v>6.6000000000000003E-2</c:v>
                </c:pt>
                <c:pt idx="8">
                  <c:v>6.6000000000000003E-2</c:v>
                </c:pt>
                <c:pt idx="9">
                  <c:v>7.6399999999999996E-2</c:v>
                </c:pt>
                <c:pt idx="10">
                  <c:v>7.8E-2</c:v>
                </c:pt>
              </c:numCache>
            </c:numRef>
          </c:yVal>
          <c:smooth val="0"/>
        </c:ser>
        <c:ser>
          <c:idx val="9"/>
          <c:order val="9"/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GRAPH!$F$13:$F$23</c:f>
              <c:numCache>
                <c:formatCode>General</c:formatCode>
                <c:ptCount val="11"/>
                <c:pt idx="0">
                  <c:v>18469</c:v>
                </c:pt>
                <c:pt idx="1">
                  <c:v>18491</c:v>
                </c:pt>
                <c:pt idx="2">
                  <c:v>18524</c:v>
                </c:pt>
                <c:pt idx="3">
                  <c:v>18466</c:v>
                </c:pt>
                <c:pt idx="4">
                  <c:v>18481</c:v>
                </c:pt>
                <c:pt idx="5">
                  <c:v>18531</c:v>
                </c:pt>
                <c:pt idx="6">
                  <c:v>18491</c:v>
                </c:pt>
                <c:pt idx="7">
                  <c:v>18497</c:v>
                </c:pt>
                <c:pt idx="8">
                  <c:v>18466</c:v>
                </c:pt>
                <c:pt idx="9">
                  <c:v>18530</c:v>
                </c:pt>
                <c:pt idx="10">
                  <c:v>18543</c:v>
                </c:pt>
              </c:numCache>
            </c:numRef>
          </c:xVal>
          <c:yVal>
            <c:numRef>
              <c:f>GRAPH!$G$13:$G$23</c:f>
              <c:numCache>
                <c:formatCode>General</c:formatCode>
                <c:ptCount val="11"/>
                <c:pt idx="0">
                  <c:v>2.75E-2</c:v>
                </c:pt>
                <c:pt idx="1">
                  <c:v>3.2000000000000001E-2</c:v>
                </c:pt>
                <c:pt idx="2">
                  <c:v>3.3000000000000002E-2</c:v>
                </c:pt>
                <c:pt idx="3">
                  <c:v>3.5499999999999997E-2</c:v>
                </c:pt>
                <c:pt idx="4">
                  <c:v>3.6799999999999999E-2</c:v>
                </c:pt>
                <c:pt idx="5">
                  <c:v>3.9100000000000003E-2</c:v>
                </c:pt>
                <c:pt idx="6">
                  <c:v>4.2299999999999997E-2</c:v>
                </c:pt>
                <c:pt idx="7">
                  <c:v>4.2599999999999999E-2</c:v>
                </c:pt>
                <c:pt idx="8">
                  <c:v>4.6100000000000002E-2</c:v>
                </c:pt>
                <c:pt idx="9">
                  <c:v>4.7699999999999999E-2</c:v>
                </c:pt>
                <c:pt idx="10">
                  <c:v>4.7800000000000002E-2</c:v>
                </c:pt>
              </c:numCache>
            </c:numRef>
          </c:yVal>
          <c:smooth val="0"/>
        </c:ser>
        <c:ser>
          <c:idx val="11"/>
          <c:order val="10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GRAPH!$F$37:$F$47</c:f>
              <c:numCache>
                <c:formatCode>General</c:formatCode>
                <c:ptCount val="11"/>
                <c:pt idx="0">
                  <c:v>18524</c:v>
                </c:pt>
                <c:pt idx="1">
                  <c:v>18491</c:v>
                </c:pt>
                <c:pt idx="2">
                  <c:v>18481</c:v>
                </c:pt>
                <c:pt idx="3">
                  <c:v>18466</c:v>
                </c:pt>
                <c:pt idx="4">
                  <c:v>18466</c:v>
                </c:pt>
                <c:pt idx="5">
                  <c:v>18531</c:v>
                </c:pt>
                <c:pt idx="6">
                  <c:v>18543</c:v>
                </c:pt>
                <c:pt idx="7">
                  <c:v>18497</c:v>
                </c:pt>
                <c:pt idx="8">
                  <c:v>18530</c:v>
                </c:pt>
                <c:pt idx="9">
                  <c:v>18491</c:v>
                </c:pt>
                <c:pt idx="10">
                  <c:v>18469</c:v>
                </c:pt>
              </c:numCache>
            </c:numRef>
          </c:xVal>
          <c:yVal>
            <c:numRef>
              <c:f>GRAPH!$G$37:$G$47</c:f>
              <c:numCache>
                <c:formatCode>General</c:formatCode>
                <c:ptCount val="11"/>
                <c:pt idx="0">
                  <c:v>1.34E-2</c:v>
                </c:pt>
                <c:pt idx="1">
                  <c:v>2.23E-2</c:v>
                </c:pt>
                <c:pt idx="2">
                  <c:v>2.24E-2</c:v>
                </c:pt>
                <c:pt idx="3">
                  <c:v>2.5100000000000001E-2</c:v>
                </c:pt>
                <c:pt idx="4">
                  <c:v>2.5600000000000001E-2</c:v>
                </c:pt>
                <c:pt idx="5">
                  <c:v>2.6599999999999999E-2</c:v>
                </c:pt>
                <c:pt idx="6">
                  <c:v>3.1800000000000002E-2</c:v>
                </c:pt>
                <c:pt idx="7">
                  <c:v>3.1899999999999998E-2</c:v>
                </c:pt>
                <c:pt idx="8">
                  <c:v>3.2099999999999997E-2</c:v>
                </c:pt>
                <c:pt idx="9">
                  <c:v>3.5999999999999997E-2</c:v>
                </c:pt>
                <c:pt idx="10">
                  <c:v>4.0599999999999997E-2</c:v>
                </c:pt>
              </c:numCache>
            </c:numRef>
          </c:yVal>
          <c:smooth val="0"/>
        </c:ser>
        <c:ser>
          <c:idx val="10"/>
          <c:order val="11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GRAPH!$F$25:$F$35</c:f>
              <c:numCache>
                <c:formatCode>General</c:formatCode>
                <c:ptCount val="11"/>
                <c:pt idx="0">
                  <c:v>18531</c:v>
                </c:pt>
                <c:pt idx="1">
                  <c:v>18530</c:v>
                </c:pt>
                <c:pt idx="2">
                  <c:v>18543</c:v>
                </c:pt>
                <c:pt idx="3">
                  <c:v>18491</c:v>
                </c:pt>
                <c:pt idx="4">
                  <c:v>18497</c:v>
                </c:pt>
                <c:pt idx="5">
                  <c:v>18491</c:v>
                </c:pt>
                <c:pt idx="6">
                  <c:v>18524</c:v>
                </c:pt>
                <c:pt idx="7">
                  <c:v>18481</c:v>
                </c:pt>
                <c:pt idx="8">
                  <c:v>18469</c:v>
                </c:pt>
                <c:pt idx="9">
                  <c:v>18466</c:v>
                </c:pt>
                <c:pt idx="10">
                  <c:v>18466</c:v>
                </c:pt>
              </c:numCache>
            </c:numRef>
          </c:xVal>
          <c:yVal>
            <c:numRef>
              <c:f>GRAPH!$G$25:$G$35</c:f>
              <c:numCache>
                <c:formatCode>General</c:formatCode>
                <c:ptCount val="11"/>
                <c:pt idx="0">
                  <c:v>4.4000000000000003E-3</c:v>
                </c:pt>
                <c:pt idx="1">
                  <c:v>6.8999999999999999E-3</c:v>
                </c:pt>
                <c:pt idx="2">
                  <c:v>7.1999999999999998E-3</c:v>
                </c:pt>
                <c:pt idx="3">
                  <c:v>1.3899999999999999E-2</c:v>
                </c:pt>
                <c:pt idx="4">
                  <c:v>2.2700000000000001E-2</c:v>
                </c:pt>
                <c:pt idx="5">
                  <c:v>2.5899999999999999E-2</c:v>
                </c:pt>
                <c:pt idx="6">
                  <c:v>3.1E-2</c:v>
                </c:pt>
                <c:pt idx="7">
                  <c:v>3.1300000000000001E-2</c:v>
                </c:pt>
                <c:pt idx="8">
                  <c:v>3.1300000000000001E-2</c:v>
                </c:pt>
                <c:pt idx="9">
                  <c:v>3.6200000000000003E-2</c:v>
                </c:pt>
                <c:pt idx="10">
                  <c:v>3.7100000000000001E-2</c:v>
                </c:pt>
              </c:numCache>
            </c:numRef>
          </c:yVal>
          <c:smooth val="0"/>
        </c:ser>
        <c:ser>
          <c:idx val="12"/>
          <c:order val="1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GRAPH!$H$1:$H$11</c:f>
              <c:numCache>
                <c:formatCode>General</c:formatCode>
                <c:ptCount val="11"/>
                <c:pt idx="0">
                  <c:v>36261</c:v>
                </c:pt>
                <c:pt idx="1">
                  <c:v>36225</c:v>
                </c:pt>
                <c:pt idx="2">
                  <c:v>36295</c:v>
                </c:pt>
                <c:pt idx="3">
                  <c:v>36301</c:v>
                </c:pt>
                <c:pt idx="4">
                  <c:v>36256</c:v>
                </c:pt>
                <c:pt idx="5">
                  <c:v>36253</c:v>
                </c:pt>
                <c:pt idx="6">
                  <c:v>36433</c:v>
                </c:pt>
                <c:pt idx="7">
                  <c:v>36300</c:v>
                </c:pt>
                <c:pt idx="8">
                  <c:v>36301</c:v>
                </c:pt>
                <c:pt idx="9">
                  <c:v>36243</c:v>
                </c:pt>
                <c:pt idx="10">
                  <c:v>36238</c:v>
                </c:pt>
              </c:numCache>
            </c:numRef>
          </c:xVal>
          <c:yVal>
            <c:numRef>
              <c:f>GRAPH!$I$1:$I$11</c:f>
              <c:numCache>
                <c:formatCode>General</c:formatCode>
                <c:ptCount val="11"/>
                <c:pt idx="0">
                  <c:v>5.57E-2</c:v>
                </c:pt>
                <c:pt idx="1">
                  <c:v>5.9400000000000001E-2</c:v>
                </c:pt>
                <c:pt idx="2">
                  <c:v>6.2700000000000006E-2</c:v>
                </c:pt>
                <c:pt idx="3">
                  <c:v>6.4699999999999994E-2</c:v>
                </c:pt>
                <c:pt idx="4">
                  <c:v>6.9400000000000003E-2</c:v>
                </c:pt>
                <c:pt idx="5">
                  <c:v>6.9500000000000006E-2</c:v>
                </c:pt>
                <c:pt idx="6">
                  <c:v>7.2700000000000001E-2</c:v>
                </c:pt>
                <c:pt idx="7">
                  <c:v>7.4999999999999997E-2</c:v>
                </c:pt>
                <c:pt idx="8">
                  <c:v>7.7600000000000002E-2</c:v>
                </c:pt>
                <c:pt idx="9">
                  <c:v>7.8E-2</c:v>
                </c:pt>
                <c:pt idx="10">
                  <c:v>7.8700000000000006E-2</c:v>
                </c:pt>
              </c:numCache>
            </c:numRef>
          </c:yVal>
          <c:smooth val="0"/>
        </c:ser>
        <c:ser>
          <c:idx val="13"/>
          <c:order val="13"/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GRAPH!$H$13:$H$23</c:f>
              <c:numCache>
                <c:formatCode>General</c:formatCode>
                <c:ptCount val="11"/>
                <c:pt idx="0">
                  <c:v>36225</c:v>
                </c:pt>
                <c:pt idx="1">
                  <c:v>36243</c:v>
                </c:pt>
                <c:pt idx="2">
                  <c:v>36253</c:v>
                </c:pt>
                <c:pt idx="3">
                  <c:v>36261</c:v>
                </c:pt>
                <c:pt idx="4">
                  <c:v>36301</c:v>
                </c:pt>
                <c:pt idx="5">
                  <c:v>36256</c:v>
                </c:pt>
                <c:pt idx="6">
                  <c:v>36295</c:v>
                </c:pt>
                <c:pt idx="7">
                  <c:v>36301</c:v>
                </c:pt>
                <c:pt idx="8">
                  <c:v>36300</c:v>
                </c:pt>
                <c:pt idx="9">
                  <c:v>36433</c:v>
                </c:pt>
                <c:pt idx="10">
                  <c:v>36238</c:v>
                </c:pt>
              </c:numCache>
            </c:numRef>
          </c:xVal>
          <c:yVal>
            <c:numRef>
              <c:f>GRAPH!$I$13:$I$23</c:f>
              <c:numCache>
                <c:formatCode>General</c:formatCode>
                <c:ptCount val="11"/>
                <c:pt idx="0">
                  <c:v>3.0200000000000001E-2</c:v>
                </c:pt>
                <c:pt idx="1">
                  <c:v>3.5400000000000001E-2</c:v>
                </c:pt>
                <c:pt idx="2">
                  <c:v>3.6900000000000002E-2</c:v>
                </c:pt>
                <c:pt idx="3">
                  <c:v>3.7900000000000003E-2</c:v>
                </c:pt>
                <c:pt idx="4">
                  <c:v>3.8899999999999997E-2</c:v>
                </c:pt>
                <c:pt idx="5">
                  <c:v>4.2700000000000002E-2</c:v>
                </c:pt>
                <c:pt idx="6">
                  <c:v>4.3700000000000003E-2</c:v>
                </c:pt>
                <c:pt idx="7">
                  <c:v>4.7100000000000003E-2</c:v>
                </c:pt>
                <c:pt idx="8">
                  <c:v>4.9299999999999997E-2</c:v>
                </c:pt>
                <c:pt idx="9">
                  <c:v>4.9599999999999998E-2</c:v>
                </c:pt>
                <c:pt idx="10">
                  <c:v>5.28E-2</c:v>
                </c:pt>
              </c:numCache>
            </c:numRef>
          </c:yVal>
          <c:smooth val="0"/>
        </c:ser>
        <c:ser>
          <c:idx val="15"/>
          <c:order val="14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GRAPH!$H$37:$H$47</c:f>
              <c:numCache>
                <c:formatCode>General</c:formatCode>
                <c:ptCount val="11"/>
                <c:pt idx="0">
                  <c:v>36243</c:v>
                </c:pt>
                <c:pt idx="1">
                  <c:v>36261</c:v>
                </c:pt>
                <c:pt idx="2">
                  <c:v>36225</c:v>
                </c:pt>
                <c:pt idx="3">
                  <c:v>36253</c:v>
                </c:pt>
                <c:pt idx="4">
                  <c:v>36301</c:v>
                </c:pt>
                <c:pt idx="5">
                  <c:v>36238</c:v>
                </c:pt>
                <c:pt idx="6">
                  <c:v>36433</c:v>
                </c:pt>
                <c:pt idx="7">
                  <c:v>36301</c:v>
                </c:pt>
                <c:pt idx="8">
                  <c:v>36295</c:v>
                </c:pt>
                <c:pt idx="9">
                  <c:v>36300</c:v>
                </c:pt>
                <c:pt idx="10">
                  <c:v>36256</c:v>
                </c:pt>
              </c:numCache>
            </c:numRef>
          </c:xVal>
          <c:yVal>
            <c:numRef>
              <c:f>GRAPH!$I$37:$I$47</c:f>
              <c:numCache>
                <c:formatCode>General</c:formatCode>
                <c:ptCount val="11"/>
                <c:pt idx="0">
                  <c:v>2.2100000000000002E-2</c:v>
                </c:pt>
                <c:pt idx="1">
                  <c:v>2.2200000000000001E-2</c:v>
                </c:pt>
                <c:pt idx="2">
                  <c:v>2.2599999999999999E-2</c:v>
                </c:pt>
                <c:pt idx="3">
                  <c:v>2.6800000000000001E-2</c:v>
                </c:pt>
                <c:pt idx="4">
                  <c:v>2.93E-2</c:v>
                </c:pt>
                <c:pt idx="5">
                  <c:v>2.93E-2</c:v>
                </c:pt>
                <c:pt idx="6">
                  <c:v>3.15E-2</c:v>
                </c:pt>
                <c:pt idx="7">
                  <c:v>3.1600000000000003E-2</c:v>
                </c:pt>
                <c:pt idx="8">
                  <c:v>3.2300000000000002E-2</c:v>
                </c:pt>
                <c:pt idx="9">
                  <c:v>3.2899999999999999E-2</c:v>
                </c:pt>
                <c:pt idx="10">
                  <c:v>0.04</c:v>
                </c:pt>
              </c:numCache>
            </c:numRef>
          </c:yVal>
          <c:smooth val="0"/>
        </c:ser>
        <c:ser>
          <c:idx val="14"/>
          <c:order val="1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GRAPH!$H$25:$H$35</c:f>
              <c:numCache>
                <c:formatCode>General</c:formatCode>
                <c:ptCount val="11"/>
                <c:pt idx="0">
                  <c:v>36225</c:v>
                </c:pt>
                <c:pt idx="1">
                  <c:v>36243</c:v>
                </c:pt>
                <c:pt idx="2">
                  <c:v>36301</c:v>
                </c:pt>
                <c:pt idx="3">
                  <c:v>36300</c:v>
                </c:pt>
                <c:pt idx="4">
                  <c:v>36238</c:v>
                </c:pt>
                <c:pt idx="5">
                  <c:v>36256</c:v>
                </c:pt>
                <c:pt idx="6">
                  <c:v>36295</c:v>
                </c:pt>
                <c:pt idx="7">
                  <c:v>36253</c:v>
                </c:pt>
                <c:pt idx="8">
                  <c:v>36301</c:v>
                </c:pt>
                <c:pt idx="9">
                  <c:v>36433</c:v>
                </c:pt>
                <c:pt idx="10">
                  <c:v>36261</c:v>
                </c:pt>
              </c:numCache>
            </c:numRef>
          </c:xVal>
          <c:yVal>
            <c:numRef>
              <c:f>GRAPH!$I$25:$I$35</c:f>
              <c:numCache>
                <c:formatCode>General</c:formatCode>
                <c:ptCount val="11"/>
                <c:pt idx="0">
                  <c:v>3.0999999999999999E-3</c:v>
                </c:pt>
                <c:pt idx="1">
                  <c:v>5.1999999999999998E-3</c:v>
                </c:pt>
                <c:pt idx="2">
                  <c:v>7.1000000000000004E-3</c:v>
                </c:pt>
                <c:pt idx="3">
                  <c:v>7.1000000000000004E-3</c:v>
                </c:pt>
                <c:pt idx="4">
                  <c:v>1.78E-2</c:v>
                </c:pt>
                <c:pt idx="5">
                  <c:v>2.0500000000000001E-2</c:v>
                </c:pt>
                <c:pt idx="6">
                  <c:v>2.1000000000000001E-2</c:v>
                </c:pt>
                <c:pt idx="7">
                  <c:v>2.1000000000000001E-2</c:v>
                </c:pt>
                <c:pt idx="8">
                  <c:v>3.39E-2</c:v>
                </c:pt>
                <c:pt idx="9">
                  <c:v>3.4200000000000001E-2</c:v>
                </c:pt>
                <c:pt idx="10">
                  <c:v>4.2999999999999997E-2</c:v>
                </c:pt>
              </c:numCache>
            </c:numRef>
          </c:yVal>
          <c:smooth val="0"/>
        </c:ser>
        <c:ser>
          <c:idx val="16"/>
          <c:order val="1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GRAPH!$J$1:$J$11</c:f>
              <c:numCache>
                <c:formatCode>General</c:formatCode>
                <c:ptCount val="11"/>
                <c:pt idx="0">
                  <c:v>44869</c:v>
                </c:pt>
                <c:pt idx="1">
                  <c:v>44940</c:v>
                </c:pt>
                <c:pt idx="2">
                  <c:v>44940</c:v>
                </c:pt>
                <c:pt idx="3">
                  <c:v>44982</c:v>
                </c:pt>
                <c:pt idx="4">
                  <c:v>44918</c:v>
                </c:pt>
                <c:pt idx="5">
                  <c:v>44886</c:v>
                </c:pt>
                <c:pt idx="6">
                  <c:v>44931</c:v>
                </c:pt>
                <c:pt idx="7">
                  <c:v>44910</c:v>
                </c:pt>
                <c:pt idx="8">
                  <c:v>44899</c:v>
                </c:pt>
                <c:pt idx="9">
                  <c:v>45046</c:v>
                </c:pt>
                <c:pt idx="10">
                  <c:v>44920</c:v>
                </c:pt>
              </c:numCache>
            </c:numRef>
          </c:xVal>
          <c:yVal>
            <c:numRef>
              <c:f>GRAPH!$K$1:$K$11</c:f>
              <c:numCache>
                <c:formatCode>General</c:formatCode>
                <c:ptCount val="11"/>
                <c:pt idx="0">
                  <c:v>4.4600000000000001E-2</c:v>
                </c:pt>
                <c:pt idx="1">
                  <c:v>6.0499999999999998E-2</c:v>
                </c:pt>
                <c:pt idx="2">
                  <c:v>6.6400000000000001E-2</c:v>
                </c:pt>
                <c:pt idx="3">
                  <c:v>6.7799999999999999E-2</c:v>
                </c:pt>
                <c:pt idx="4">
                  <c:v>7.3300000000000004E-2</c:v>
                </c:pt>
                <c:pt idx="5">
                  <c:v>7.3899999999999993E-2</c:v>
                </c:pt>
                <c:pt idx="6">
                  <c:v>7.5999999999999998E-2</c:v>
                </c:pt>
                <c:pt idx="7">
                  <c:v>7.6600000000000001E-2</c:v>
                </c:pt>
                <c:pt idx="8">
                  <c:v>7.6700000000000004E-2</c:v>
                </c:pt>
                <c:pt idx="9">
                  <c:v>7.6700000000000004E-2</c:v>
                </c:pt>
                <c:pt idx="10">
                  <c:v>7.6999999999999999E-2</c:v>
                </c:pt>
              </c:numCache>
            </c:numRef>
          </c:yVal>
          <c:smooth val="0"/>
        </c:ser>
        <c:ser>
          <c:idx val="17"/>
          <c:order val="17"/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GRAPH!$J$13:$J$23</c:f>
              <c:numCache>
                <c:formatCode>General</c:formatCode>
                <c:ptCount val="11"/>
                <c:pt idx="0">
                  <c:v>44940</c:v>
                </c:pt>
                <c:pt idx="1">
                  <c:v>44886</c:v>
                </c:pt>
                <c:pt idx="2">
                  <c:v>44920</c:v>
                </c:pt>
                <c:pt idx="3">
                  <c:v>44918</c:v>
                </c:pt>
                <c:pt idx="4">
                  <c:v>44869</c:v>
                </c:pt>
                <c:pt idx="5">
                  <c:v>44982</c:v>
                </c:pt>
                <c:pt idx="6">
                  <c:v>44940</c:v>
                </c:pt>
                <c:pt idx="7">
                  <c:v>45046</c:v>
                </c:pt>
                <c:pt idx="8">
                  <c:v>44899</c:v>
                </c:pt>
                <c:pt idx="9">
                  <c:v>44910</c:v>
                </c:pt>
                <c:pt idx="10">
                  <c:v>44931</c:v>
                </c:pt>
              </c:numCache>
            </c:numRef>
          </c:xVal>
          <c:yVal>
            <c:numRef>
              <c:f>GRAPH!$K$13:$K$23</c:f>
              <c:numCache>
                <c:formatCode>General</c:formatCode>
                <c:ptCount val="11"/>
                <c:pt idx="0">
                  <c:v>3.56E-2</c:v>
                </c:pt>
                <c:pt idx="1">
                  <c:v>3.73E-2</c:v>
                </c:pt>
                <c:pt idx="2">
                  <c:v>3.7499999999999999E-2</c:v>
                </c:pt>
                <c:pt idx="3">
                  <c:v>3.9E-2</c:v>
                </c:pt>
                <c:pt idx="4">
                  <c:v>3.9399999999999998E-2</c:v>
                </c:pt>
                <c:pt idx="5">
                  <c:v>4.2900000000000001E-2</c:v>
                </c:pt>
                <c:pt idx="6">
                  <c:v>4.7E-2</c:v>
                </c:pt>
                <c:pt idx="7">
                  <c:v>4.7199999999999999E-2</c:v>
                </c:pt>
                <c:pt idx="8">
                  <c:v>4.7600000000000003E-2</c:v>
                </c:pt>
                <c:pt idx="9">
                  <c:v>4.82E-2</c:v>
                </c:pt>
                <c:pt idx="10">
                  <c:v>5.0599999999999999E-2</c:v>
                </c:pt>
              </c:numCache>
            </c:numRef>
          </c:yVal>
          <c:smooth val="0"/>
        </c:ser>
        <c:ser>
          <c:idx val="19"/>
          <c:order val="18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GRAPH!$J$37:$J$47</c:f>
              <c:numCache>
                <c:formatCode>General</c:formatCode>
                <c:ptCount val="11"/>
                <c:pt idx="0">
                  <c:v>44920</c:v>
                </c:pt>
                <c:pt idx="1">
                  <c:v>44918</c:v>
                </c:pt>
                <c:pt idx="2">
                  <c:v>44940</c:v>
                </c:pt>
                <c:pt idx="3">
                  <c:v>44899</c:v>
                </c:pt>
                <c:pt idx="4">
                  <c:v>44886</c:v>
                </c:pt>
                <c:pt idx="5">
                  <c:v>44910</c:v>
                </c:pt>
                <c:pt idx="6">
                  <c:v>45046</c:v>
                </c:pt>
                <c:pt idx="7">
                  <c:v>44869</c:v>
                </c:pt>
                <c:pt idx="8">
                  <c:v>44931</c:v>
                </c:pt>
                <c:pt idx="9">
                  <c:v>44982</c:v>
                </c:pt>
                <c:pt idx="10">
                  <c:v>44940</c:v>
                </c:pt>
              </c:numCache>
            </c:numRef>
          </c:xVal>
          <c:yVal>
            <c:numRef>
              <c:f>GRAPH!$K$37:$K$47</c:f>
              <c:numCache>
                <c:formatCode>General</c:formatCode>
                <c:ptCount val="11"/>
                <c:pt idx="0">
                  <c:v>2.8199999999999999E-2</c:v>
                </c:pt>
                <c:pt idx="1">
                  <c:v>2.8299999999999999E-2</c:v>
                </c:pt>
                <c:pt idx="2">
                  <c:v>2.98E-2</c:v>
                </c:pt>
                <c:pt idx="3">
                  <c:v>3.04E-2</c:v>
                </c:pt>
                <c:pt idx="4">
                  <c:v>3.0700000000000002E-2</c:v>
                </c:pt>
                <c:pt idx="5">
                  <c:v>3.1399999999999997E-2</c:v>
                </c:pt>
                <c:pt idx="6">
                  <c:v>3.1800000000000002E-2</c:v>
                </c:pt>
                <c:pt idx="7">
                  <c:v>3.27E-2</c:v>
                </c:pt>
                <c:pt idx="8">
                  <c:v>3.3399999999999999E-2</c:v>
                </c:pt>
                <c:pt idx="9">
                  <c:v>3.4500000000000003E-2</c:v>
                </c:pt>
                <c:pt idx="10">
                  <c:v>3.8100000000000002E-2</c:v>
                </c:pt>
              </c:numCache>
            </c:numRef>
          </c:yVal>
          <c:smooth val="0"/>
        </c:ser>
        <c:ser>
          <c:idx val="18"/>
          <c:order val="19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GRAPH!$J$25:$J$35</c:f>
              <c:numCache>
                <c:formatCode>General</c:formatCode>
                <c:ptCount val="11"/>
                <c:pt idx="0">
                  <c:v>44918</c:v>
                </c:pt>
                <c:pt idx="1">
                  <c:v>45046</c:v>
                </c:pt>
                <c:pt idx="2">
                  <c:v>44931</c:v>
                </c:pt>
                <c:pt idx="3">
                  <c:v>44910</c:v>
                </c:pt>
                <c:pt idx="4">
                  <c:v>44899</c:v>
                </c:pt>
                <c:pt idx="5">
                  <c:v>44886</c:v>
                </c:pt>
                <c:pt idx="6">
                  <c:v>44940</c:v>
                </c:pt>
                <c:pt idx="7">
                  <c:v>44982</c:v>
                </c:pt>
                <c:pt idx="8">
                  <c:v>44920</c:v>
                </c:pt>
                <c:pt idx="9">
                  <c:v>44940</c:v>
                </c:pt>
                <c:pt idx="10">
                  <c:v>44869</c:v>
                </c:pt>
              </c:numCache>
            </c:numRef>
          </c:xVal>
          <c:yVal>
            <c:numRef>
              <c:f>GRAPH!$K$25:$K$35</c:f>
              <c:numCache>
                <c:formatCode>General</c:formatCode>
                <c:ptCount val="11"/>
                <c:pt idx="0">
                  <c:v>5.1000000000000004E-3</c:v>
                </c:pt>
                <c:pt idx="1">
                  <c:v>7.3000000000000001E-3</c:v>
                </c:pt>
                <c:pt idx="2">
                  <c:v>7.3000000000000001E-3</c:v>
                </c:pt>
                <c:pt idx="3">
                  <c:v>7.6E-3</c:v>
                </c:pt>
                <c:pt idx="4">
                  <c:v>8.2000000000000007E-3</c:v>
                </c:pt>
                <c:pt idx="5">
                  <c:v>1.44E-2</c:v>
                </c:pt>
                <c:pt idx="6">
                  <c:v>1.5100000000000001E-2</c:v>
                </c:pt>
                <c:pt idx="7">
                  <c:v>1.9300000000000001E-2</c:v>
                </c:pt>
                <c:pt idx="8">
                  <c:v>2.1299999999999999E-2</c:v>
                </c:pt>
                <c:pt idx="9">
                  <c:v>3.1800000000000002E-2</c:v>
                </c:pt>
                <c:pt idx="10">
                  <c:v>3.27E-2</c:v>
                </c:pt>
              </c:numCache>
            </c:numRef>
          </c:yVal>
          <c:smooth val="0"/>
        </c:ser>
        <c:ser>
          <c:idx val="20"/>
          <c:order val="2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GRAPH!$L$1:$L$11</c:f>
              <c:numCache>
                <c:formatCode>General</c:formatCode>
                <c:ptCount val="11"/>
                <c:pt idx="0">
                  <c:v>58973</c:v>
                </c:pt>
                <c:pt idx="1">
                  <c:v>58913</c:v>
                </c:pt>
                <c:pt idx="2">
                  <c:v>58907</c:v>
                </c:pt>
                <c:pt idx="3">
                  <c:v>58974</c:v>
                </c:pt>
                <c:pt idx="4">
                  <c:v>58902</c:v>
                </c:pt>
                <c:pt idx="5">
                  <c:v>58914</c:v>
                </c:pt>
                <c:pt idx="6">
                  <c:v>58992</c:v>
                </c:pt>
                <c:pt idx="7">
                  <c:v>59063</c:v>
                </c:pt>
                <c:pt idx="8">
                  <c:v>58908</c:v>
                </c:pt>
                <c:pt idx="9">
                  <c:v>59060</c:v>
                </c:pt>
                <c:pt idx="10">
                  <c:v>58930</c:v>
                </c:pt>
              </c:numCache>
            </c:numRef>
          </c:xVal>
          <c:yVal>
            <c:numRef>
              <c:f>GRAPH!$M$1:$M$11</c:f>
              <c:numCache>
                <c:formatCode>General</c:formatCode>
                <c:ptCount val="11"/>
                <c:pt idx="0">
                  <c:v>5.4600000000000003E-2</c:v>
                </c:pt>
                <c:pt idx="1">
                  <c:v>5.8299999999999998E-2</c:v>
                </c:pt>
                <c:pt idx="2">
                  <c:v>5.9299999999999999E-2</c:v>
                </c:pt>
                <c:pt idx="3">
                  <c:v>6.3500000000000001E-2</c:v>
                </c:pt>
                <c:pt idx="4">
                  <c:v>6.3500000000000001E-2</c:v>
                </c:pt>
                <c:pt idx="5">
                  <c:v>7.1900000000000006E-2</c:v>
                </c:pt>
                <c:pt idx="6">
                  <c:v>7.6200000000000004E-2</c:v>
                </c:pt>
                <c:pt idx="7">
                  <c:v>7.6899999999999996E-2</c:v>
                </c:pt>
                <c:pt idx="8">
                  <c:v>8.8499999999999995E-2</c:v>
                </c:pt>
                <c:pt idx="9">
                  <c:v>0.1014</c:v>
                </c:pt>
                <c:pt idx="10">
                  <c:v>0.1081</c:v>
                </c:pt>
              </c:numCache>
            </c:numRef>
          </c:yVal>
          <c:smooth val="0"/>
        </c:ser>
        <c:ser>
          <c:idx val="21"/>
          <c:order val="21"/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GRAPH!$L$13:$L$23</c:f>
              <c:numCache>
                <c:formatCode>General</c:formatCode>
                <c:ptCount val="11"/>
                <c:pt idx="0">
                  <c:v>58914</c:v>
                </c:pt>
                <c:pt idx="1">
                  <c:v>58930</c:v>
                </c:pt>
                <c:pt idx="2">
                  <c:v>58907</c:v>
                </c:pt>
                <c:pt idx="3">
                  <c:v>58973</c:v>
                </c:pt>
                <c:pt idx="4">
                  <c:v>58908</c:v>
                </c:pt>
                <c:pt idx="5">
                  <c:v>59060</c:v>
                </c:pt>
                <c:pt idx="6">
                  <c:v>58974</c:v>
                </c:pt>
                <c:pt idx="7">
                  <c:v>58902</c:v>
                </c:pt>
                <c:pt idx="8">
                  <c:v>58992</c:v>
                </c:pt>
                <c:pt idx="9">
                  <c:v>59063</c:v>
                </c:pt>
                <c:pt idx="10">
                  <c:v>58913</c:v>
                </c:pt>
              </c:numCache>
            </c:numRef>
          </c:xVal>
          <c:yVal>
            <c:numRef>
              <c:f>GRAPH!$M$13:$M$23</c:f>
              <c:numCache>
                <c:formatCode>General</c:formatCode>
                <c:ptCount val="11"/>
                <c:pt idx="0">
                  <c:v>2.9100000000000001E-2</c:v>
                </c:pt>
                <c:pt idx="1">
                  <c:v>3.3300000000000003E-2</c:v>
                </c:pt>
                <c:pt idx="2">
                  <c:v>3.5799999999999998E-2</c:v>
                </c:pt>
                <c:pt idx="3">
                  <c:v>3.7999999999999999E-2</c:v>
                </c:pt>
                <c:pt idx="4">
                  <c:v>3.9899999999999998E-2</c:v>
                </c:pt>
                <c:pt idx="5">
                  <c:v>4.19E-2</c:v>
                </c:pt>
                <c:pt idx="6">
                  <c:v>4.36E-2</c:v>
                </c:pt>
                <c:pt idx="7">
                  <c:v>4.58E-2</c:v>
                </c:pt>
                <c:pt idx="8">
                  <c:v>4.6800000000000001E-2</c:v>
                </c:pt>
                <c:pt idx="9">
                  <c:v>4.7899999999999998E-2</c:v>
                </c:pt>
                <c:pt idx="10">
                  <c:v>5.8999999999999997E-2</c:v>
                </c:pt>
              </c:numCache>
            </c:numRef>
          </c:yVal>
          <c:smooth val="0"/>
        </c:ser>
        <c:ser>
          <c:idx val="23"/>
          <c:order val="22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GRAPH!$L$37:$L$47</c:f>
              <c:numCache>
                <c:formatCode>General</c:formatCode>
                <c:ptCount val="11"/>
                <c:pt idx="0">
                  <c:v>58907</c:v>
                </c:pt>
                <c:pt idx="1">
                  <c:v>58913</c:v>
                </c:pt>
                <c:pt idx="2">
                  <c:v>58914</c:v>
                </c:pt>
                <c:pt idx="3">
                  <c:v>58902</c:v>
                </c:pt>
                <c:pt idx="4">
                  <c:v>59063</c:v>
                </c:pt>
                <c:pt idx="5">
                  <c:v>58974</c:v>
                </c:pt>
                <c:pt idx="6">
                  <c:v>58992</c:v>
                </c:pt>
                <c:pt idx="7">
                  <c:v>58908</c:v>
                </c:pt>
                <c:pt idx="8">
                  <c:v>59060</c:v>
                </c:pt>
                <c:pt idx="9">
                  <c:v>58930</c:v>
                </c:pt>
                <c:pt idx="10">
                  <c:v>58973</c:v>
                </c:pt>
              </c:numCache>
            </c:numRef>
          </c:xVal>
          <c:yVal>
            <c:numRef>
              <c:f>GRAPH!$M$37:$M$47</c:f>
              <c:numCache>
                <c:formatCode>General</c:formatCode>
                <c:ptCount val="11"/>
                <c:pt idx="0">
                  <c:v>1.89E-2</c:v>
                </c:pt>
                <c:pt idx="1">
                  <c:v>2.29E-2</c:v>
                </c:pt>
                <c:pt idx="2">
                  <c:v>2.3599999999999999E-2</c:v>
                </c:pt>
                <c:pt idx="3">
                  <c:v>2.52E-2</c:v>
                </c:pt>
                <c:pt idx="4">
                  <c:v>3.0300000000000001E-2</c:v>
                </c:pt>
                <c:pt idx="5">
                  <c:v>3.1099999999999999E-2</c:v>
                </c:pt>
                <c:pt idx="6">
                  <c:v>3.1800000000000002E-2</c:v>
                </c:pt>
                <c:pt idx="7">
                  <c:v>3.2500000000000001E-2</c:v>
                </c:pt>
                <c:pt idx="8">
                  <c:v>3.5299999999999998E-2</c:v>
                </c:pt>
                <c:pt idx="9">
                  <c:v>3.6400000000000002E-2</c:v>
                </c:pt>
                <c:pt idx="10">
                  <c:v>4.3799999999999999E-2</c:v>
                </c:pt>
              </c:numCache>
            </c:numRef>
          </c:yVal>
          <c:smooth val="0"/>
        </c:ser>
        <c:ser>
          <c:idx val="22"/>
          <c:order val="2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GRAPH!$L$25:$L$35</c:f>
              <c:numCache>
                <c:formatCode>General</c:formatCode>
                <c:ptCount val="11"/>
                <c:pt idx="0">
                  <c:v>58974</c:v>
                </c:pt>
                <c:pt idx="1">
                  <c:v>58992</c:v>
                </c:pt>
                <c:pt idx="2">
                  <c:v>59063</c:v>
                </c:pt>
                <c:pt idx="3">
                  <c:v>59060</c:v>
                </c:pt>
                <c:pt idx="4">
                  <c:v>58908</c:v>
                </c:pt>
                <c:pt idx="5">
                  <c:v>58913</c:v>
                </c:pt>
                <c:pt idx="6">
                  <c:v>58973</c:v>
                </c:pt>
                <c:pt idx="7">
                  <c:v>58902</c:v>
                </c:pt>
                <c:pt idx="8">
                  <c:v>58930</c:v>
                </c:pt>
                <c:pt idx="9">
                  <c:v>58914</c:v>
                </c:pt>
                <c:pt idx="10">
                  <c:v>58907</c:v>
                </c:pt>
              </c:numCache>
            </c:numRef>
          </c:xVal>
          <c:yVal>
            <c:numRef>
              <c:f>GRAPH!$M$25:$M$35</c:f>
              <c:numCache>
                <c:formatCode>General</c:formatCode>
                <c:ptCount val="11"/>
                <c:pt idx="0">
                  <c:v>3.0999999999999999E-3</c:v>
                </c:pt>
                <c:pt idx="1">
                  <c:v>7.0000000000000001E-3</c:v>
                </c:pt>
                <c:pt idx="2">
                  <c:v>7.6E-3</c:v>
                </c:pt>
                <c:pt idx="3">
                  <c:v>1.0500000000000001E-2</c:v>
                </c:pt>
                <c:pt idx="4">
                  <c:v>1.4200000000000001E-2</c:v>
                </c:pt>
                <c:pt idx="5">
                  <c:v>1.54E-2</c:v>
                </c:pt>
                <c:pt idx="6">
                  <c:v>1.7500000000000002E-2</c:v>
                </c:pt>
                <c:pt idx="7">
                  <c:v>2.0899999999999998E-2</c:v>
                </c:pt>
                <c:pt idx="8">
                  <c:v>2.23E-2</c:v>
                </c:pt>
                <c:pt idx="9">
                  <c:v>2.2700000000000001E-2</c:v>
                </c:pt>
                <c:pt idx="10">
                  <c:v>3.4799999999999998E-2</c:v>
                </c:pt>
              </c:numCache>
            </c:numRef>
          </c:yVal>
          <c:smooth val="0"/>
        </c:ser>
        <c:ser>
          <c:idx val="24"/>
          <c:order val="2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GRAPH!$N$1:$N$11</c:f>
              <c:numCache>
                <c:formatCode>General</c:formatCode>
                <c:ptCount val="11"/>
                <c:pt idx="0">
                  <c:v>72480</c:v>
                </c:pt>
                <c:pt idx="1">
                  <c:v>72508</c:v>
                </c:pt>
                <c:pt idx="2">
                  <c:v>72591</c:v>
                </c:pt>
                <c:pt idx="3">
                  <c:v>72502</c:v>
                </c:pt>
                <c:pt idx="4">
                  <c:v>72600</c:v>
                </c:pt>
                <c:pt idx="5">
                  <c:v>72486</c:v>
                </c:pt>
                <c:pt idx="6">
                  <c:v>72543</c:v>
                </c:pt>
                <c:pt idx="7">
                  <c:v>72453</c:v>
                </c:pt>
                <c:pt idx="8">
                  <c:v>72420</c:v>
                </c:pt>
                <c:pt idx="9">
                  <c:v>72494</c:v>
                </c:pt>
                <c:pt idx="10">
                  <c:v>72462</c:v>
                </c:pt>
              </c:numCache>
            </c:numRef>
          </c:xVal>
          <c:yVal>
            <c:numRef>
              <c:f>GRAPH!$O$1:$O$11</c:f>
              <c:numCache>
                <c:formatCode>General</c:formatCode>
                <c:ptCount val="11"/>
                <c:pt idx="0">
                  <c:v>6.3899999999999998E-2</c:v>
                </c:pt>
                <c:pt idx="1">
                  <c:v>6.4600000000000005E-2</c:v>
                </c:pt>
                <c:pt idx="2">
                  <c:v>6.59E-2</c:v>
                </c:pt>
                <c:pt idx="3">
                  <c:v>7.1199999999999999E-2</c:v>
                </c:pt>
                <c:pt idx="4">
                  <c:v>7.1400000000000005E-2</c:v>
                </c:pt>
                <c:pt idx="5">
                  <c:v>7.1999999999999995E-2</c:v>
                </c:pt>
                <c:pt idx="6">
                  <c:v>7.3300000000000004E-2</c:v>
                </c:pt>
                <c:pt idx="7">
                  <c:v>7.3400000000000007E-2</c:v>
                </c:pt>
                <c:pt idx="8">
                  <c:v>7.4200000000000002E-2</c:v>
                </c:pt>
                <c:pt idx="9">
                  <c:v>7.7600000000000002E-2</c:v>
                </c:pt>
                <c:pt idx="10">
                  <c:v>9.4500000000000001E-2</c:v>
                </c:pt>
              </c:numCache>
            </c:numRef>
          </c:yVal>
          <c:smooth val="0"/>
        </c:ser>
        <c:ser>
          <c:idx val="25"/>
          <c:order val="25"/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GRAPH!$N$13:$N$23</c:f>
              <c:numCache>
                <c:formatCode>General</c:formatCode>
                <c:ptCount val="11"/>
                <c:pt idx="0">
                  <c:v>72508</c:v>
                </c:pt>
                <c:pt idx="1">
                  <c:v>72453</c:v>
                </c:pt>
                <c:pt idx="2">
                  <c:v>72420</c:v>
                </c:pt>
                <c:pt idx="3">
                  <c:v>72543</c:v>
                </c:pt>
                <c:pt idx="4">
                  <c:v>72480</c:v>
                </c:pt>
                <c:pt idx="5">
                  <c:v>72591</c:v>
                </c:pt>
                <c:pt idx="6">
                  <c:v>72600</c:v>
                </c:pt>
                <c:pt idx="7">
                  <c:v>72494</c:v>
                </c:pt>
                <c:pt idx="8">
                  <c:v>72486</c:v>
                </c:pt>
                <c:pt idx="9">
                  <c:v>72502</c:v>
                </c:pt>
                <c:pt idx="10">
                  <c:v>72462</c:v>
                </c:pt>
              </c:numCache>
            </c:numRef>
          </c:xVal>
          <c:yVal>
            <c:numRef>
              <c:f>GRAPH!$O$13:$O$23</c:f>
              <c:numCache>
                <c:formatCode>General</c:formatCode>
                <c:ptCount val="11"/>
                <c:pt idx="0">
                  <c:v>3.27E-2</c:v>
                </c:pt>
                <c:pt idx="1">
                  <c:v>3.6900000000000002E-2</c:v>
                </c:pt>
                <c:pt idx="2">
                  <c:v>3.7100000000000001E-2</c:v>
                </c:pt>
                <c:pt idx="3">
                  <c:v>3.9100000000000003E-2</c:v>
                </c:pt>
                <c:pt idx="4">
                  <c:v>4.02E-2</c:v>
                </c:pt>
                <c:pt idx="5">
                  <c:v>4.24E-2</c:v>
                </c:pt>
                <c:pt idx="6">
                  <c:v>4.8000000000000001E-2</c:v>
                </c:pt>
                <c:pt idx="7">
                  <c:v>5.0200000000000002E-2</c:v>
                </c:pt>
                <c:pt idx="8">
                  <c:v>5.0500000000000003E-2</c:v>
                </c:pt>
                <c:pt idx="9">
                  <c:v>5.2299999999999999E-2</c:v>
                </c:pt>
                <c:pt idx="10">
                  <c:v>5.7500000000000002E-2</c:v>
                </c:pt>
              </c:numCache>
            </c:numRef>
          </c:yVal>
          <c:smooth val="0"/>
        </c:ser>
        <c:ser>
          <c:idx val="27"/>
          <c:order val="26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GRAPH!$N$37:$N$47</c:f>
              <c:numCache>
                <c:formatCode>General</c:formatCode>
                <c:ptCount val="11"/>
                <c:pt idx="0">
                  <c:v>72420</c:v>
                </c:pt>
                <c:pt idx="1">
                  <c:v>72480</c:v>
                </c:pt>
                <c:pt idx="2">
                  <c:v>72486</c:v>
                </c:pt>
                <c:pt idx="3">
                  <c:v>72508</c:v>
                </c:pt>
                <c:pt idx="4">
                  <c:v>72543</c:v>
                </c:pt>
                <c:pt idx="5">
                  <c:v>72494</c:v>
                </c:pt>
                <c:pt idx="6">
                  <c:v>72600</c:v>
                </c:pt>
                <c:pt idx="7">
                  <c:v>72502</c:v>
                </c:pt>
                <c:pt idx="8">
                  <c:v>72453</c:v>
                </c:pt>
                <c:pt idx="9">
                  <c:v>72462</c:v>
                </c:pt>
                <c:pt idx="10">
                  <c:v>72591</c:v>
                </c:pt>
              </c:numCache>
            </c:numRef>
          </c:xVal>
          <c:yVal>
            <c:numRef>
              <c:f>GRAPH!$O$37:$O$47</c:f>
              <c:numCache>
                <c:formatCode>General</c:formatCode>
                <c:ptCount val="11"/>
                <c:pt idx="0">
                  <c:v>2.29E-2</c:v>
                </c:pt>
                <c:pt idx="1">
                  <c:v>2.7E-2</c:v>
                </c:pt>
                <c:pt idx="2">
                  <c:v>2.76E-2</c:v>
                </c:pt>
                <c:pt idx="3">
                  <c:v>2.76E-2</c:v>
                </c:pt>
                <c:pt idx="4">
                  <c:v>3.0599999999999999E-2</c:v>
                </c:pt>
                <c:pt idx="5">
                  <c:v>3.1800000000000002E-2</c:v>
                </c:pt>
                <c:pt idx="6">
                  <c:v>3.3099999999999997E-2</c:v>
                </c:pt>
                <c:pt idx="7">
                  <c:v>3.44E-2</c:v>
                </c:pt>
                <c:pt idx="8">
                  <c:v>3.4500000000000003E-2</c:v>
                </c:pt>
                <c:pt idx="9">
                  <c:v>3.78E-2</c:v>
                </c:pt>
                <c:pt idx="10">
                  <c:v>3.95E-2</c:v>
                </c:pt>
              </c:numCache>
            </c:numRef>
          </c:yVal>
          <c:smooth val="0"/>
        </c:ser>
        <c:ser>
          <c:idx val="26"/>
          <c:order val="2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GRAPH!$N$25:$N$35</c:f>
              <c:numCache>
                <c:formatCode>General</c:formatCode>
                <c:ptCount val="11"/>
                <c:pt idx="0">
                  <c:v>72462</c:v>
                </c:pt>
                <c:pt idx="1">
                  <c:v>72502</c:v>
                </c:pt>
                <c:pt idx="2">
                  <c:v>72494</c:v>
                </c:pt>
                <c:pt idx="3">
                  <c:v>72600</c:v>
                </c:pt>
                <c:pt idx="4">
                  <c:v>72453</c:v>
                </c:pt>
                <c:pt idx="5">
                  <c:v>72543</c:v>
                </c:pt>
                <c:pt idx="6">
                  <c:v>72508</c:v>
                </c:pt>
                <c:pt idx="7">
                  <c:v>72486</c:v>
                </c:pt>
                <c:pt idx="8">
                  <c:v>72480</c:v>
                </c:pt>
                <c:pt idx="9">
                  <c:v>72420</c:v>
                </c:pt>
                <c:pt idx="10">
                  <c:v>72591</c:v>
                </c:pt>
              </c:numCache>
            </c:numRef>
          </c:xVal>
          <c:yVal>
            <c:numRef>
              <c:f>GRAPH!$O$25:$O$35</c:f>
              <c:numCache>
                <c:formatCode>General</c:formatCode>
                <c:ptCount val="11"/>
                <c:pt idx="0">
                  <c:v>3.8999999999999998E-3</c:v>
                </c:pt>
                <c:pt idx="1">
                  <c:v>4.1999999999999997E-3</c:v>
                </c:pt>
                <c:pt idx="2">
                  <c:v>6.7000000000000002E-3</c:v>
                </c:pt>
                <c:pt idx="3">
                  <c:v>6.7999999999999996E-3</c:v>
                </c:pt>
                <c:pt idx="4">
                  <c:v>9.5999999999999992E-3</c:v>
                </c:pt>
                <c:pt idx="5">
                  <c:v>9.7999999999999997E-3</c:v>
                </c:pt>
                <c:pt idx="6">
                  <c:v>9.7999999999999997E-3</c:v>
                </c:pt>
                <c:pt idx="7">
                  <c:v>1.34E-2</c:v>
                </c:pt>
                <c:pt idx="8">
                  <c:v>1.8200000000000001E-2</c:v>
                </c:pt>
                <c:pt idx="9">
                  <c:v>2.3900000000000001E-2</c:v>
                </c:pt>
                <c:pt idx="10">
                  <c:v>2.4500000000000001E-2</c:v>
                </c:pt>
              </c:numCache>
            </c:numRef>
          </c:yVal>
          <c:smooth val="0"/>
        </c:ser>
        <c:ser>
          <c:idx val="28"/>
          <c:order val="28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GRAPH!$P$1:$P$11</c:f>
              <c:numCache>
                <c:formatCode>General</c:formatCode>
                <c:ptCount val="11"/>
                <c:pt idx="0">
                  <c:v>85663</c:v>
                </c:pt>
                <c:pt idx="1">
                  <c:v>85645</c:v>
                </c:pt>
                <c:pt idx="2">
                  <c:v>85870</c:v>
                </c:pt>
                <c:pt idx="3">
                  <c:v>86770</c:v>
                </c:pt>
                <c:pt idx="4">
                  <c:v>85795</c:v>
                </c:pt>
                <c:pt idx="5">
                  <c:v>85772</c:v>
                </c:pt>
                <c:pt idx="6">
                  <c:v>85840</c:v>
                </c:pt>
                <c:pt idx="7">
                  <c:v>85844</c:v>
                </c:pt>
                <c:pt idx="8">
                  <c:v>85704</c:v>
                </c:pt>
                <c:pt idx="9">
                  <c:v>85769</c:v>
                </c:pt>
                <c:pt idx="10">
                  <c:v>85855</c:v>
                </c:pt>
              </c:numCache>
            </c:numRef>
          </c:xVal>
          <c:yVal>
            <c:numRef>
              <c:f>GRAPH!$Q$1:$Q$11</c:f>
              <c:numCache>
                <c:formatCode>General</c:formatCode>
                <c:ptCount val="11"/>
                <c:pt idx="0">
                  <c:v>5.7700000000000001E-2</c:v>
                </c:pt>
                <c:pt idx="1">
                  <c:v>6.8400000000000002E-2</c:v>
                </c:pt>
                <c:pt idx="2">
                  <c:v>7.0900000000000005E-2</c:v>
                </c:pt>
                <c:pt idx="3">
                  <c:v>7.3499999999999996E-2</c:v>
                </c:pt>
                <c:pt idx="4">
                  <c:v>7.4899999999999994E-2</c:v>
                </c:pt>
                <c:pt idx="5">
                  <c:v>7.5600000000000001E-2</c:v>
                </c:pt>
                <c:pt idx="6">
                  <c:v>7.7100000000000002E-2</c:v>
                </c:pt>
                <c:pt idx="7">
                  <c:v>7.8E-2</c:v>
                </c:pt>
                <c:pt idx="8">
                  <c:v>8.6800000000000002E-2</c:v>
                </c:pt>
                <c:pt idx="9">
                  <c:v>9.7699999999999995E-2</c:v>
                </c:pt>
                <c:pt idx="10">
                  <c:v>9.9699999999999997E-2</c:v>
                </c:pt>
              </c:numCache>
            </c:numRef>
          </c:yVal>
          <c:smooth val="0"/>
        </c:ser>
        <c:ser>
          <c:idx val="29"/>
          <c:order val="29"/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GRAPH!$P$13:$P$23</c:f>
              <c:numCache>
                <c:formatCode>General</c:formatCode>
                <c:ptCount val="11"/>
                <c:pt idx="0">
                  <c:v>85855</c:v>
                </c:pt>
                <c:pt idx="1">
                  <c:v>85663</c:v>
                </c:pt>
                <c:pt idx="2">
                  <c:v>85704</c:v>
                </c:pt>
                <c:pt idx="3">
                  <c:v>85870</c:v>
                </c:pt>
                <c:pt idx="4">
                  <c:v>85769</c:v>
                </c:pt>
                <c:pt idx="5">
                  <c:v>86770</c:v>
                </c:pt>
                <c:pt idx="6">
                  <c:v>85645</c:v>
                </c:pt>
                <c:pt idx="7">
                  <c:v>85844</c:v>
                </c:pt>
                <c:pt idx="8">
                  <c:v>85840</c:v>
                </c:pt>
                <c:pt idx="9">
                  <c:v>85795</c:v>
                </c:pt>
                <c:pt idx="10">
                  <c:v>85772</c:v>
                </c:pt>
              </c:numCache>
            </c:numRef>
          </c:xVal>
          <c:yVal>
            <c:numRef>
              <c:f>GRAPH!$Q$13:$Q$23</c:f>
              <c:numCache>
                <c:formatCode>General</c:formatCode>
                <c:ptCount val="11"/>
                <c:pt idx="0">
                  <c:v>2.01E-2</c:v>
                </c:pt>
                <c:pt idx="1">
                  <c:v>2.4500000000000001E-2</c:v>
                </c:pt>
                <c:pt idx="2">
                  <c:v>3.8199999999999998E-2</c:v>
                </c:pt>
                <c:pt idx="3">
                  <c:v>4.2999999999999997E-2</c:v>
                </c:pt>
                <c:pt idx="4">
                  <c:v>4.4999999999999998E-2</c:v>
                </c:pt>
                <c:pt idx="5">
                  <c:v>4.7300000000000002E-2</c:v>
                </c:pt>
                <c:pt idx="6">
                  <c:v>4.7399999999999998E-2</c:v>
                </c:pt>
                <c:pt idx="7">
                  <c:v>4.8300000000000003E-2</c:v>
                </c:pt>
                <c:pt idx="8">
                  <c:v>4.8399999999999999E-2</c:v>
                </c:pt>
                <c:pt idx="9">
                  <c:v>4.9500000000000002E-2</c:v>
                </c:pt>
                <c:pt idx="10">
                  <c:v>4.9599999999999998E-2</c:v>
                </c:pt>
              </c:numCache>
            </c:numRef>
          </c:yVal>
          <c:smooth val="0"/>
        </c:ser>
        <c:ser>
          <c:idx val="31"/>
          <c:order val="30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GRAPH!$P$37:$P$47</c:f>
              <c:numCache>
                <c:formatCode>General</c:formatCode>
                <c:ptCount val="11"/>
                <c:pt idx="0">
                  <c:v>85663</c:v>
                </c:pt>
                <c:pt idx="1">
                  <c:v>85704</c:v>
                </c:pt>
                <c:pt idx="2">
                  <c:v>85870</c:v>
                </c:pt>
                <c:pt idx="3">
                  <c:v>85769</c:v>
                </c:pt>
                <c:pt idx="4">
                  <c:v>85645</c:v>
                </c:pt>
                <c:pt idx="5">
                  <c:v>85844</c:v>
                </c:pt>
                <c:pt idx="6">
                  <c:v>85840</c:v>
                </c:pt>
                <c:pt idx="7">
                  <c:v>85772</c:v>
                </c:pt>
                <c:pt idx="8">
                  <c:v>85795</c:v>
                </c:pt>
                <c:pt idx="9">
                  <c:v>86770</c:v>
                </c:pt>
                <c:pt idx="10">
                  <c:v>85855</c:v>
                </c:pt>
              </c:numCache>
            </c:numRef>
          </c:xVal>
          <c:yVal>
            <c:numRef>
              <c:f>GRAPH!$Q$37:$Q$47</c:f>
              <c:numCache>
                <c:formatCode>General</c:formatCode>
                <c:ptCount val="11"/>
                <c:pt idx="0">
                  <c:v>2.7300000000000001E-2</c:v>
                </c:pt>
                <c:pt idx="1">
                  <c:v>2.87E-2</c:v>
                </c:pt>
                <c:pt idx="2">
                  <c:v>2.9100000000000001E-2</c:v>
                </c:pt>
                <c:pt idx="3">
                  <c:v>2.98E-2</c:v>
                </c:pt>
                <c:pt idx="4">
                  <c:v>3.1699999999999999E-2</c:v>
                </c:pt>
                <c:pt idx="5">
                  <c:v>3.2199999999999999E-2</c:v>
                </c:pt>
                <c:pt idx="6">
                  <c:v>3.3099999999999997E-2</c:v>
                </c:pt>
                <c:pt idx="7">
                  <c:v>3.3399999999999999E-2</c:v>
                </c:pt>
                <c:pt idx="8">
                  <c:v>3.4099999999999998E-2</c:v>
                </c:pt>
                <c:pt idx="9">
                  <c:v>3.5999999999999997E-2</c:v>
                </c:pt>
                <c:pt idx="10">
                  <c:v>4.3700000000000003E-2</c:v>
                </c:pt>
              </c:numCache>
            </c:numRef>
          </c:yVal>
          <c:smooth val="0"/>
        </c:ser>
        <c:ser>
          <c:idx val="30"/>
          <c:order val="31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GRAPH!$P$25:$P$35</c:f>
              <c:numCache>
                <c:formatCode>General</c:formatCode>
                <c:ptCount val="11"/>
                <c:pt idx="0">
                  <c:v>86770</c:v>
                </c:pt>
                <c:pt idx="1">
                  <c:v>85769</c:v>
                </c:pt>
                <c:pt idx="2">
                  <c:v>85772</c:v>
                </c:pt>
                <c:pt idx="3">
                  <c:v>85844</c:v>
                </c:pt>
                <c:pt idx="4">
                  <c:v>85795</c:v>
                </c:pt>
                <c:pt idx="5">
                  <c:v>85840</c:v>
                </c:pt>
                <c:pt idx="6">
                  <c:v>85663</c:v>
                </c:pt>
                <c:pt idx="7">
                  <c:v>85870</c:v>
                </c:pt>
                <c:pt idx="8">
                  <c:v>85704</c:v>
                </c:pt>
                <c:pt idx="9">
                  <c:v>85855</c:v>
                </c:pt>
                <c:pt idx="10">
                  <c:v>85645</c:v>
                </c:pt>
              </c:numCache>
            </c:numRef>
          </c:xVal>
          <c:yVal>
            <c:numRef>
              <c:f>GRAPH!$Q$25:$Q$35</c:f>
              <c:numCache>
                <c:formatCode>General</c:formatCode>
                <c:ptCount val="11"/>
                <c:pt idx="0">
                  <c:v>5.3E-3</c:v>
                </c:pt>
                <c:pt idx="1">
                  <c:v>5.4000000000000003E-3</c:v>
                </c:pt>
                <c:pt idx="2">
                  <c:v>6.7000000000000002E-3</c:v>
                </c:pt>
                <c:pt idx="3">
                  <c:v>6.8999999999999999E-3</c:v>
                </c:pt>
                <c:pt idx="4">
                  <c:v>7.0000000000000001E-3</c:v>
                </c:pt>
                <c:pt idx="5">
                  <c:v>7.3000000000000001E-3</c:v>
                </c:pt>
                <c:pt idx="6">
                  <c:v>8.5000000000000006E-3</c:v>
                </c:pt>
                <c:pt idx="7">
                  <c:v>8.9999999999999993E-3</c:v>
                </c:pt>
                <c:pt idx="8">
                  <c:v>9.2999999999999992E-3</c:v>
                </c:pt>
                <c:pt idx="9">
                  <c:v>9.2999999999999992E-3</c:v>
                </c:pt>
                <c:pt idx="10">
                  <c:v>1.52E-2</c:v>
                </c:pt>
              </c:numCache>
            </c:numRef>
          </c:yVal>
          <c:smooth val="0"/>
        </c:ser>
        <c:ser>
          <c:idx val="32"/>
          <c:order val="3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GRAPH!$R$1:$R$11</c:f>
              <c:numCache>
                <c:formatCode>General</c:formatCode>
                <c:ptCount val="11"/>
                <c:pt idx="0">
                  <c:v>134802</c:v>
                </c:pt>
                <c:pt idx="1">
                  <c:v>134797</c:v>
                </c:pt>
                <c:pt idx="2">
                  <c:v>134890</c:v>
                </c:pt>
                <c:pt idx="3">
                  <c:v>135158</c:v>
                </c:pt>
                <c:pt idx="4">
                  <c:v>134724</c:v>
                </c:pt>
                <c:pt idx="5">
                  <c:v>135307</c:v>
                </c:pt>
                <c:pt idx="6">
                  <c:v>134847</c:v>
                </c:pt>
                <c:pt idx="7">
                  <c:v>135019</c:v>
                </c:pt>
                <c:pt idx="8">
                  <c:v>135404</c:v>
                </c:pt>
                <c:pt idx="9">
                  <c:v>134531</c:v>
                </c:pt>
                <c:pt idx="10">
                  <c:v>134911</c:v>
                </c:pt>
              </c:numCache>
            </c:numRef>
          </c:xVal>
          <c:yVal>
            <c:numRef>
              <c:f>GRAPH!$S$1:$S$11</c:f>
              <c:numCache>
                <c:formatCode>General</c:formatCode>
                <c:ptCount val="11"/>
                <c:pt idx="0">
                  <c:v>6.88E-2</c:v>
                </c:pt>
                <c:pt idx="1">
                  <c:v>7.1099999999999997E-2</c:v>
                </c:pt>
                <c:pt idx="2">
                  <c:v>7.4499999999999997E-2</c:v>
                </c:pt>
                <c:pt idx="3">
                  <c:v>7.4700000000000003E-2</c:v>
                </c:pt>
                <c:pt idx="4">
                  <c:v>7.4800000000000005E-2</c:v>
                </c:pt>
                <c:pt idx="5">
                  <c:v>7.5999999999999998E-2</c:v>
                </c:pt>
                <c:pt idx="6">
                  <c:v>7.5999999999999998E-2</c:v>
                </c:pt>
                <c:pt idx="7">
                  <c:v>7.6700000000000004E-2</c:v>
                </c:pt>
                <c:pt idx="8">
                  <c:v>7.7499999999999999E-2</c:v>
                </c:pt>
                <c:pt idx="9">
                  <c:v>8.9700000000000002E-2</c:v>
                </c:pt>
                <c:pt idx="10">
                  <c:v>9.5299999999999996E-2</c:v>
                </c:pt>
              </c:numCache>
            </c:numRef>
          </c:yVal>
          <c:smooth val="0"/>
        </c:ser>
        <c:ser>
          <c:idx val="33"/>
          <c:order val="33"/>
          <c:spPr>
            <a:ln w="28575"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GRAPH!$R$13:$R$23</c:f>
              <c:numCache>
                <c:formatCode>General</c:formatCode>
                <c:ptCount val="11"/>
                <c:pt idx="0">
                  <c:v>134911</c:v>
                </c:pt>
                <c:pt idx="1">
                  <c:v>134797</c:v>
                </c:pt>
                <c:pt idx="2">
                  <c:v>134890</c:v>
                </c:pt>
                <c:pt idx="3">
                  <c:v>135404</c:v>
                </c:pt>
                <c:pt idx="4">
                  <c:v>135307</c:v>
                </c:pt>
                <c:pt idx="5">
                  <c:v>135019</c:v>
                </c:pt>
                <c:pt idx="6">
                  <c:v>134847</c:v>
                </c:pt>
                <c:pt idx="7">
                  <c:v>134724</c:v>
                </c:pt>
                <c:pt idx="8">
                  <c:v>135158</c:v>
                </c:pt>
                <c:pt idx="9">
                  <c:v>134531</c:v>
                </c:pt>
                <c:pt idx="10">
                  <c:v>134802</c:v>
                </c:pt>
              </c:numCache>
            </c:numRef>
          </c:xVal>
          <c:yVal>
            <c:numRef>
              <c:f>GRAPH!$S$13:$S$23</c:f>
              <c:numCache>
                <c:formatCode>General</c:formatCode>
                <c:ptCount val="11"/>
                <c:pt idx="0">
                  <c:v>3.27E-2</c:v>
                </c:pt>
                <c:pt idx="1">
                  <c:v>4.1399999999999999E-2</c:v>
                </c:pt>
                <c:pt idx="2">
                  <c:v>4.3799999999999999E-2</c:v>
                </c:pt>
                <c:pt idx="3">
                  <c:v>4.6100000000000002E-2</c:v>
                </c:pt>
                <c:pt idx="4">
                  <c:v>4.6399999999999997E-2</c:v>
                </c:pt>
                <c:pt idx="5">
                  <c:v>4.6800000000000001E-2</c:v>
                </c:pt>
                <c:pt idx="6">
                  <c:v>4.7300000000000002E-2</c:v>
                </c:pt>
                <c:pt idx="7">
                  <c:v>4.7800000000000002E-2</c:v>
                </c:pt>
                <c:pt idx="8">
                  <c:v>4.8500000000000001E-2</c:v>
                </c:pt>
                <c:pt idx="9">
                  <c:v>5.1700000000000003E-2</c:v>
                </c:pt>
                <c:pt idx="10">
                  <c:v>5.5899999999999998E-2</c:v>
                </c:pt>
              </c:numCache>
            </c:numRef>
          </c:yVal>
          <c:smooth val="0"/>
        </c:ser>
        <c:ser>
          <c:idx val="35"/>
          <c:order val="34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FF00"/>
              </a:solidFill>
              <a:ln>
                <a:noFill/>
              </a:ln>
            </c:spPr>
          </c:marker>
          <c:xVal>
            <c:numRef>
              <c:f>GRAPH!$R$37:$R$47</c:f>
              <c:numCache>
                <c:formatCode>General</c:formatCode>
                <c:ptCount val="11"/>
                <c:pt idx="0">
                  <c:v>134911</c:v>
                </c:pt>
                <c:pt idx="1">
                  <c:v>134724</c:v>
                </c:pt>
                <c:pt idx="2">
                  <c:v>134890</c:v>
                </c:pt>
                <c:pt idx="3">
                  <c:v>134847</c:v>
                </c:pt>
                <c:pt idx="4">
                  <c:v>135019</c:v>
                </c:pt>
                <c:pt idx="5">
                  <c:v>135307</c:v>
                </c:pt>
                <c:pt idx="6">
                  <c:v>134797</c:v>
                </c:pt>
                <c:pt idx="7">
                  <c:v>135158</c:v>
                </c:pt>
                <c:pt idx="8">
                  <c:v>134531</c:v>
                </c:pt>
                <c:pt idx="9">
                  <c:v>134802</c:v>
                </c:pt>
                <c:pt idx="10">
                  <c:v>135404</c:v>
                </c:pt>
              </c:numCache>
            </c:numRef>
          </c:xVal>
          <c:yVal>
            <c:numRef>
              <c:f>GRAPH!$S$37:$S$47</c:f>
              <c:numCache>
                <c:formatCode>General</c:formatCode>
                <c:ptCount val="11"/>
                <c:pt idx="0">
                  <c:v>2.52E-2</c:v>
                </c:pt>
                <c:pt idx="1">
                  <c:v>2.9100000000000001E-2</c:v>
                </c:pt>
                <c:pt idx="2">
                  <c:v>3.0300000000000001E-2</c:v>
                </c:pt>
                <c:pt idx="3">
                  <c:v>3.1199999999999999E-2</c:v>
                </c:pt>
                <c:pt idx="4">
                  <c:v>3.1800000000000002E-2</c:v>
                </c:pt>
                <c:pt idx="5">
                  <c:v>3.2000000000000001E-2</c:v>
                </c:pt>
                <c:pt idx="6">
                  <c:v>3.2899999999999999E-2</c:v>
                </c:pt>
                <c:pt idx="7">
                  <c:v>3.32E-2</c:v>
                </c:pt>
                <c:pt idx="8">
                  <c:v>3.39E-2</c:v>
                </c:pt>
                <c:pt idx="9">
                  <c:v>3.56E-2</c:v>
                </c:pt>
                <c:pt idx="10">
                  <c:v>3.8100000000000002E-2</c:v>
                </c:pt>
              </c:numCache>
            </c:numRef>
          </c:yVal>
          <c:smooth val="0"/>
        </c:ser>
        <c:ser>
          <c:idx val="34"/>
          <c:order val="3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GRAPH!$R$25:$R$35</c:f>
              <c:numCache>
                <c:formatCode>General</c:formatCode>
                <c:ptCount val="11"/>
                <c:pt idx="0">
                  <c:v>134802</c:v>
                </c:pt>
                <c:pt idx="1">
                  <c:v>135404</c:v>
                </c:pt>
                <c:pt idx="2">
                  <c:v>134911</c:v>
                </c:pt>
                <c:pt idx="3">
                  <c:v>135158</c:v>
                </c:pt>
                <c:pt idx="4">
                  <c:v>135019</c:v>
                </c:pt>
                <c:pt idx="5">
                  <c:v>134531</c:v>
                </c:pt>
                <c:pt idx="6">
                  <c:v>135307</c:v>
                </c:pt>
                <c:pt idx="7">
                  <c:v>134847</c:v>
                </c:pt>
                <c:pt idx="8">
                  <c:v>134890</c:v>
                </c:pt>
                <c:pt idx="9">
                  <c:v>134797</c:v>
                </c:pt>
                <c:pt idx="10">
                  <c:v>134724</c:v>
                </c:pt>
              </c:numCache>
            </c:numRef>
          </c:xVal>
          <c:yVal>
            <c:numRef>
              <c:f>GRAPH!$S$25:$S$35</c:f>
              <c:numCache>
                <c:formatCode>General</c:formatCode>
                <c:ptCount val="11"/>
                <c:pt idx="0">
                  <c:v>3.3999999999999998E-3</c:v>
                </c:pt>
                <c:pt idx="1">
                  <c:v>5.8999999999999999E-3</c:v>
                </c:pt>
                <c:pt idx="2">
                  <c:v>6.4000000000000003E-3</c:v>
                </c:pt>
                <c:pt idx="3">
                  <c:v>6.6E-3</c:v>
                </c:pt>
                <c:pt idx="4">
                  <c:v>6.8999999999999999E-3</c:v>
                </c:pt>
                <c:pt idx="5">
                  <c:v>6.8999999999999999E-3</c:v>
                </c:pt>
                <c:pt idx="6">
                  <c:v>7.1999999999999998E-3</c:v>
                </c:pt>
                <c:pt idx="7">
                  <c:v>7.1999999999999998E-3</c:v>
                </c:pt>
                <c:pt idx="8">
                  <c:v>7.7000000000000002E-3</c:v>
                </c:pt>
                <c:pt idx="9">
                  <c:v>8.0000000000000002E-3</c:v>
                </c:pt>
                <c:pt idx="10">
                  <c:v>8.0999999999999996E-3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716352"/>
        <c:axId val="125727104"/>
      </c:scatterChart>
      <c:valAx>
        <c:axId val="125716352"/>
        <c:scaling>
          <c:orientation val="minMax"/>
          <c:max val="140000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kern="1200" baseline="0" dirty="0" smtClean="0">
                    <a:solidFill>
                      <a:srgbClr val="FFFFFF"/>
                    </a:solidFill>
                  </a:rPr>
                  <a:t>Total Samples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kern="1200" baseline="0" dirty="0" smtClean="0">
                    <a:solidFill>
                      <a:srgbClr val="FFFFFF"/>
                    </a:solidFill>
                  </a:rPr>
                  <a:t>(sample intervals of 1 s, 500 ms, 200 ms, 100 ms, 80 ms, 60 ms, 50 ms, 40 ms, 25 ms)</a:t>
                </a:r>
                <a:endParaRPr lang="en-US" sz="1000" b="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5727104"/>
        <c:crosses val="autoZero"/>
        <c:crossBetween val="midCat"/>
      </c:valAx>
      <c:valAx>
        <c:axId val="125727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Execution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716352"/>
        <c:crosses val="autoZero"/>
        <c:crossBetween val="midCat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egendEntry>
        <c:idx val="24"/>
        <c:delete val="1"/>
      </c:legendEntry>
      <c:legendEntry>
        <c:idx val="25"/>
        <c:delete val="1"/>
      </c:legendEntry>
      <c:legendEntry>
        <c:idx val="26"/>
        <c:delete val="1"/>
      </c:legendEntry>
      <c:legendEntry>
        <c:idx val="27"/>
        <c:delete val="1"/>
      </c:legendEntry>
      <c:legendEntry>
        <c:idx val="28"/>
        <c:delete val="1"/>
      </c:legendEntry>
      <c:legendEntry>
        <c:idx val="29"/>
        <c:delete val="1"/>
      </c:legendEntry>
      <c:legendEntry>
        <c:idx val="30"/>
        <c:delete val="1"/>
      </c:legendEntry>
      <c:legendEntry>
        <c:idx val="31"/>
        <c:delete val="1"/>
      </c:legendEntry>
      <c:legendEntry>
        <c:idx val="32"/>
        <c:delete val="1"/>
      </c:legendEntry>
      <c:legendEntry>
        <c:idx val="33"/>
        <c:delete val="1"/>
      </c:legendEntry>
      <c:legendEntry>
        <c:idx val="34"/>
        <c:delete val="1"/>
      </c:legendEntry>
      <c:legendEntry>
        <c:idx val="35"/>
        <c:delete val="1"/>
      </c:legendEntry>
      <c:layout>
        <c:manualLayout>
          <c:xMode val="edge"/>
          <c:yMode val="edge"/>
          <c:x val="0.67701232261221589"/>
          <c:y val="0.18269510061242344"/>
          <c:w val="0.20423951243382715"/>
          <c:h val="0.2173167104111986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 smtClean="0"/>
              <a:t>2nd </a:t>
            </a:r>
            <a:r>
              <a:rPr lang="en-US" b="0" dirty="0"/>
              <a:t>and 3rd most </a:t>
            </a:r>
            <a:r>
              <a:rPr lang="en-US" b="0" dirty="0" smtClean="0"/>
              <a:t>expensive</a:t>
            </a:r>
            <a:r>
              <a:rPr lang="en-US" b="0" baseline="0" dirty="0" smtClean="0"/>
              <a:t> </a:t>
            </a:r>
            <a:r>
              <a:rPr lang="en-US" b="0" baseline="0" dirty="0"/>
              <a:t>functions </a:t>
            </a:r>
            <a:r>
              <a:rPr lang="en-US" b="0" baseline="0" dirty="0" smtClean="0"/>
              <a:t>; </a:t>
            </a:r>
            <a:r>
              <a:rPr lang="en-US" b="0" baseline="0" dirty="0"/>
              <a:t>11 </a:t>
            </a:r>
            <a:r>
              <a:rPr lang="en-US" b="0" baseline="0" dirty="0" smtClean="0"/>
              <a:t>run sets; 4 </a:t>
            </a:r>
            <a:r>
              <a:rPr lang="en-US" b="0" baseline="0" dirty="0"/>
              <a:t>core </a:t>
            </a:r>
            <a:r>
              <a:rPr lang="en-US" b="0" baseline="0" dirty="0" smtClean="0"/>
              <a:t>machine</a:t>
            </a:r>
            <a:endParaRPr lang="en-US" b="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scatter_element_nodal_forces.omp_fn.5</c:v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'P2_3 (log)'!$B$3:$B$13</c:f>
              <c:numCache>
                <c:formatCode>General</c:formatCode>
                <c:ptCount val="11"/>
                <c:pt idx="0">
                  <c:v>3036</c:v>
                </c:pt>
                <c:pt idx="1">
                  <c:v>3034</c:v>
                </c:pt>
                <c:pt idx="2">
                  <c:v>3077</c:v>
                </c:pt>
                <c:pt idx="3">
                  <c:v>3034</c:v>
                </c:pt>
                <c:pt idx="4">
                  <c:v>3049</c:v>
                </c:pt>
                <c:pt idx="5">
                  <c:v>3039</c:v>
                </c:pt>
                <c:pt idx="6">
                  <c:v>3041</c:v>
                </c:pt>
                <c:pt idx="7">
                  <c:v>3034</c:v>
                </c:pt>
                <c:pt idx="8">
                  <c:v>3034</c:v>
                </c:pt>
                <c:pt idx="9">
                  <c:v>3033</c:v>
                </c:pt>
                <c:pt idx="10">
                  <c:v>3033</c:v>
                </c:pt>
              </c:numCache>
            </c:numRef>
          </c:xVal>
          <c:yVal>
            <c:numRef>
              <c:f>'P2_3 (log)'!$C$3:$C$13</c:f>
              <c:numCache>
                <c:formatCode>General</c:formatCode>
                <c:ptCount val="11"/>
                <c:pt idx="0">
                  <c:v>0.11509999999999998</c:v>
                </c:pt>
                <c:pt idx="1">
                  <c:v>0.11950000000000002</c:v>
                </c:pt>
                <c:pt idx="2">
                  <c:v>0.13439999999999999</c:v>
                </c:pt>
                <c:pt idx="3">
                  <c:v>0.13439999999999999</c:v>
                </c:pt>
                <c:pt idx="4">
                  <c:v>0.1346</c:v>
                </c:pt>
                <c:pt idx="5">
                  <c:v>0.1391</c:v>
                </c:pt>
                <c:pt idx="6">
                  <c:v>0.14570000000000005</c:v>
                </c:pt>
                <c:pt idx="7">
                  <c:v>0.14880000000000004</c:v>
                </c:pt>
                <c:pt idx="8">
                  <c:v>0.14950000000000005</c:v>
                </c:pt>
                <c:pt idx="9">
                  <c:v>0.15470000000000006</c:v>
                </c:pt>
                <c:pt idx="10">
                  <c:v>0.15840000000000007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'P2_3 (log)'!$D$3:$D$13</c:f>
              <c:numCache>
                <c:formatCode>General</c:formatCode>
                <c:ptCount val="11"/>
                <c:pt idx="0">
                  <c:v>6057</c:v>
                </c:pt>
                <c:pt idx="1">
                  <c:v>6056</c:v>
                </c:pt>
                <c:pt idx="2">
                  <c:v>6057</c:v>
                </c:pt>
                <c:pt idx="3">
                  <c:v>6050</c:v>
                </c:pt>
                <c:pt idx="4">
                  <c:v>6049</c:v>
                </c:pt>
                <c:pt idx="5">
                  <c:v>6054</c:v>
                </c:pt>
                <c:pt idx="6">
                  <c:v>6041</c:v>
                </c:pt>
                <c:pt idx="7">
                  <c:v>6046</c:v>
                </c:pt>
                <c:pt idx="8">
                  <c:v>6179</c:v>
                </c:pt>
                <c:pt idx="9">
                  <c:v>6049</c:v>
                </c:pt>
                <c:pt idx="10">
                  <c:v>6044</c:v>
                </c:pt>
              </c:numCache>
            </c:numRef>
          </c:xVal>
          <c:yVal>
            <c:numRef>
              <c:f>'P2_3 (log)'!$E$3:$E$13</c:f>
              <c:numCache>
                <c:formatCode>General</c:formatCode>
                <c:ptCount val="11"/>
                <c:pt idx="0">
                  <c:v>0.12150000000000002</c:v>
                </c:pt>
                <c:pt idx="1">
                  <c:v>0.1336</c:v>
                </c:pt>
                <c:pt idx="2">
                  <c:v>0.13840000000000005</c:v>
                </c:pt>
                <c:pt idx="3">
                  <c:v>0.14069999999999999</c:v>
                </c:pt>
                <c:pt idx="4">
                  <c:v>0.14219999999999999</c:v>
                </c:pt>
                <c:pt idx="5">
                  <c:v>0.14350000000000004</c:v>
                </c:pt>
                <c:pt idx="6">
                  <c:v>0.14840000000000006</c:v>
                </c:pt>
                <c:pt idx="7">
                  <c:v>0.15330000000000005</c:v>
                </c:pt>
                <c:pt idx="8">
                  <c:v>0.15410000000000001</c:v>
                </c:pt>
                <c:pt idx="9">
                  <c:v>0.15460000000000004</c:v>
                </c:pt>
                <c:pt idx="10">
                  <c:v>0.16039999999999999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'P2_3 (log)'!$F$3:$F$13</c:f>
              <c:numCache>
                <c:formatCode>General</c:formatCode>
                <c:ptCount val="11"/>
                <c:pt idx="0">
                  <c:v>14928</c:v>
                </c:pt>
                <c:pt idx="1">
                  <c:v>14969</c:v>
                </c:pt>
                <c:pt idx="2">
                  <c:v>14968</c:v>
                </c:pt>
                <c:pt idx="3">
                  <c:v>14965</c:v>
                </c:pt>
                <c:pt idx="4">
                  <c:v>14959</c:v>
                </c:pt>
                <c:pt idx="5">
                  <c:v>15027</c:v>
                </c:pt>
                <c:pt idx="6">
                  <c:v>14921</c:v>
                </c:pt>
                <c:pt idx="7">
                  <c:v>14971</c:v>
                </c:pt>
                <c:pt idx="8">
                  <c:v>14922</c:v>
                </c:pt>
                <c:pt idx="9">
                  <c:v>14936</c:v>
                </c:pt>
                <c:pt idx="10">
                  <c:v>14929</c:v>
                </c:pt>
              </c:numCache>
            </c:numRef>
          </c:xVal>
          <c:yVal>
            <c:numRef>
              <c:f>'P2_3 (log)'!$G$3:$G$13</c:f>
              <c:numCache>
                <c:formatCode>General</c:formatCode>
                <c:ptCount val="11"/>
                <c:pt idx="0">
                  <c:v>0.1159</c:v>
                </c:pt>
                <c:pt idx="1">
                  <c:v>0.12239999999999998</c:v>
                </c:pt>
                <c:pt idx="2">
                  <c:v>0.12330000000000002</c:v>
                </c:pt>
                <c:pt idx="3">
                  <c:v>0.13</c:v>
                </c:pt>
                <c:pt idx="4">
                  <c:v>0.1313</c:v>
                </c:pt>
                <c:pt idx="5">
                  <c:v>0.13139999999999999</c:v>
                </c:pt>
                <c:pt idx="6">
                  <c:v>0.13550000000000001</c:v>
                </c:pt>
                <c:pt idx="7">
                  <c:v>0.13569999999999999</c:v>
                </c:pt>
                <c:pt idx="8">
                  <c:v>0.1401</c:v>
                </c:pt>
                <c:pt idx="9">
                  <c:v>0.14800000000000005</c:v>
                </c:pt>
                <c:pt idx="10">
                  <c:v>0.15310000000000001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'P2_3 (log)'!$H$3:$H$13</c:f>
              <c:numCache>
                <c:formatCode>General</c:formatCode>
                <c:ptCount val="11"/>
                <c:pt idx="0">
                  <c:v>29279</c:v>
                </c:pt>
                <c:pt idx="1">
                  <c:v>29342</c:v>
                </c:pt>
                <c:pt idx="2">
                  <c:v>29286</c:v>
                </c:pt>
                <c:pt idx="3">
                  <c:v>29291</c:v>
                </c:pt>
                <c:pt idx="4">
                  <c:v>29368</c:v>
                </c:pt>
                <c:pt idx="5">
                  <c:v>29278</c:v>
                </c:pt>
                <c:pt idx="6">
                  <c:v>29385</c:v>
                </c:pt>
                <c:pt idx="7">
                  <c:v>29427</c:v>
                </c:pt>
                <c:pt idx="8">
                  <c:v>29343</c:v>
                </c:pt>
                <c:pt idx="9">
                  <c:v>29351</c:v>
                </c:pt>
                <c:pt idx="10">
                  <c:v>29353</c:v>
                </c:pt>
              </c:numCache>
            </c:numRef>
          </c:xVal>
          <c:yVal>
            <c:numRef>
              <c:f>'P2_3 (log)'!$I$3:$I$13</c:f>
              <c:numCache>
                <c:formatCode>General</c:formatCode>
                <c:ptCount val="11"/>
                <c:pt idx="0">
                  <c:v>0.10950000000000003</c:v>
                </c:pt>
                <c:pt idx="1">
                  <c:v>0.112</c:v>
                </c:pt>
                <c:pt idx="2">
                  <c:v>0.1143</c:v>
                </c:pt>
                <c:pt idx="3">
                  <c:v>0.1164</c:v>
                </c:pt>
                <c:pt idx="4">
                  <c:v>0.11700000000000002</c:v>
                </c:pt>
                <c:pt idx="5">
                  <c:v>0.1178</c:v>
                </c:pt>
                <c:pt idx="6">
                  <c:v>0.11920000000000003</c:v>
                </c:pt>
                <c:pt idx="7">
                  <c:v>0.12330000000000002</c:v>
                </c:pt>
                <c:pt idx="8">
                  <c:v>0.12370000000000003</c:v>
                </c:pt>
                <c:pt idx="9">
                  <c:v>0.12479999999999999</c:v>
                </c:pt>
                <c:pt idx="10">
                  <c:v>0.12920000000000001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'P2_3 (log)'!$J$3:$J$13</c:f>
              <c:numCache>
                <c:formatCode>General</c:formatCode>
                <c:ptCount val="11"/>
                <c:pt idx="0">
                  <c:v>58661</c:v>
                </c:pt>
                <c:pt idx="1">
                  <c:v>58577</c:v>
                </c:pt>
                <c:pt idx="2">
                  <c:v>58574</c:v>
                </c:pt>
                <c:pt idx="3">
                  <c:v>58691</c:v>
                </c:pt>
                <c:pt idx="4">
                  <c:v>58569</c:v>
                </c:pt>
                <c:pt idx="5">
                  <c:v>58594</c:v>
                </c:pt>
                <c:pt idx="6">
                  <c:v>58573</c:v>
                </c:pt>
                <c:pt idx="7">
                  <c:v>58720</c:v>
                </c:pt>
                <c:pt idx="8">
                  <c:v>58601</c:v>
                </c:pt>
                <c:pt idx="9">
                  <c:v>58640</c:v>
                </c:pt>
                <c:pt idx="10">
                  <c:v>58570</c:v>
                </c:pt>
              </c:numCache>
            </c:numRef>
          </c:xVal>
          <c:yVal>
            <c:numRef>
              <c:f>'P2_3 (log)'!$K$3:$K$13</c:f>
              <c:numCache>
                <c:formatCode>General</c:formatCode>
                <c:ptCount val="11"/>
                <c:pt idx="0">
                  <c:v>0.10539999999999998</c:v>
                </c:pt>
                <c:pt idx="1">
                  <c:v>0.10600000000000002</c:v>
                </c:pt>
                <c:pt idx="2">
                  <c:v>0.10650000000000003</c:v>
                </c:pt>
                <c:pt idx="3">
                  <c:v>0.10650000000000003</c:v>
                </c:pt>
                <c:pt idx="4">
                  <c:v>0.10740000000000002</c:v>
                </c:pt>
                <c:pt idx="5">
                  <c:v>0.10800000000000003</c:v>
                </c:pt>
                <c:pt idx="6">
                  <c:v>0.10890000000000002</c:v>
                </c:pt>
                <c:pt idx="7">
                  <c:v>0.10910000000000003</c:v>
                </c:pt>
                <c:pt idx="8">
                  <c:v>0.10920000000000005</c:v>
                </c:pt>
                <c:pt idx="9">
                  <c:v>0.10940000000000003</c:v>
                </c:pt>
                <c:pt idx="10">
                  <c:v>0.11520000000000002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'P2_3 (log)'!$L$3:$L$13</c:f>
              <c:numCache>
                <c:formatCode>General</c:formatCode>
                <c:ptCount val="11"/>
                <c:pt idx="0">
                  <c:v>108893</c:v>
                </c:pt>
                <c:pt idx="1">
                  <c:v>108984</c:v>
                </c:pt>
                <c:pt idx="2">
                  <c:v>108895</c:v>
                </c:pt>
                <c:pt idx="3">
                  <c:v>109064</c:v>
                </c:pt>
                <c:pt idx="4">
                  <c:v>109081</c:v>
                </c:pt>
                <c:pt idx="5">
                  <c:v>108905</c:v>
                </c:pt>
                <c:pt idx="6">
                  <c:v>108903</c:v>
                </c:pt>
                <c:pt idx="7">
                  <c:v>109195</c:v>
                </c:pt>
                <c:pt idx="8">
                  <c:v>108918</c:v>
                </c:pt>
                <c:pt idx="9">
                  <c:v>109428</c:v>
                </c:pt>
                <c:pt idx="10">
                  <c:v>109227</c:v>
                </c:pt>
              </c:numCache>
            </c:numRef>
          </c:xVal>
          <c:yVal>
            <c:numRef>
              <c:f>'P2_3 (log)'!$M$3:$M$13</c:f>
              <c:numCache>
                <c:formatCode>General</c:formatCode>
                <c:ptCount val="11"/>
                <c:pt idx="0">
                  <c:v>9.9800000000000028E-2</c:v>
                </c:pt>
                <c:pt idx="1">
                  <c:v>0.1004</c:v>
                </c:pt>
                <c:pt idx="2">
                  <c:v>0.1018</c:v>
                </c:pt>
                <c:pt idx="3">
                  <c:v>0.10249999999999998</c:v>
                </c:pt>
                <c:pt idx="4">
                  <c:v>0.10310000000000002</c:v>
                </c:pt>
                <c:pt idx="5">
                  <c:v>0.10320000000000003</c:v>
                </c:pt>
                <c:pt idx="6">
                  <c:v>0.10320000000000003</c:v>
                </c:pt>
                <c:pt idx="7">
                  <c:v>0.10410000000000003</c:v>
                </c:pt>
                <c:pt idx="8">
                  <c:v>0.10550000000000002</c:v>
                </c:pt>
                <c:pt idx="9">
                  <c:v>0.10670000000000003</c:v>
                </c:pt>
                <c:pt idx="10">
                  <c:v>0.11840000000000002</c:v>
                </c:pt>
              </c:numCache>
            </c:numRef>
          </c:yVal>
          <c:smooth val="0"/>
        </c:ser>
        <c:ser>
          <c:idx val="6"/>
          <c:order val="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'P2_3 (log)'!$N$3:$N$13</c:f>
              <c:numCache>
                <c:formatCode>General</c:formatCode>
                <c:ptCount val="11"/>
                <c:pt idx="0">
                  <c:v>254583</c:v>
                </c:pt>
                <c:pt idx="1">
                  <c:v>254581</c:v>
                </c:pt>
                <c:pt idx="2">
                  <c:v>254565</c:v>
                </c:pt>
                <c:pt idx="3">
                  <c:v>254538</c:v>
                </c:pt>
                <c:pt idx="4">
                  <c:v>254410</c:v>
                </c:pt>
                <c:pt idx="5">
                  <c:v>254938</c:v>
                </c:pt>
                <c:pt idx="6">
                  <c:v>255830</c:v>
                </c:pt>
                <c:pt idx="7">
                  <c:v>254631</c:v>
                </c:pt>
                <c:pt idx="8">
                  <c:v>254703</c:v>
                </c:pt>
                <c:pt idx="9">
                  <c:v>255936</c:v>
                </c:pt>
                <c:pt idx="10">
                  <c:v>254884</c:v>
                </c:pt>
              </c:numCache>
            </c:numRef>
          </c:xVal>
          <c:yVal>
            <c:numRef>
              <c:f>'P2_3 (log)'!$O$3:$O$13</c:f>
              <c:numCache>
                <c:formatCode>General</c:formatCode>
                <c:ptCount val="11"/>
                <c:pt idx="0">
                  <c:v>9.8600000000000063E-2</c:v>
                </c:pt>
                <c:pt idx="1">
                  <c:v>9.8600000000000063E-2</c:v>
                </c:pt>
                <c:pt idx="2">
                  <c:v>9.890000000000003E-2</c:v>
                </c:pt>
                <c:pt idx="3">
                  <c:v>9.9000000000000046E-2</c:v>
                </c:pt>
                <c:pt idx="4">
                  <c:v>9.9100000000000049E-2</c:v>
                </c:pt>
                <c:pt idx="5">
                  <c:v>0.10120000000000003</c:v>
                </c:pt>
                <c:pt idx="6">
                  <c:v>0.10160000000000002</c:v>
                </c:pt>
                <c:pt idx="7">
                  <c:v>0.10160000000000002</c:v>
                </c:pt>
                <c:pt idx="8">
                  <c:v>0.1023</c:v>
                </c:pt>
                <c:pt idx="9">
                  <c:v>0.10260000000000002</c:v>
                </c:pt>
                <c:pt idx="10">
                  <c:v>0.10360000000000003</c:v>
                </c:pt>
              </c:numCache>
            </c:numRef>
          </c:yVal>
          <c:smooth val="0"/>
        </c:ser>
        <c:ser>
          <c:idx val="7"/>
          <c:order val="7"/>
          <c:tx>
            <c:v>khplq_gradient_operator_</c:v>
          </c:tx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'P2_3 (log)'!$B$16:$B$26</c:f>
              <c:numCache>
                <c:formatCode>General</c:formatCode>
                <c:ptCount val="11"/>
                <c:pt idx="0">
                  <c:v>3077</c:v>
                </c:pt>
                <c:pt idx="1">
                  <c:v>3033</c:v>
                </c:pt>
                <c:pt idx="2">
                  <c:v>3049</c:v>
                </c:pt>
                <c:pt idx="3">
                  <c:v>3036</c:v>
                </c:pt>
                <c:pt idx="4">
                  <c:v>3034</c:v>
                </c:pt>
                <c:pt idx="5">
                  <c:v>3034</c:v>
                </c:pt>
                <c:pt idx="6">
                  <c:v>3041</c:v>
                </c:pt>
                <c:pt idx="7">
                  <c:v>3039</c:v>
                </c:pt>
                <c:pt idx="8">
                  <c:v>3034</c:v>
                </c:pt>
                <c:pt idx="9">
                  <c:v>3034</c:v>
                </c:pt>
                <c:pt idx="10">
                  <c:v>3033</c:v>
                </c:pt>
              </c:numCache>
            </c:numRef>
          </c:xVal>
          <c:yVal>
            <c:numRef>
              <c:f>'P2_3 (log)'!$C$16:$C$26</c:f>
              <c:numCache>
                <c:formatCode>General</c:formatCode>
                <c:ptCount val="11"/>
                <c:pt idx="0">
                  <c:v>9.0300000000000005E-2</c:v>
                </c:pt>
                <c:pt idx="1">
                  <c:v>0.1003</c:v>
                </c:pt>
                <c:pt idx="2">
                  <c:v>0.10249999999999998</c:v>
                </c:pt>
                <c:pt idx="3">
                  <c:v>0.1028</c:v>
                </c:pt>
                <c:pt idx="4">
                  <c:v>0.1033</c:v>
                </c:pt>
                <c:pt idx="5">
                  <c:v>0.10790000000000002</c:v>
                </c:pt>
                <c:pt idx="6">
                  <c:v>0.1116</c:v>
                </c:pt>
                <c:pt idx="7">
                  <c:v>0.1118</c:v>
                </c:pt>
                <c:pt idx="8">
                  <c:v>0.1154</c:v>
                </c:pt>
                <c:pt idx="9">
                  <c:v>0.11849999999999998</c:v>
                </c:pt>
                <c:pt idx="10">
                  <c:v>0.12200000000000003</c:v>
                </c:pt>
              </c:numCache>
            </c:numRef>
          </c:yVal>
          <c:smooth val="0"/>
        </c:ser>
        <c:ser>
          <c:idx val="8"/>
          <c:order val="8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'P2_3 (log)'!$D$16:$D$26</c:f>
              <c:numCache>
                <c:formatCode>General</c:formatCode>
                <c:ptCount val="11"/>
                <c:pt idx="0">
                  <c:v>6046</c:v>
                </c:pt>
                <c:pt idx="1">
                  <c:v>6057</c:v>
                </c:pt>
                <c:pt idx="2">
                  <c:v>6179</c:v>
                </c:pt>
                <c:pt idx="3">
                  <c:v>6054</c:v>
                </c:pt>
                <c:pt idx="4">
                  <c:v>6044</c:v>
                </c:pt>
                <c:pt idx="5">
                  <c:v>6057</c:v>
                </c:pt>
                <c:pt idx="6">
                  <c:v>6049</c:v>
                </c:pt>
                <c:pt idx="7">
                  <c:v>6041</c:v>
                </c:pt>
                <c:pt idx="8">
                  <c:v>6049</c:v>
                </c:pt>
                <c:pt idx="9">
                  <c:v>6056</c:v>
                </c:pt>
                <c:pt idx="10">
                  <c:v>6050</c:v>
                </c:pt>
              </c:numCache>
            </c:numRef>
          </c:xVal>
          <c:yVal>
            <c:numRef>
              <c:f>'P2_3 (log)'!$E$16:$E$26</c:f>
              <c:numCache>
                <c:formatCode>General</c:formatCode>
                <c:ptCount val="11"/>
                <c:pt idx="0">
                  <c:v>9.9100000000000049E-2</c:v>
                </c:pt>
                <c:pt idx="1">
                  <c:v>0.10220000000000003</c:v>
                </c:pt>
                <c:pt idx="2">
                  <c:v>0.10760000000000003</c:v>
                </c:pt>
                <c:pt idx="3">
                  <c:v>0.10780000000000002</c:v>
                </c:pt>
                <c:pt idx="4">
                  <c:v>0.10840000000000002</c:v>
                </c:pt>
                <c:pt idx="5">
                  <c:v>0.10890000000000002</c:v>
                </c:pt>
                <c:pt idx="6">
                  <c:v>0.10960000000000003</c:v>
                </c:pt>
                <c:pt idx="7">
                  <c:v>0.1108</c:v>
                </c:pt>
                <c:pt idx="8">
                  <c:v>0.1124</c:v>
                </c:pt>
                <c:pt idx="9">
                  <c:v>0.1149</c:v>
                </c:pt>
                <c:pt idx="10">
                  <c:v>0.12100000000000002</c:v>
                </c:pt>
              </c:numCache>
            </c:numRef>
          </c:yVal>
          <c:smooth val="0"/>
        </c:ser>
        <c:ser>
          <c:idx val="9"/>
          <c:order val="9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'P2_3 (log)'!$F$16:$F$26</c:f>
              <c:numCache>
                <c:formatCode>General</c:formatCode>
                <c:ptCount val="11"/>
                <c:pt idx="0">
                  <c:v>14929</c:v>
                </c:pt>
                <c:pt idx="1">
                  <c:v>14936</c:v>
                </c:pt>
                <c:pt idx="2">
                  <c:v>14922</c:v>
                </c:pt>
                <c:pt idx="3">
                  <c:v>14971</c:v>
                </c:pt>
                <c:pt idx="4">
                  <c:v>14921</c:v>
                </c:pt>
                <c:pt idx="5">
                  <c:v>14969</c:v>
                </c:pt>
                <c:pt idx="6">
                  <c:v>14959</c:v>
                </c:pt>
                <c:pt idx="7">
                  <c:v>15027</c:v>
                </c:pt>
                <c:pt idx="8">
                  <c:v>14968</c:v>
                </c:pt>
                <c:pt idx="9">
                  <c:v>14965</c:v>
                </c:pt>
                <c:pt idx="10">
                  <c:v>14928</c:v>
                </c:pt>
              </c:numCache>
            </c:numRef>
          </c:xVal>
          <c:yVal>
            <c:numRef>
              <c:f>'P2_3 (log)'!$G$16:$G$26</c:f>
              <c:numCache>
                <c:formatCode>General</c:formatCode>
                <c:ptCount val="11"/>
                <c:pt idx="0">
                  <c:v>0.10310000000000002</c:v>
                </c:pt>
                <c:pt idx="1">
                  <c:v>0.11020000000000002</c:v>
                </c:pt>
                <c:pt idx="2">
                  <c:v>0.11070000000000002</c:v>
                </c:pt>
                <c:pt idx="3">
                  <c:v>0.113</c:v>
                </c:pt>
                <c:pt idx="4">
                  <c:v>0.113</c:v>
                </c:pt>
                <c:pt idx="5">
                  <c:v>0.114</c:v>
                </c:pt>
                <c:pt idx="6">
                  <c:v>0.11720000000000003</c:v>
                </c:pt>
                <c:pt idx="7">
                  <c:v>0.12060000000000003</c:v>
                </c:pt>
                <c:pt idx="8">
                  <c:v>0.12210000000000003</c:v>
                </c:pt>
                <c:pt idx="9">
                  <c:v>0.12220000000000003</c:v>
                </c:pt>
                <c:pt idx="10">
                  <c:v>0.12330000000000002</c:v>
                </c:pt>
              </c:numCache>
            </c:numRef>
          </c:yVal>
          <c:smooth val="0"/>
        </c:ser>
        <c:ser>
          <c:idx val="10"/>
          <c:order val="10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'P2_3 (log)'!$H$16:$H$26</c:f>
              <c:numCache>
                <c:formatCode>General</c:formatCode>
                <c:ptCount val="11"/>
                <c:pt idx="0">
                  <c:v>29427</c:v>
                </c:pt>
                <c:pt idx="1">
                  <c:v>29353</c:v>
                </c:pt>
                <c:pt idx="2">
                  <c:v>29286</c:v>
                </c:pt>
                <c:pt idx="3">
                  <c:v>29291</c:v>
                </c:pt>
                <c:pt idx="4">
                  <c:v>29368</c:v>
                </c:pt>
                <c:pt idx="5">
                  <c:v>29351</c:v>
                </c:pt>
                <c:pt idx="6">
                  <c:v>29343</c:v>
                </c:pt>
                <c:pt idx="7">
                  <c:v>29279</c:v>
                </c:pt>
                <c:pt idx="8">
                  <c:v>29278</c:v>
                </c:pt>
                <c:pt idx="9">
                  <c:v>29342</c:v>
                </c:pt>
                <c:pt idx="10">
                  <c:v>29385</c:v>
                </c:pt>
              </c:numCache>
            </c:numRef>
          </c:xVal>
          <c:yVal>
            <c:numRef>
              <c:f>'P2_3 (log)'!$I$16:$I$26</c:f>
              <c:numCache>
                <c:formatCode>General</c:formatCode>
                <c:ptCount val="11"/>
                <c:pt idx="0">
                  <c:v>0.11260000000000002</c:v>
                </c:pt>
                <c:pt idx="1">
                  <c:v>0.1169</c:v>
                </c:pt>
                <c:pt idx="2">
                  <c:v>0.11700000000000002</c:v>
                </c:pt>
                <c:pt idx="3">
                  <c:v>0.11720000000000003</c:v>
                </c:pt>
                <c:pt idx="4">
                  <c:v>0.11910000000000003</c:v>
                </c:pt>
                <c:pt idx="5">
                  <c:v>0.1193</c:v>
                </c:pt>
                <c:pt idx="6">
                  <c:v>0.11970000000000003</c:v>
                </c:pt>
                <c:pt idx="7">
                  <c:v>0.12060000000000003</c:v>
                </c:pt>
                <c:pt idx="8">
                  <c:v>0.12180000000000002</c:v>
                </c:pt>
                <c:pt idx="9">
                  <c:v>0.12220000000000003</c:v>
                </c:pt>
                <c:pt idx="10">
                  <c:v>0.12379999999999999</c:v>
                </c:pt>
              </c:numCache>
            </c:numRef>
          </c:yVal>
          <c:smooth val="0"/>
        </c:ser>
        <c:ser>
          <c:idx val="11"/>
          <c:order val="11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'P2_3 (log)'!$J$16:$J$26</c:f>
              <c:numCache>
                <c:formatCode>General</c:formatCode>
                <c:ptCount val="11"/>
                <c:pt idx="0">
                  <c:v>58569</c:v>
                </c:pt>
                <c:pt idx="1">
                  <c:v>58691</c:v>
                </c:pt>
                <c:pt idx="2">
                  <c:v>58640</c:v>
                </c:pt>
                <c:pt idx="3">
                  <c:v>58577</c:v>
                </c:pt>
                <c:pt idx="4">
                  <c:v>58720</c:v>
                </c:pt>
                <c:pt idx="5">
                  <c:v>58594</c:v>
                </c:pt>
                <c:pt idx="6">
                  <c:v>58574</c:v>
                </c:pt>
                <c:pt idx="7">
                  <c:v>58573</c:v>
                </c:pt>
                <c:pt idx="8">
                  <c:v>58570</c:v>
                </c:pt>
                <c:pt idx="9">
                  <c:v>58661</c:v>
                </c:pt>
                <c:pt idx="10">
                  <c:v>58601</c:v>
                </c:pt>
              </c:numCache>
            </c:numRef>
          </c:xVal>
          <c:yVal>
            <c:numRef>
              <c:f>'P2_3 (log)'!$K$16:$K$26</c:f>
              <c:numCache>
                <c:formatCode>General</c:formatCode>
                <c:ptCount val="11"/>
                <c:pt idx="0">
                  <c:v>0.1145</c:v>
                </c:pt>
                <c:pt idx="1">
                  <c:v>0.1178</c:v>
                </c:pt>
                <c:pt idx="2">
                  <c:v>0.1183</c:v>
                </c:pt>
                <c:pt idx="3">
                  <c:v>0.11899999999999998</c:v>
                </c:pt>
                <c:pt idx="4">
                  <c:v>0.11950000000000002</c:v>
                </c:pt>
                <c:pt idx="5">
                  <c:v>0.12130000000000002</c:v>
                </c:pt>
                <c:pt idx="6">
                  <c:v>0.12239999999999998</c:v>
                </c:pt>
                <c:pt idx="7">
                  <c:v>0.12270000000000003</c:v>
                </c:pt>
                <c:pt idx="8">
                  <c:v>0.12330000000000002</c:v>
                </c:pt>
                <c:pt idx="9">
                  <c:v>0.12440000000000002</c:v>
                </c:pt>
                <c:pt idx="10">
                  <c:v>0.12460000000000003</c:v>
                </c:pt>
              </c:numCache>
            </c:numRef>
          </c:yVal>
          <c:smooth val="0"/>
        </c:ser>
        <c:ser>
          <c:idx val="12"/>
          <c:order val="12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'P2_3 (log)'!$L$16:$L$26</c:f>
              <c:numCache>
                <c:formatCode>General</c:formatCode>
                <c:ptCount val="11"/>
                <c:pt idx="0">
                  <c:v>108895</c:v>
                </c:pt>
                <c:pt idx="1">
                  <c:v>108984</c:v>
                </c:pt>
                <c:pt idx="2">
                  <c:v>109428</c:v>
                </c:pt>
                <c:pt idx="3">
                  <c:v>109195</c:v>
                </c:pt>
                <c:pt idx="4">
                  <c:v>109081</c:v>
                </c:pt>
                <c:pt idx="5">
                  <c:v>108893</c:v>
                </c:pt>
                <c:pt idx="6">
                  <c:v>108903</c:v>
                </c:pt>
                <c:pt idx="7">
                  <c:v>109227</c:v>
                </c:pt>
                <c:pt idx="8">
                  <c:v>109064</c:v>
                </c:pt>
                <c:pt idx="9">
                  <c:v>108905</c:v>
                </c:pt>
                <c:pt idx="10">
                  <c:v>108918</c:v>
                </c:pt>
              </c:numCache>
            </c:numRef>
          </c:xVal>
          <c:yVal>
            <c:numRef>
              <c:f>'P2_3 (log)'!$M$16:$M$26</c:f>
              <c:numCache>
                <c:formatCode>General</c:formatCode>
                <c:ptCount val="11"/>
                <c:pt idx="0">
                  <c:v>0.12039999999999998</c:v>
                </c:pt>
                <c:pt idx="1">
                  <c:v>0.1208</c:v>
                </c:pt>
                <c:pt idx="2">
                  <c:v>0.12110000000000003</c:v>
                </c:pt>
                <c:pt idx="3">
                  <c:v>0.12130000000000002</c:v>
                </c:pt>
                <c:pt idx="4">
                  <c:v>0.12130000000000002</c:v>
                </c:pt>
                <c:pt idx="5">
                  <c:v>0.12180000000000002</c:v>
                </c:pt>
                <c:pt idx="6">
                  <c:v>0.12189999999999998</c:v>
                </c:pt>
                <c:pt idx="7">
                  <c:v>0.12189999999999998</c:v>
                </c:pt>
                <c:pt idx="8">
                  <c:v>0.12220000000000003</c:v>
                </c:pt>
                <c:pt idx="9">
                  <c:v>0.12230000000000002</c:v>
                </c:pt>
                <c:pt idx="10">
                  <c:v>0.12400000000000003</c:v>
                </c:pt>
              </c:numCache>
            </c:numRef>
          </c:yVal>
          <c:smooth val="0"/>
        </c:ser>
        <c:ser>
          <c:idx val="13"/>
          <c:order val="1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'P2_3 (log)'!$N$16:$N$26</c:f>
              <c:numCache>
                <c:formatCode>General</c:formatCode>
                <c:ptCount val="11"/>
                <c:pt idx="0">
                  <c:v>254631</c:v>
                </c:pt>
                <c:pt idx="1">
                  <c:v>254703</c:v>
                </c:pt>
                <c:pt idx="2">
                  <c:v>254565</c:v>
                </c:pt>
                <c:pt idx="3">
                  <c:v>254884</c:v>
                </c:pt>
                <c:pt idx="4">
                  <c:v>254938</c:v>
                </c:pt>
                <c:pt idx="5">
                  <c:v>254583</c:v>
                </c:pt>
                <c:pt idx="6">
                  <c:v>254581</c:v>
                </c:pt>
                <c:pt idx="7">
                  <c:v>254410</c:v>
                </c:pt>
                <c:pt idx="8">
                  <c:v>255936</c:v>
                </c:pt>
                <c:pt idx="9">
                  <c:v>255830</c:v>
                </c:pt>
                <c:pt idx="10">
                  <c:v>254538</c:v>
                </c:pt>
              </c:numCache>
            </c:numRef>
          </c:xVal>
          <c:yVal>
            <c:numRef>
              <c:f>'P2_3 (log)'!$O$16:$O$26</c:f>
              <c:numCache>
                <c:formatCode>General</c:formatCode>
                <c:ptCount val="11"/>
                <c:pt idx="0">
                  <c:v>0.11940000000000002</c:v>
                </c:pt>
                <c:pt idx="1">
                  <c:v>0.12070000000000003</c:v>
                </c:pt>
                <c:pt idx="2">
                  <c:v>0.12120000000000003</c:v>
                </c:pt>
                <c:pt idx="3">
                  <c:v>0.12139999999999998</c:v>
                </c:pt>
                <c:pt idx="4">
                  <c:v>0.12239999999999998</c:v>
                </c:pt>
                <c:pt idx="5">
                  <c:v>0.12250000000000003</c:v>
                </c:pt>
                <c:pt idx="6">
                  <c:v>0.12340000000000002</c:v>
                </c:pt>
                <c:pt idx="7">
                  <c:v>0.12420000000000003</c:v>
                </c:pt>
                <c:pt idx="8">
                  <c:v>0.12460000000000003</c:v>
                </c:pt>
                <c:pt idx="9">
                  <c:v>0.12490000000000002</c:v>
                </c:pt>
                <c:pt idx="10">
                  <c:v>0.12520000000000001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198528"/>
        <c:axId val="126200832"/>
      </c:scatterChart>
      <c:valAx>
        <c:axId val="126198528"/>
        <c:scaling>
          <c:logBase val="10"/>
          <c:orientation val="minMax"/>
          <c:min val="1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Samples </a:t>
                </a:r>
                <a:r>
                  <a:rPr lang="en-US" dirty="0"/>
                  <a:t>- </a:t>
                </a:r>
                <a:r>
                  <a:rPr lang="en-US" i="1" dirty="0"/>
                  <a:t>log scale</a:t>
                </a:r>
                <a:endParaRPr lang="en-US" i="1" baseline="0" dirty="0"/>
              </a:p>
              <a:p>
                <a:pPr>
                  <a:defRPr/>
                </a:pPr>
                <a:r>
                  <a:rPr lang="en-US" baseline="0" dirty="0"/>
                  <a:t>(sample intervals of 1 s, 500 ms, 200 ms, 100 ms, 50 ms, 25 ms, 10 ms)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6200832"/>
        <c:crosses val="autoZero"/>
        <c:crossBetween val="midCat"/>
      </c:valAx>
      <c:valAx>
        <c:axId val="126200832"/>
        <c:scaling>
          <c:orientation val="minMax"/>
          <c:max val="0.17"/>
          <c:min val="9.0000000000000024E-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Execution Time</a:t>
                </a:r>
              </a:p>
            </c:rich>
          </c:tx>
          <c:layout/>
          <c:overlay val="0"/>
        </c:title>
        <c:numFmt formatCode="#,##0.00" sourceLinked="0"/>
        <c:majorTickMark val="out"/>
        <c:minorTickMark val="none"/>
        <c:tickLblPos val="nextTo"/>
        <c:crossAx val="126198528"/>
        <c:crosses val="autoZero"/>
        <c:crossBetween val="midCat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ayout>
        <c:manualLayout>
          <c:xMode val="edge"/>
          <c:yMode val="edge"/>
          <c:x val="0.65166096085815362"/>
          <c:y val="0.20847565390533079"/>
          <c:w val="0.32972349651945693"/>
          <c:h val="0.13558670467915648"/>
        </c:manualLayout>
      </c:layout>
      <c:overlay val="1"/>
      <c:spPr>
        <a:noFill/>
      </c:spPr>
      <c:txPr>
        <a:bodyPr/>
        <a:lstStyle/>
        <a:p>
          <a:pPr>
            <a:defRPr baseline="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sampling!$A$3:$A$502</c:f>
              <c:numCache>
                <c:formatCode>General</c:formatCode>
                <c:ptCount val="5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</c:numCache>
            </c:numRef>
          </c:xVal>
          <c:yVal>
            <c:numRef>
              <c:f>sampling!$B$3:$B$502</c:f>
              <c:numCache>
                <c:formatCode>General</c:formatCode>
                <c:ptCount val="5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37</c:v>
                </c:pt>
                <c:pt idx="36">
                  <c:v>37</c:v>
                </c:pt>
                <c:pt idx="37">
                  <c:v>38</c:v>
                </c:pt>
                <c:pt idx="38">
                  <c:v>40</c:v>
                </c:pt>
                <c:pt idx="39">
                  <c:v>40</c:v>
                </c:pt>
                <c:pt idx="40">
                  <c:v>41</c:v>
                </c:pt>
                <c:pt idx="41">
                  <c:v>43</c:v>
                </c:pt>
                <c:pt idx="42">
                  <c:v>43</c:v>
                </c:pt>
                <c:pt idx="43">
                  <c:v>45</c:v>
                </c:pt>
                <c:pt idx="44">
                  <c:v>45</c:v>
                </c:pt>
                <c:pt idx="45">
                  <c:v>47</c:v>
                </c:pt>
                <c:pt idx="46">
                  <c:v>47</c:v>
                </c:pt>
                <c:pt idx="47">
                  <c:v>50</c:v>
                </c:pt>
                <c:pt idx="48">
                  <c:v>50</c:v>
                </c:pt>
                <c:pt idx="49">
                  <c:v>50</c:v>
                </c:pt>
                <c:pt idx="50">
                  <c:v>52</c:v>
                </c:pt>
                <c:pt idx="51">
                  <c:v>52</c:v>
                </c:pt>
                <c:pt idx="52">
                  <c:v>55</c:v>
                </c:pt>
                <c:pt idx="53">
                  <c:v>55</c:v>
                </c:pt>
                <c:pt idx="54">
                  <c:v>55</c:v>
                </c:pt>
                <c:pt idx="55">
                  <c:v>58</c:v>
                </c:pt>
                <c:pt idx="56">
                  <c:v>58</c:v>
                </c:pt>
                <c:pt idx="57">
                  <c:v>58</c:v>
                </c:pt>
                <c:pt idx="58">
                  <c:v>62</c:v>
                </c:pt>
                <c:pt idx="59">
                  <c:v>62</c:v>
                </c:pt>
                <c:pt idx="60">
                  <c:v>62</c:v>
                </c:pt>
                <c:pt idx="61">
                  <c:v>62</c:v>
                </c:pt>
                <c:pt idx="62">
                  <c:v>66</c:v>
                </c:pt>
                <c:pt idx="63">
                  <c:v>66</c:v>
                </c:pt>
                <c:pt idx="64">
                  <c:v>66</c:v>
                </c:pt>
                <c:pt idx="65">
                  <c:v>66</c:v>
                </c:pt>
                <c:pt idx="66">
                  <c:v>71</c:v>
                </c:pt>
                <c:pt idx="67">
                  <c:v>71</c:v>
                </c:pt>
                <c:pt idx="68">
                  <c:v>71</c:v>
                </c:pt>
                <c:pt idx="69">
                  <c:v>71</c:v>
                </c:pt>
                <c:pt idx="70">
                  <c:v>71</c:v>
                </c:pt>
                <c:pt idx="71">
                  <c:v>76</c:v>
                </c:pt>
                <c:pt idx="72">
                  <c:v>76</c:v>
                </c:pt>
                <c:pt idx="73">
                  <c:v>76</c:v>
                </c:pt>
                <c:pt idx="74">
                  <c:v>76</c:v>
                </c:pt>
                <c:pt idx="75">
                  <c:v>76</c:v>
                </c:pt>
                <c:pt idx="76">
                  <c:v>83</c:v>
                </c:pt>
                <c:pt idx="77">
                  <c:v>83</c:v>
                </c:pt>
                <c:pt idx="78">
                  <c:v>83</c:v>
                </c:pt>
                <c:pt idx="79">
                  <c:v>83</c:v>
                </c:pt>
                <c:pt idx="80">
                  <c:v>83</c:v>
                </c:pt>
                <c:pt idx="81">
                  <c:v>83</c:v>
                </c:pt>
                <c:pt idx="82">
                  <c:v>83</c:v>
                </c:pt>
                <c:pt idx="83">
                  <c:v>90</c:v>
                </c:pt>
                <c:pt idx="84">
                  <c:v>90</c:v>
                </c:pt>
                <c:pt idx="85">
                  <c:v>90</c:v>
                </c:pt>
                <c:pt idx="86">
                  <c:v>90</c:v>
                </c:pt>
                <c:pt idx="87">
                  <c:v>90</c:v>
                </c:pt>
                <c:pt idx="88">
                  <c:v>90</c:v>
                </c:pt>
                <c:pt idx="89">
                  <c:v>90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111</c:v>
                </c:pt>
                <c:pt idx="101">
                  <c:v>111</c:v>
                </c:pt>
                <c:pt idx="102">
                  <c:v>111</c:v>
                </c:pt>
                <c:pt idx="103">
                  <c:v>111</c:v>
                </c:pt>
                <c:pt idx="104">
                  <c:v>111</c:v>
                </c:pt>
                <c:pt idx="105">
                  <c:v>111</c:v>
                </c:pt>
                <c:pt idx="106">
                  <c:v>111</c:v>
                </c:pt>
                <c:pt idx="107">
                  <c:v>111</c:v>
                </c:pt>
                <c:pt idx="108">
                  <c:v>111</c:v>
                </c:pt>
                <c:pt idx="109">
                  <c:v>111</c:v>
                </c:pt>
                <c:pt idx="110">
                  <c:v>111</c:v>
                </c:pt>
                <c:pt idx="111">
                  <c:v>125</c:v>
                </c:pt>
                <c:pt idx="112">
                  <c:v>125</c:v>
                </c:pt>
                <c:pt idx="113">
                  <c:v>125</c:v>
                </c:pt>
                <c:pt idx="114">
                  <c:v>125</c:v>
                </c:pt>
                <c:pt idx="115">
                  <c:v>125</c:v>
                </c:pt>
                <c:pt idx="116">
                  <c:v>125</c:v>
                </c:pt>
                <c:pt idx="117">
                  <c:v>125</c:v>
                </c:pt>
                <c:pt idx="118">
                  <c:v>125</c:v>
                </c:pt>
                <c:pt idx="119">
                  <c:v>125</c:v>
                </c:pt>
                <c:pt idx="120">
                  <c:v>125</c:v>
                </c:pt>
                <c:pt idx="121">
                  <c:v>125</c:v>
                </c:pt>
                <c:pt idx="122">
                  <c:v>125</c:v>
                </c:pt>
                <c:pt idx="123">
                  <c:v>125</c:v>
                </c:pt>
                <c:pt idx="124">
                  <c:v>125</c:v>
                </c:pt>
                <c:pt idx="125">
                  <c:v>142</c:v>
                </c:pt>
                <c:pt idx="126">
                  <c:v>142</c:v>
                </c:pt>
                <c:pt idx="127">
                  <c:v>142</c:v>
                </c:pt>
                <c:pt idx="128">
                  <c:v>142</c:v>
                </c:pt>
                <c:pt idx="129">
                  <c:v>142</c:v>
                </c:pt>
                <c:pt idx="130">
                  <c:v>142</c:v>
                </c:pt>
                <c:pt idx="131">
                  <c:v>142</c:v>
                </c:pt>
                <c:pt idx="132">
                  <c:v>142</c:v>
                </c:pt>
                <c:pt idx="133">
                  <c:v>142</c:v>
                </c:pt>
                <c:pt idx="134">
                  <c:v>142</c:v>
                </c:pt>
                <c:pt idx="135">
                  <c:v>142</c:v>
                </c:pt>
                <c:pt idx="136">
                  <c:v>142</c:v>
                </c:pt>
                <c:pt idx="137">
                  <c:v>142</c:v>
                </c:pt>
                <c:pt idx="138">
                  <c:v>142</c:v>
                </c:pt>
                <c:pt idx="139">
                  <c:v>142</c:v>
                </c:pt>
                <c:pt idx="140">
                  <c:v>142</c:v>
                </c:pt>
                <c:pt idx="141">
                  <c:v>142</c:v>
                </c:pt>
                <c:pt idx="142">
                  <c:v>166</c:v>
                </c:pt>
                <c:pt idx="143">
                  <c:v>166</c:v>
                </c:pt>
                <c:pt idx="144">
                  <c:v>166</c:v>
                </c:pt>
                <c:pt idx="145">
                  <c:v>166</c:v>
                </c:pt>
                <c:pt idx="146">
                  <c:v>166</c:v>
                </c:pt>
                <c:pt idx="147">
                  <c:v>166</c:v>
                </c:pt>
                <c:pt idx="148">
                  <c:v>166</c:v>
                </c:pt>
                <c:pt idx="149">
                  <c:v>166</c:v>
                </c:pt>
                <c:pt idx="150">
                  <c:v>166</c:v>
                </c:pt>
                <c:pt idx="151">
                  <c:v>166</c:v>
                </c:pt>
                <c:pt idx="152">
                  <c:v>166</c:v>
                </c:pt>
                <c:pt idx="153">
                  <c:v>166</c:v>
                </c:pt>
                <c:pt idx="154">
                  <c:v>166</c:v>
                </c:pt>
                <c:pt idx="155">
                  <c:v>166</c:v>
                </c:pt>
                <c:pt idx="156">
                  <c:v>166</c:v>
                </c:pt>
                <c:pt idx="157">
                  <c:v>166</c:v>
                </c:pt>
                <c:pt idx="158">
                  <c:v>166</c:v>
                </c:pt>
                <c:pt idx="159">
                  <c:v>166</c:v>
                </c:pt>
                <c:pt idx="160">
                  <c:v>166</c:v>
                </c:pt>
                <c:pt idx="161">
                  <c:v>166</c:v>
                </c:pt>
                <c:pt idx="162">
                  <c:v>166</c:v>
                </c:pt>
                <c:pt idx="163">
                  <c:v>166</c:v>
                </c:pt>
                <c:pt idx="164">
                  <c:v>166</c:v>
                </c:pt>
                <c:pt idx="165">
                  <c:v>166</c:v>
                </c:pt>
                <c:pt idx="166">
                  <c:v>200</c:v>
                </c:pt>
                <c:pt idx="167">
                  <c:v>200</c:v>
                </c:pt>
                <c:pt idx="168">
                  <c:v>200</c:v>
                </c:pt>
                <c:pt idx="169">
                  <c:v>200</c:v>
                </c:pt>
                <c:pt idx="170">
                  <c:v>200</c:v>
                </c:pt>
                <c:pt idx="171">
                  <c:v>200</c:v>
                </c:pt>
                <c:pt idx="172">
                  <c:v>200</c:v>
                </c:pt>
                <c:pt idx="173">
                  <c:v>200</c:v>
                </c:pt>
                <c:pt idx="174">
                  <c:v>200</c:v>
                </c:pt>
                <c:pt idx="175">
                  <c:v>200</c:v>
                </c:pt>
                <c:pt idx="176">
                  <c:v>200</c:v>
                </c:pt>
                <c:pt idx="177">
                  <c:v>200</c:v>
                </c:pt>
                <c:pt idx="178">
                  <c:v>200</c:v>
                </c:pt>
                <c:pt idx="179">
                  <c:v>200</c:v>
                </c:pt>
                <c:pt idx="180">
                  <c:v>200</c:v>
                </c:pt>
                <c:pt idx="181">
                  <c:v>200</c:v>
                </c:pt>
                <c:pt idx="182">
                  <c:v>200</c:v>
                </c:pt>
                <c:pt idx="183">
                  <c:v>200</c:v>
                </c:pt>
                <c:pt idx="184">
                  <c:v>200</c:v>
                </c:pt>
                <c:pt idx="185">
                  <c:v>200</c:v>
                </c:pt>
                <c:pt idx="186">
                  <c:v>200</c:v>
                </c:pt>
                <c:pt idx="187">
                  <c:v>200</c:v>
                </c:pt>
                <c:pt idx="188">
                  <c:v>200</c:v>
                </c:pt>
                <c:pt idx="189">
                  <c:v>200</c:v>
                </c:pt>
                <c:pt idx="190">
                  <c:v>200</c:v>
                </c:pt>
                <c:pt idx="191">
                  <c:v>200</c:v>
                </c:pt>
                <c:pt idx="192">
                  <c:v>200</c:v>
                </c:pt>
                <c:pt idx="193">
                  <c:v>200</c:v>
                </c:pt>
                <c:pt idx="194">
                  <c:v>200</c:v>
                </c:pt>
                <c:pt idx="195">
                  <c:v>200</c:v>
                </c:pt>
                <c:pt idx="196">
                  <c:v>200</c:v>
                </c:pt>
                <c:pt idx="197">
                  <c:v>200</c:v>
                </c:pt>
                <c:pt idx="198">
                  <c:v>200</c:v>
                </c:pt>
                <c:pt idx="199">
                  <c:v>200</c:v>
                </c:pt>
                <c:pt idx="200">
                  <c:v>250</c:v>
                </c:pt>
                <c:pt idx="201">
                  <c:v>250</c:v>
                </c:pt>
                <c:pt idx="202">
                  <c:v>250</c:v>
                </c:pt>
                <c:pt idx="203">
                  <c:v>250</c:v>
                </c:pt>
                <c:pt idx="204">
                  <c:v>250</c:v>
                </c:pt>
                <c:pt idx="205">
                  <c:v>250</c:v>
                </c:pt>
                <c:pt idx="206">
                  <c:v>250</c:v>
                </c:pt>
                <c:pt idx="207">
                  <c:v>250</c:v>
                </c:pt>
                <c:pt idx="208">
                  <c:v>250</c:v>
                </c:pt>
                <c:pt idx="209">
                  <c:v>250</c:v>
                </c:pt>
                <c:pt idx="210">
                  <c:v>250</c:v>
                </c:pt>
                <c:pt idx="211">
                  <c:v>250</c:v>
                </c:pt>
                <c:pt idx="212">
                  <c:v>250</c:v>
                </c:pt>
                <c:pt idx="213">
                  <c:v>250</c:v>
                </c:pt>
                <c:pt idx="214">
                  <c:v>250</c:v>
                </c:pt>
                <c:pt idx="215">
                  <c:v>250</c:v>
                </c:pt>
                <c:pt idx="216">
                  <c:v>250</c:v>
                </c:pt>
                <c:pt idx="217">
                  <c:v>250</c:v>
                </c:pt>
                <c:pt idx="218">
                  <c:v>250</c:v>
                </c:pt>
                <c:pt idx="219">
                  <c:v>250</c:v>
                </c:pt>
                <c:pt idx="220">
                  <c:v>250</c:v>
                </c:pt>
                <c:pt idx="221">
                  <c:v>250</c:v>
                </c:pt>
                <c:pt idx="222">
                  <c:v>250</c:v>
                </c:pt>
                <c:pt idx="223">
                  <c:v>250</c:v>
                </c:pt>
                <c:pt idx="224">
                  <c:v>250</c:v>
                </c:pt>
                <c:pt idx="225">
                  <c:v>250</c:v>
                </c:pt>
                <c:pt idx="226">
                  <c:v>250</c:v>
                </c:pt>
                <c:pt idx="227">
                  <c:v>250</c:v>
                </c:pt>
                <c:pt idx="228">
                  <c:v>250</c:v>
                </c:pt>
                <c:pt idx="229">
                  <c:v>250</c:v>
                </c:pt>
                <c:pt idx="230">
                  <c:v>250</c:v>
                </c:pt>
                <c:pt idx="231">
                  <c:v>250</c:v>
                </c:pt>
                <c:pt idx="232">
                  <c:v>250</c:v>
                </c:pt>
                <c:pt idx="233">
                  <c:v>250</c:v>
                </c:pt>
                <c:pt idx="234">
                  <c:v>250</c:v>
                </c:pt>
                <c:pt idx="235">
                  <c:v>250</c:v>
                </c:pt>
                <c:pt idx="236">
                  <c:v>250</c:v>
                </c:pt>
                <c:pt idx="237">
                  <c:v>250</c:v>
                </c:pt>
                <c:pt idx="238">
                  <c:v>250</c:v>
                </c:pt>
                <c:pt idx="239">
                  <c:v>250</c:v>
                </c:pt>
                <c:pt idx="240">
                  <c:v>250</c:v>
                </c:pt>
                <c:pt idx="241">
                  <c:v>250</c:v>
                </c:pt>
                <c:pt idx="242">
                  <c:v>250</c:v>
                </c:pt>
                <c:pt idx="243">
                  <c:v>250</c:v>
                </c:pt>
                <c:pt idx="244">
                  <c:v>250</c:v>
                </c:pt>
                <c:pt idx="245">
                  <c:v>250</c:v>
                </c:pt>
                <c:pt idx="246">
                  <c:v>250</c:v>
                </c:pt>
                <c:pt idx="247">
                  <c:v>250</c:v>
                </c:pt>
                <c:pt idx="248">
                  <c:v>250</c:v>
                </c:pt>
                <c:pt idx="249">
                  <c:v>250</c:v>
                </c:pt>
                <c:pt idx="250">
                  <c:v>333</c:v>
                </c:pt>
                <c:pt idx="251">
                  <c:v>333</c:v>
                </c:pt>
                <c:pt idx="252">
                  <c:v>333</c:v>
                </c:pt>
                <c:pt idx="253">
                  <c:v>333</c:v>
                </c:pt>
                <c:pt idx="254">
                  <c:v>333</c:v>
                </c:pt>
                <c:pt idx="255">
                  <c:v>333</c:v>
                </c:pt>
                <c:pt idx="256">
                  <c:v>333</c:v>
                </c:pt>
                <c:pt idx="257">
                  <c:v>333</c:v>
                </c:pt>
                <c:pt idx="258">
                  <c:v>333</c:v>
                </c:pt>
                <c:pt idx="259">
                  <c:v>333</c:v>
                </c:pt>
                <c:pt idx="260">
                  <c:v>333</c:v>
                </c:pt>
                <c:pt idx="261">
                  <c:v>333</c:v>
                </c:pt>
                <c:pt idx="262">
                  <c:v>333</c:v>
                </c:pt>
                <c:pt idx="263">
                  <c:v>333</c:v>
                </c:pt>
                <c:pt idx="264">
                  <c:v>333</c:v>
                </c:pt>
                <c:pt idx="265">
                  <c:v>333</c:v>
                </c:pt>
                <c:pt idx="266">
                  <c:v>333</c:v>
                </c:pt>
                <c:pt idx="267">
                  <c:v>333</c:v>
                </c:pt>
                <c:pt idx="268">
                  <c:v>333</c:v>
                </c:pt>
                <c:pt idx="269">
                  <c:v>333</c:v>
                </c:pt>
                <c:pt idx="270">
                  <c:v>333</c:v>
                </c:pt>
                <c:pt idx="271">
                  <c:v>333</c:v>
                </c:pt>
                <c:pt idx="272">
                  <c:v>333</c:v>
                </c:pt>
                <c:pt idx="273">
                  <c:v>333</c:v>
                </c:pt>
                <c:pt idx="274">
                  <c:v>333</c:v>
                </c:pt>
                <c:pt idx="275">
                  <c:v>333</c:v>
                </c:pt>
                <c:pt idx="276">
                  <c:v>333</c:v>
                </c:pt>
                <c:pt idx="277">
                  <c:v>333</c:v>
                </c:pt>
                <c:pt idx="278">
                  <c:v>333</c:v>
                </c:pt>
                <c:pt idx="279">
                  <c:v>333</c:v>
                </c:pt>
                <c:pt idx="280">
                  <c:v>333</c:v>
                </c:pt>
                <c:pt idx="281">
                  <c:v>333</c:v>
                </c:pt>
                <c:pt idx="282">
                  <c:v>333</c:v>
                </c:pt>
                <c:pt idx="283">
                  <c:v>333</c:v>
                </c:pt>
                <c:pt idx="284">
                  <c:v>333</c:v>
                </c:pt>
                <c:pt idx="285">
                  <c:v>333</c:v>
                </c:pt>
                <c:pt idx="286">
                  <c:v>333</c:v>
                </c:pt>
                <c:pt idx="287">
                  <c:v>333</c:v>
                </c:pt>
                <c:pt idx="288">
                  <c:v>333</c:v>
                </c:pt>
                <c:pt idx="289">
                  <c:v>333</c:v>
                </c:pt>
                <c:pt idx="290">
                  <c:v>333</c:v>
                </c:pt>
                <c:pt idx="291">
                  <c:v>333</c:v>
                </c:pt>
                <c:pt idx="292">
                  <c:v>333</c:v>
                </c:pt>
                <c:pt idx="293">
                  <c:v>333</c:v>
                </c:pt>
                <c:pt idx="294">
                  <c:v>333</c:v>
                </c:pt>
                <c:pt idx="295">
                  <c:v>333</c:v>
                </c:pt>
                <c:pt idx="296">
                  <c:v>333</c:v>
                </c:pt>
                <c:pt idx="297">
                  <c:v>333</c:v>
                </c:pt>
                <c:pt idx="298">
                  <c:v>333</c:v>
                </c:pt>
                <c:pt idx="299">
                  <c:v>333</c:v>
                </c:pt>
                <c:pt idx="300">
                  <c:v>333</c:v>
                </c:pt>
                <c:pt idx="301">
                  <c:v>333</c:v>
                </c:pt>
                <c:pt idx="302">
                  <c:v>333</c:v>
                </c:pt>
                <c:pt idx="303">
                  <c:v>333</c:v>
                </c:pt>
                <c:pt idx="304">
                  <c:v>333</c:v>
                </c:pt>
                <c:pt idx="305">
                  <c:v>333</c:v>
                </c:pt>
                <c:pt idx="306">
                  <c:v>333</c:v>
                </c:pt>
                <c:pt idx="307">
                  <c:v>333</c:v>
                </c:pt>
                <c:pt idx="308">
                  <c:v>333</c:v>
                </c:pt>
                <c:pt idx="309">
                  <c:v>333</c:v>
                </c:pt>
                <c:pt idx="310">
                  <c:v>333</c:v>
                </c:pt>
                <c:pt idx="311">
                  <c:v>333</c:v>
                </c:pt>
                <c:pt idx="312">
                  <c:v>333</c:v>
                </c:pt>
                <c:pt idx="313">
                  <c:v>333</c:v>
                </c:pt>
                <c:pt idx="314">
                  <c:v>333</c:v>
                </c:pt>
                <c:pt idx="315">
                  <c:v>333</c:v>
                </c:pt>
                <c:pt idx="316">
                  <c:v>333</c:v>
                </c:pt>
                <c:pt idx="317">
                  <c:v>333</c:v>
                </c:pt>
                <c:pt idx="318">
                  <c:v>333</c:v>
                </c:pt>
                <c:pt idx="319">
                  <c:v>333</c:v>
                </c:pt>
                <c:pt idx="320">
                  <c:v>333</c:v>
                </c:pt>
                <c:pt idx="321">
                  <c:v>333</c:v>
                </c:pt>
                <c:pt idx="322">
                  <c:v>333</c:v>
                </c:pt>
                <c:pt idx="323">
                  <c:v>333</c:v>
                </c:pt>
                <c:pt idx="324">
                  <c:v>333</c:v>
                </c:pt>
                <c:pt idx="325">
                  <c:v>333</c:v>
                </c:pt>
                <c:pt idx="326">
                  <c:v>333</c:v>
                </c:pt>
                <c:pt idx="327">
                  <c:v>333</c:v>
                </c:pt>
                <c:pt idx="328">
                  <c:v>333</c:v>
                </c:pt>
                <c:pt idx="329">
                  <c:v>333</c:v>
                </c:pt>
                <c:pt idx="330">
                  <c:v>333</c:v>
                </c:pt>
                <c:pt idx="331">
                  <c:v>333</c:v>
                </c:pt>
                <c:pt idx="332">
                  <c:v>333</c:v>
                </c:pt>
                <c:pt idx="333">
                  <c:v>500</c:v>
                </c:pt>
                <c:pt idx="334">
                  <c:v>500</c:v>
                </c:pt>
                <c:pt idx="335">
                  <c:v>500</c:v>
                </c:pt>
                <c:pt idx="336">
                  <c:v>500</c:v>
                </c:pt>
                <c:pt idx="337">
                  <c:v>500</c:v>
                </c:pt>
                <c:pt idx="338">
                  <c:v>500</c:v>
                </c:pt>
                <c:pt idx="339">
                  <c:v>500</c:v>
                </c:pt>
                <c:pt idx="340">
                  <c:v>500</c:v>
                </c:pt>
                <c:pt idx="341">
                  <c:v>500</c:v>
                </c:pt>
                <c:pt idx="342">
                  <c:v>500</c:v>
                </c:pt>
                <c:pt idx="343">
                  <c:v>500</c:v>
                </c:pt>
                <c:pt idx="344">
                  <c:v>500</c:v>
                </c:pt>
                <c:pt idx="345">
                  <c:v>500</c:v>
                </c:pt>
                <c:pt idx="346">
                  <c:v>500</c:v>
                </c:pt>
                <c:pt idx="347">
                  <c:v>500</c:v>
                </c:pt>
                <c:pt idx="348">
                  <c:v>500</c:v>
                </c:pt>
                <c:pt idx="349">
                  <c:v>500</c:v>
                </c:pt>
                <c:pt idx="350">
                  <c:v>500</c:v>
                </c:pt>
                <c:pt idx="351">
                  <c:v>500</c:v>
                </c:pt>
                <c:pt idx="352">
                  <c:v>500</c:v>
                </c:pt>
                <c:pt idx="353">
                  <c:v>500</c:v>
                </c:pt>
                <c:pt idx="354">
                  <c:v>500</c:v>
                </c:pt>
                <c:pt idx="355">
                  <c:v>500</c:v>
                </c:pt>
                <c:pt idx="356">
                  <c:v>500</c:v>
                </c:pt>
                <c:pt idx="357">
                  <c:v>500</c:v>
                </c:pt>
                <c:pt idx="358">
                  <c:v>500</c:v>
                </c:pt>
                <c:pt idx="359">
                  <c:v>500</c:v>
                </c:pt>
                <c:pt idx="360">
                  <c:v>500</c:v>
                </c:pt>
                <c:pt idx="361">
                  <c:v>500</c:v>
                </c:pt>
                <c:pt idx="362">
                  <c:v>500</c:v>
                </c:pt>
                <c:pt idx="363">
                  <c:v>500</c:v>
                </c:pt>
                <c:pt idx="364">
                  <c:v>500</c:v>
                </c:pt>
                <c:pt idx="365">
                  <c:v>500</c:v>
                </c:pt>
                <c:pt idx="366">
                  <c:v>500</c:v>
                </c:pt>
                <c:pt idx="367">
                  <c:v>500</c:v>
                </c:pt>
                <c:pt idx="368">
                  <c:v>500</c:v>
                </c:pt>
                <c:pt idx="369">
                  <c:v>500</c:v>
                </c:pt>
                <c:pt idx="370">
                  <c:v>500</c:v>
                </c:pt>
                <c:pt idx="371">
                  <c:v>500</c:v>
                </c:pt>
                <c:pt idx="372">
                  <c:v>500</c:v>
                </c:pt>
                <c:pt idx="373">
                  <c:v>500</c:v>
                </c:pt>
                <c:pt idx="374">
                  <c:v>500</c:v>
                </c:pt>
                <c:pt idx="375">
                  <c:v>500</c:v>
                </c:pt>
                <c:pt idx="376">
                  <c:v>500</c:v>
                </c:pt>
                <c:pt idx="377">
                  <c:v>500</c:v>
                </c:pt>
                <c:pt idx="378">
                  <c:v>500</c:v>
                </c:pt>
                <c:pt idx="379">
                  <c:v>500</c:v>
                </c:pt>
                <c:pt idx="380">
                  <c:v>500</c:v>
                </c:pt>
                <c:pt idx="381">
                  <c:v>500</c:v>
                </c:pt>
                <c:pt idx="382">
                  <c:v>500</c:v>
                </c:pt>
                <c:pt idx="383">
                  <c:v>500</c:v>
                </c:pt>
                <c:pt idx="384">
                  <c:v>500</c:v>
                </c:pt>
                <c:pt idx="385">
                  <c:v>500</c:v>
                </c:pt>
                <c:pt idx="386">
                  <c:v>500</c:v>
                </c:pt>
                <c:pt idx="387">
                  <c:v>500</c:v>
                </c:pt>
                <c:pt idx="388">
                  <c:v>500</c:v>
                </c:pt>
                <c:pt idx="389">
                  <c:v>500</c:v>
                </c:pt>
                <c:pt idx="390">
                  <c:v>500</c:v>
                </c:pt>
                <c:pt idx="391">
                  <c:v>500</c:v>
                </c:pt>
                <c:pt idx="392">
                  <c:v>500</c:v>
                </c:pt>
                <c:pt idx="393">
                  <c:v>500</c:v>
                </c:pt>
                <c:pt idx="394">
                  <c:v>500</c:v>
                </c:pt>
                <c:pt idx="395">
                  <c:v>500</c:v>
                </c:pt>
                <c:pt idx="396">
                  <c:v>500</c:v>
                </c:pt>
                <c:pt idx="397">
                  <c:v>500</c:v>
                </c:pt>
                <c:pt idx="398">
                  <c:v>500</c:v>
                </c:pt>
                <c:pt idx="399">
                  <c:v>500</c:v>
                </c:pt>
                <c:pt idx="400">
                  <c:v>500</c:v>
                </c:pt>
                <c:pt idx="401">
                  <c:v>500</c:v>
                </c:pt>
                <c:pt idx="402">
                  <c:v>500</c:v>
                </c:pt>
                <c:pt idx="403">
                  <c:v>500</c:v>
                </c:pt>
                <c:pt idx="404">
                  <c:v>500</c:v>
                </c:pt>
                <c:pt idx="405">
                  <c:v>500</c:v>
                </c:pt>
                <c:pt idx="406">
                  <c:v>500</c:v>
                </c:pt>
                <c:pt idx="407">
                  <c:v>500</c:v>
                </c:pt>
                <c:pt idx="408">
                  <c:v>500</c:v>
                </c:pt>
                <c:pt idx="409">
                  <c:v>500</c:v>
                </c:pt>
                <c:pt idx="410">
                  <c:v>500</c:v>
                </c:pt>
                <c:pt idx="411">
                  <c:v>500</c:v>
                </c:pt>
                <c:pt idx="412">
                  <c:v>500</c:v>
                </c:pt>
                <c:pt idx="413">
                  <c:v>500</c:v>
                </c:pt>
                <c:pt idx="414">
                  <c:v>500</c:v>
                </c:pt>
                <c:pt idx="415">
                  <c:v>500</c:v>
                </c:pt>
                <c:pt idx="416">
                  <c:v>500</c:v>
                </c:pt>
                <c:pt idx="417">
                  <c:v>500</c:v>
                </c:pt>
                <c:pt idx="418">
                  <c:v>500</c:v>
                </c:pt>
                <c:pt idx="419">
                  <c:v>500</c:v>
                </c:pt>
                <c:pt idx="420">
                  <c:v>500</c:v>
                </c:pt>
                <c:pt idx="421">
                  <c:v>500</c:v>
                </c:pt>
                <c:pt idx="422">
                  <c:v>500</c:v>
                </c:pt>
                <c:pt idx="423">
                  <c:v>500</c:v>
                </c:pt>
                <c:pt idx="424">
                  <c:v>500</c:v>
                </c:pt>
                <c:pt idx="425">
                  <c:v>500</c:v>
                </c:pt>
                <c:pt idx="426">
                  <c:v>500</c:v>
                </c:pt>
                <c:pt idx="427">
                  <c:v>500</c:v>
                </c:pt>
                <c:pt idx="428">
                  <c:v>500</c:v>
                </c:pt>
                <c:pt idx="429">
                  <c:v>500</c:v>
                </c:pt>
                <c:pt idx="430">
                  <c:v>500</c:v>
                </c:pt>
                <c:pt idx="431">
                  <c:v>500</c:v>
                </c:pt>
                <c:pt idx="432">
                  <c:v>500</c:v>
                </c:pt>
                <c:pt idx="433">
                  <c:v>500</c:v>
                </c:pt>
                <c:pt idx="434">
                  <c:v>500</c:v>
                </c:pt>
                <c:pt idx="435">
                  <c:v>500</c:v>
                </c:pt>
                <c:pt idx="436">
                  <c:v>500</c:v>
                </c:pt>
                <c:pt idx="437">
                  <c:v>500</c:v>
                </c:pt>
                <c:pt idx="438">
                  <c:v>500</c:v>
                </c:pt>
                <c:pt idx="439">
                  <c:v>500</c:v>
                </c:pt>
                <c:pt idx="440">
                  <c:v>500</c:v>
                </c:pt>
                <c:pt idx="441">
                  <c:v>500</c:v>
                </c:pt>
                <c:pt idx="442">
                  <c:v>500</c:v>
                </c:pt>
                <c:pt idx="443">
                  <c:v>500</c:v>
                </c:pt>
                <c:pt idx="444">
                  <c:v>500</c:v>
                </c:pt>
                <c:pt idx="445">
                  <c:v>500</c:v>
                </c:pt>
                <c:pt idx="446">
                  <c:v>500</c:v>
                </c:pt>
                <c:pt idx="447">
                  <c:v>500</c:v>
                </c:pt>
                <c:pt idx="448">
                  <c:v>500</c:v>
                </c:pt>
                <c:pt idx="449">
                  <c:v>500</c:v>
                </c:pt>
                <c:pt idx="450">
                  <c:v>500</c:v>
                </c:pt>
                <c:pt idx="451">
                  <c:v>500</c:v>
                </c:pt>
                <c:pt idx="452">
                  <c:v>500</c:v>
                </c:pt>
                <c:pt idx="453">
                  <c:v>500</c:v>
                </c:pt>
                <c:pt idx="454">
                  <c:v>500</c:v>
                </c:pt>
                <c:pt idx="455">
                  <c:v>500</c:v>
                </c:pt>
                <c:pt idx="456">
                  <c:v>500</c:v>
                </c:pt>
                <c:pt idx="457">
                  <c:v>500</c:v>
                </c:pt>
                <c:pt idx="458">
                  <c:v>500</c:v>
                </c:pt>
                <c:pt idx="459">
                  <c:v>500</c:v>
                </c:pt>
                <c:pt idx="460">
                  <c:v>500</c:v>
                </c:pt>
                <c:pt idx="461">
                  <c:v>500</c:v>
                </c:pt>
                <c:pt idx="462">
                  <c:v>500</c:v>
                </c:pt>
                <c:pt idx="463">
                  <c:v>500</c:v>
                </c:pt>
                <c:pt idx="464">
                  <c:v>500</c:v>
                </c:pt>
                <c:pt idx="465">
                  <c:v>500</c:v>
                </c:pt>
                <c:pt idx="466">
                  <c:v>500</c:v>
                </c:pt>
                <c:pt idx="467">
                  <c:v>500</c:v>
                </c:pt>
                <c:pt idx="468">
                  <c:v>500</c:v>
                </c:pt>
                <c:pt idx="469">
                  <c:v>500</c:v>
                </c:pt>
                <c:pt idx="470">
                  <c:v>500</c:v>
                </c:pt>
                <c:pt idx="471">
                  <c:v>500</c:v>
                </c:pt>
                <c:pt idx="472">
                  <c:v>500</c:v>
                </c:pt>
                <c:pt idx="473">
                  <c:v>500</c:v>
                </c:pt>
                <c:pt idx="474">
                  <c:v>500</c:v>
                </c:pt>
                <c:pt idx="475">
                  <c:v>500</c:v>
                </c:pt>
                <c:pt idx="476">
                  <c:v>500</c:v>
                </c:pt>
                <c:pt idx="477">
                  <c:v>500</c:v>
                </c:pt>
                <c:pt idx="478">
                  <c:v>500</c:v>
                </c:pt>
                <c:pt idx="479">
                  <c:v>500</c:v>
                </c:pt>
                <c:pt idx="480">
                  <c:v>500</c:v>
                </c:pt>
                <c:pt idx="481">
                  <c:v>500</c:v>
                </c:pt>
                <c:pt idx="482">
                  <c:v>500</c:v>
                </c:pt>
                <c:pt idx="483">
                  <c:v>500</c:v>
                </c:pt>
                <c:pt idx="484">
                  <c:v>500</c:v>
                </c:pt>
                <c:pt idx="485">
                  <c:v>500</c:v>
                </c:pt>
                <c:pt idx="486">
                  <c:v>500</c:v>
                </c:pt>
                <c:pt idx="487">
                  <c:v>500</c:v>
                </c:pt>
                <c:pt idx="488">
                  <c:v>500</c:v>
                </c:pt>
                <c:pt idx="489">
                  <c:v>500</c:v>
                </c:pt>
                <c:pt idx="490">
                  <c:v>500</c:v>
                </c:pt>
                <c:pt idx="491">
                  <c:v>500</c:v>
                </c:pt>
                <c:pt idx="492">
                  <c:v>500</c:v>
                </c:pt>
                <c:pt idx="493">
                  <c:v>500</c:v>
                </c:pt>
                <c:pt idx="494">
                  <c:v>500</c:v>
                </c:pt>
                <c:pt idx="495">
                  <c:v>500</c:v>
                </c:pt>
                <c:pt idx="496">
                  <c:v>500</c:v>
                </c:pt>
                <c:pt idx="497">
                  <c:v>500</c:v>
                </c:pt>
                <c:pt idx="498">
                  <c:v>500</c:v>
                </c:pt>
                <c:pt idx="499">
                  <c:v>500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108800"/>
        <c:axId val="126111104"/>
      </c:scatterChart>
      <c:valAx>
        <c:axId val="126108800"/>
        <c:scaling>
          <c:orientation val="minMax"/>
          <c:max val="5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 dirty="0" smtClean="0"/>
                  <a:t>target sample </a:t>
                </a:r>
                <a:r>
                  <a:rPr lang="en-US" baseline="0" dirty="0"/>
                  <a:t>rate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111104"/>
        <c:crosses val="autoZero"/>
        <c:crossBetween val="midCat"/>
      </c:valAx>
      <c:valAx>
        <c:axId val="126111104"/>
        <c:scaling>
          <c:orientation val="minMax"/>
          <c:max val="5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actual sample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1088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Tp!$A$3:$A$117</c:f>
              <c:numCache>
                <c:formatCode>General</c:formatCode>
                <c:ptCount val="115"/>
                <c:pt idx="0">
                  <c:v>676</c:v>
                </c:pt>
                <c:pt idx="1">
                  <c:v>685</c:v>
                </c:pt>
                <c:pt idx="2">
                  <c:v>677</c:v>
                </c:pt>
                <c:pt idx="3">
                  <c:v>677</c:v>
                </c:pt>
                <c:pt idx="4">
                  <c:v>689</c:v>
                </c:pt>
                <c:pt idx="5">
                  <c:v>688</c:v>
                </c:pt>
                <c:pt idx="6">
                  <c:v>680</c:v>
                </c:pt>
                <c:pt idx="7">
                  <c:v>671</c:v>
                </c:pt>
                <c:pt idx="8">
                  <c:v>682</c:v>
                </c:pt>
                <c:pt idx="9">
                  <c:v>672</c:v>
                </c:pt>
                <c:pt idx="10">
                  <c:v>675</c:v>
                </c:pt>
                <c:pt idx="11">
                  <c:v>670</c:v>
                </c:pt>
                <c:pt idx="12">
                  <c:v>677</c:v>
                </c:pt>
                <c:pt idx="13">
                  <c:v>687</c:v>
                </c:pt>
                <c:pt idx="14">
                  <c:v>679</c:v>
                </c:pt>
                <c:pt idx="15">
                  <c:v>693</c:v>
                </c:pt>
                <c:pt idx="16">
                  <c:v>684</c:v>
                </c:pt>
                <c:pt idx="17">
                  <c:v>675</c:v>
                </c:pt>
                <c:pt idx="18">
                  <c:v>682</c:v>
                </c:pt>
                <c:pt idx="19">
                  <c:v>679</c:v>
                </c:pt>
                <c:pt idx="20">
                  <c:v>676</c:v>
                </c:pt>
                <c:pt idx="21">
                  <c:v>673</c:v>
                </c:pt>
                <c:pt idx="22">
                  <c:v>672</c:v>
                </c:pt>
                <c:pt idx="23">
                  <c:v>705</c:v>
                </c:pt>
                <c:pt idx="24">
                  <c:v>697</c:v>
                </c:pt>
                <c:pt idx="25">
                  <c:v>683</c:v>
                </c:pt>
                <c:pt idx="26">
                  <c:v>695</c:v>
                </c:pt>
                <c:pt idx="27">
                  <c:v>708</c:v>
                </c:pt>
                <c:pt idx="28">
                  <c:v>675</c:v>
                </c:pt>
                <c:pt idx="29">
                  <c:v>677</c:v>
                </c:pt>
                <c:pt idx="30">
                  <c:v>677</c:v>
                </c:pt>
                <c:pt idx="31">
                  <c:v>677</c:v>
                </c:pt>
                <c:pt idx="32">
                  <c:v>673</c:v>
                </c:pt>
                <c:pt idx="33">
                  <c:v>699</c:v>
                </c:pt>
                <c:pt idx="34">
                  <c:v>678</c:v>
                </c:pt>
                <c:pt idx="35">
                  <c:v>705</c:v>
                </c:pt>
                <c:pt idx="36">
                  <c:v>678</c:v>
                </c:pt>
                <c:pt idx="37">
                  <c:v>673</c:v>
                </c:pt>
                <c:pt idx="38">
                  <c:v>696</c:v>
                </c:pt>
                <c:pt idx="39">
                  <c:v>702</c:v>
                </c:pt>
                <c:pt idx="40">
                  <c:v>670</c:v>
                </c:pt>
                <c:pt idx="41">
                  <c:v>680</c:v>
                </c:pt>
                <c:pt idx="42">
                  <c:v>699</c:v>
                </c:pt>
                <c:pt idx="43">
                  <c:v>684</c:v>
                </c:pt>
                <c:pt idx="44">
                  <c:v>708</c:v>
                </c:pt>
                <c:pt idx="45">
                  <c:v>707</c:v>
                </c:pt>
                <c:pt idx="46">
                  <c:v>686</c:v>
                </c:pt>
                <c:pt idx="47">
                  <c:v>678</c:v>
                </c:pt>
                <c:pt idx="48">
                  <c:v>676</c:v>
                </c:pt>
                <c:pt idx="49">
                  <c:v>677</c:v>
                </c:pt>
                <c:pt idx="50">
                  <c:v>676</c:v>
                </c:pt>
                <c:pt idx="51">
                  <c:v>708</c:v>
                </c:pt>
                <c:pt idx="52">
                  <c:v>682</c:v>
                </c:pt>
                <c:pt idx="53">
                  <c:v>701</c:v>
                </c:pt>
                <c:pt idx="54">
                  <c:v>698</c:v>
                </c:pt>
                <c:pt idx="55">
                  <c:v>716</c:v>
                </c:pt>
                <c:pt idx="56">
                  <c:v>684</c:v>
                </c:pt>
                <c:pt idx="57">
                  <c:v>715</c:v>
                </c:pt>
                <c:pt idx="58">
                  <c:v>683</c:v>
                </c:pt>
                <c:pt idx="59">
                  <c:v>707</c:v>
                </c:pt>
                <c:pt idx="60">
                  <c:v>703</c:v>
                </c:pt>
                <c:pt idx="61">
                  <c:v>676</c:v>
                </c:pt>
                <c:pt idx="62">
                  <c:v>678</c:v>
                </c:pt>
                <c:pt idx="63">
                  <c:v>676</c:v>
                </c:pt>
                <c:pt idx="64">
                  <c:v>682</c:v>
                </c:pt>
                <c:pt idx="65">
                  <c:v>699</c:v>
                </c:pt>
                <c:pt idx="66">
                  <c:v>698</c:v>
                </c:pt>
                <c:pt idx="67">
                  <c:v>701</c:v>
                </c:pt>
                <c:pt idx="68">
                  <c:v>705</c:v>
                </c:pt>
                <c:pt idx="69">
                  <c:v>692</c:v>
                </c:pt>
                <c:pt idx="70">
                  <c:v>698</c:v>
                </c:pt>
                <c:pt idx="71">
                  <c:v>717</c:v>
                </c:pt>
                <c:pt idx="72">
                  <c:v>704</c:v>
                </c:pt>
                <c:pt idx="73">
                  <c:v>673</c:v>
                </c:pt>
                <c:pt idx="74">
                  <c:v>679</c:v>
                </c:pt>
                <c:pt idx="75">
                  <c:v>674</c:v>
                </c:pt>
                <c:pt idx="76">
                  <c:v>705</c:v>
                </c:pt>
                <c:pt idx="77">
                  <c:v>679</c:v>
                </c:pt>
                <c:pt idx="78">
                  <c:v>685</c:v>
                </c:pt>
                <c:pt idx="79">
                  <c:v>690</c:v>
                </c:pt>
                <c:pt idx="80">
                  <c:v>684</c:v>
                </c:pt>
                <c:pt idx="81">
                  <c:v>682</c:v>
                </c:pt>
                <c:pt idx="82">
                  <c:v>681</c:v>
                </c:pt>
                <c:pt idx="83">
                  <c:v>680</c:v>
                </c:pt>
                <c:pt idx="84">
                  <c:v>674</c:v>
                </c:pt>
                <c:pt idx="85">
                  <c:v>685</c:v>
                </c:pt>
                <c:pt idx="86">
                  <c:v>673</c:v>
                </c:pt>
                <c:pt idx="87">
                  <c:v>678</c:v>
                </c:pt>
                <c:pt idx="88">
                  <c:v>712</c:v>
                </c:pt>
                <c:pt idx="89">
                  <c:v>700</c:v>
                </c:pt>
                <c:pt idx="90">
                  <c:v>705</c:v>
                </c:pt>
                <c:pt idx="91">
                  <c:v>676</c:v>
                </c:pt>
                <c:pt idx="92">
                  <c:v>678</c:v>
                </c:pt>
                <c:pt idx="93">
                  <c:v>701</c:v>
                </c:pt>
                <c:pt idx="94">
                  <c:v>689</c:v>
                </c:pt>
                <c:pt idx="95">
                  <c:v>699</c:v>
                </c:pt>
                <c:pt idx="96">
                  <c:v>693</c:v>
                </c:pt>
                <c:pt idx="97">
                  <c:v>692</c:v>
                </c:pt>
                <c:pt idx="98">
                  <c:v>697</c:v>
                </c:pt>
                <c:pt idx="99">
                  <c:v>701</c:v>
                </c:pt>
                <c:pt idx="100">
                  <c:v>671</c:v>
                </c:pt>
                <c:pt idx="101">
                  <c:v>677</c:v>
                </c:pt>
                <c:pt idx="102">
                  <c:v>708</c:v>
                </c:pt>
                <c:pt idx="103">
                  <c:v>705</c:v>
                </c:pt>
                <c:pt idx="104">
                  <c:v>701</c:v>
                </c:pt>
                <c:pt idx="105">
                  <c:v>678</c:v>
                </c:pt>
                <c:pt idx="106">
                  <c:v>693</c:v>
                </c:pt>
                <c:pt idx="107">
                  <c:v>681</c:v>
                </c:pt>
                <c:pt idx="108">
                  <c:v>675</c:v>
                </c:pt>
                <c:pt idx="109">
                  <c:v>700</c:v>
                </c:pt>
                <c:pt idx="110">
                  <c:v>674</c:v>
                </c:pt>
                <c:pt idx="111">
                  <c:v>671</c:v>
                </c:pt>
                <c:pt idx="112">
                  <c:v>681</c:v>
                </c:pt>
                <c:pt idx="113">
                  <c:v>676</c:v>
                </c:pt>
                <c:pt idx="114">
                  <c:v>684</c:v>
                </c:pt>
              </c:numCache>
            </c:numRef>
          </c:xVal>
          <c:yVal>
            <c:numRef>
              <c:f>Tp!$B$3:$B$117</c:f>
              <c:numCache>
                <c:formatCode>0.0000</c:formatCode>
                <c:ptCount val="115"/>
                <c:pt idx="0">
                  <c:v>0.12429999999999999</c:v>
                </c:pt>
                <c:pt idx="1">
                  <c:v>0.127</c:v>
                </c:pt>
                <c:pt idx="2">
                  <c:v>0.127</c:v>
                </c:pt>
                <c:pt idx="3">
                  <c:v>0.127</c:v>
                </c:pt>
                <c:pt idx="4">
                  <c:v>0.13059999999999999</c:v>
                </c:pt>
                <c:pt idx="5">
                  <c:v>0.1308</c:v>
                </c:pt>
                <c:pt idx="6">
                  <c:v>0.13089999999999999</c:v>
                </c:pt>
                <c:pt idx="7">
                  <c:v>0.13120000000000001</c:v>
                </c:pt>
                <c:pt idx="8">
                  <c:v>0.13489999999999999</c:v>
                </c:pt>
                <c:pt idx="9">
                  <c:v>0.13539999999999999</c:v>
                </c:pt>
                <c:pt idx="10">
                  <c:v>0.1363</c:v>
                </c:pt>
                <c:pt idx="11">
                  <c:v>0.1371</c:v>
                </c:pt>
                <c:pt idx="12">
                  <c:v>0.13739999999999999</c:v>
                </c:pt>
                <c:pt idx="13">
                  <c:v>0.13800000000000001</c:v>
                </c:pt>
                <c:pt idx="14">
                  <c:v>0.1399</c:v>
                </c:pt>
                <c:pt idx="15">
                  <c:v>0.14000000000000001</c:v>
                </c:pt>
                <c:pt idx="16">
                  <c:v>0.1404</c:v>
                </c:pt>
                <c:pt idx="17">
                  <c:v>0.14069999999999999</c:v>
                </c:pt>
                <c:pt idx="18">
                  <c:v>0.14080000000000001</c:v>
                </c:pt>
                <c:pt idx="19">
                  <c:v>0.1414</c:v>
                </c:pt>
                <c:pt idx="20">
                  <c:v>0.14349999999999999</c:v>
                </c:pt>
                <c:pt idx="21">
                  <c:v>0.14410000000000001</c:v>
                </c:pt>
                <c:pt idx="22">
                  <c:v>0.1444</c:v>
                </c:pt>
                <c:pt idx="23">
                  <c:v>0.14460000000000001</c:v>
                </c:pt>
                <c:pt idx="24">
                  <c:v>0.1449</c:v>
                </c:pt>
                <c:pt idx="25">
                  <c:v>0.1449</c:v>
                </c:pt>
                <c:pt idx="26">
                  <c:v>0.14530000000000001</c:v>
                </c:pt>
                <c:pt idx="27">
                  <c:v>0.14660000000000001</c:v>
                </c:pt>
                <c:pt idx="28">
                  <c:v>0.1467</c:v>
                </c:pt>
                <c:pt idx="29">
                  <c:v>0.1477</c:v>
                </c:pt>
                <c:pt idx="30">
                  <c:v>0.1477</c:v>
                </c:pt>
                <c:pt idx="31">
                  <c:v>0.1477</c:v>
                </c:pt>
                <c:pt idx="32">
                  <c:v>0.14860000000000001</c:v>
                </c:pt>
                <c:pt idx="33">
                  <c:v>0.14879999999999999</c:v>
                </c:pt>
                <c:pt idx="34">
                  <c:v>0.14899999999999999</c:v>
                </c:pt>
                <c:pt idx="35">
                  <c:v>0.15040000000000001</c:v>
                </c:pt>
                <c:pt idx="36">
                  <c:v>0.15040000000000001</c:v>
                </c:pt>
                <c:pt idx="37">
                  <c:v>0.15160000000000001</c:v>
                </c:pt>
                <c:pt idx="38">
                  <c:v>0.15229999999999999</c:v>
                </c:pt>
                <c:pt idx="39">
                  <c:v>0.15240000000000001</c:v>
                </c:pt>
                <c:pt idx="40">
                  <c:v>0.15240000000000001</c:v>
                </c:pt>
                <c:pt idx="41">
                  <c:v>0.15290000000000001</c:v>
                </c:pt>
                <c:pt idx="42">
                  <c:v>0.15310000000000001</c:v>
                </c:pt>
                <c:pt idx="43">
                  <c:v>0.1535</c:v>
                </c:pt>
                <c:pt idx="44">
                  <c:v>0.1537</c:v>
                </c:pt>
                <c:pt idx="45">
                  <c:v>0.1542</c:v>
                </c:pt>
                <c:pt idx="46">
                  <c:v>0.1545</c:v>
                </c:pt>
                <c:pt idx="47">
                  <c:v>0.1545</c:v>
                </c:pt>
                <c:pt idx="48">
                  <c:v>0.15529999999999999</c:v>
                </c:pt>
                <c:pt idx="49">
                  <c:v>0.15659999999999999</c:v>
                </c:pt>
                <c:pt idx="50">
                  <c:v>0.15670000000000001</c:v>
                </c:pt>
                <c:pt idx="51">
                  <c:v>0.15679999999999999</c:v>
                </c:pt>
                <c:pt idx="52">
                  <c:v>0.15690000000000001</c:v>
                </c:pt>
                <c:pt idx="53">
                  <c:v>0.15690000000000001</c:v>
                </c:pt>
                <c:pt idx="54">
                  <c:v>0.15759999999999999</c:v>
                </c:pt>
                <c:pt idx="55">
                  <c:v>0.1578</c:v>
                </c:pt>
                <c:pt idx="56">
                  <c:v>0.15790000000000001</c:v>
                </c:pt>
                <c:pt idx="57">
                  <c:v>0.158</c:v>
                </c:pt>
                <c:pt idx="58">
                  <c:v>0.15809999999999999</c:v>
                </c:pt>
                <c:pt idx="59">
                  <c:v>0.15840000000000001</c:v>
                </c:pt>
                <c:pt idx="60">
                  <c:v>0.1593</c:v>
                </c:pt>
                <c:pt idx="61">
                  <c:v>0.1598</c:v>
                </c:pt>
                <c:pt idx="62">
                  <c:v>0.1608</c:v>
                </c:pt>
                <c:pt idx="63">
                  <c:v>0.16120000000000001</c:v>
                </c:pt>
                <c:pt idx="64">
                  <c:v>0.1613</c:v>
                </c:pt>
                <c:pt idx="65">
                  <c:v>0.16170000000000001</c:v>
                </c:pt>
                <c:pt idx="66">
                  <c:v>0.16189999999999999</c:v>
                </c:pt>
                <c:pt idx="67">
                  <c:v>0.16259999999999999</c:v>
                </c:pt>
                <c:pt idx="68">
                  <c:v>0.1628</c:v>
                </c:pt>
                <c:pt idx="69">
                  <c:v>0.16289999999999999</c:v>
                </c:pt>
                <c:pt idx="70">
                  <c:v>0.1633</c:v>
                </c:pt>
                <c:pt idx="71">
                  <c:v>0.1643</c:v>
                </c:pt>
                <c:pt idx="72">
                  <c:v>0.1648</c:v>
                </c:pt>
                <c:pt idx="73">
                  <c:v>0.16489999999999999</c:v>
                </c:pt>
                <c:pt idx="74">
                  <c:v>0.16500000000000001</c:v>
                </c:pt>
                <c:pt idx="75">
                  <c:v>0.16500000000000001</c:v>
                </c:pt>
                <c:pt idx="76">
                  <c:v>0.16600000000000001</c:v>
                </c:pt>
                <c:pt idx="77">
                  <c:v>0.16639999999999999</c:v>
                </c:pt>
                <c:pt idx="78">
                  <c:v>0.16789999999999999</c:v>
                </c:pt>
                <c:pt idx="79">
                  <c:v>0.1681</c:v>
                </c:pt>
                <c:pt idx="80">
                  <c:v>0.1681</c:v>
                </c:pt>
                <c:pt idx="81">
                  <c:v>0.1686</c:v>
                </c:pt>
                <c:pt idx="82">
                  <c:v>0.16889999999999999</c:v>
                </c:pt>
                <c:pt idx="83">
                  <c:v>0.1691</c:v>
                </c:pt>
                <c:pt idx="84">
                  <c:v>0.1691</c:v>
                </c:pt>
                <c:pt idx="85">
                  <c:v>0.16930000000000001</c:v>
                </c:pt>
                <c:pt idx="86">
                  <c:v>0.1694</c:v>
                </c:pt>
                <c:pt idx="87">
                  <c:v>0.1696</c:v>
                </c:pt>
                <c:pt idx="88">
                  <c:v>0.1699</c:v>
                </c:pt>
                <c:pt idx="89">
                  <c:v>0.17</c:v>
                </c:pt>
                <c:pt idx="90">
                  <c:v>0.1716</c:v>
                </c:pt>
                <c:pt idx="91">
                  <c:v>0.17319999999999999</c:v>
                </c:pt>
                <c:pt idx="92">
                  <c:v>0.17330000000000001</c:v>
                </c:pt>
                <c:pt idx="93">
                  <c:v>0.17399999999999999</c:v>
                </c:pt>
                <c:pt idx="94">
                  <c:v>0.17419999999999999</c:v>
                </c:pt>
                <c:pt idx="95">
                  <c:v>0.17419999999999999</c:v>
                </c:pt>
                <c:pt idx="96">
                  <c:v>0.17449999999999999</c:v>
                </c:pt>
                <c:pt idx="97">
                  <c:v>0.17460000000000001</c:v>
                </c:pt>
                <c:pt idx="98">
                  <c:v>0.17610000000000001</c:v>
                </c:pt>
                <c:pt idx="99">
                  <c:v>0.17649999999999999</c:v>
                </c:pt>
                <c:pt idx="100">
                  <c:v>0.1772</c:v>
                </c:pt>
                <c:pt idx="101">
                  <c:v>0.1787</c:v>
                </c:pt>
                <c:pt idx="102">
                  <c:v>0.1794</c:v>
                </c:pt>
                <c:pt idx="103">
                  <c:v>0.18010000000000001</c:v>
                </c:pt>
                <c:pt idx="104">
                  <c:v>0.1812</c:v>
                </c:pt>
                <c:pt idx="105">
                  <c:v>0.18140000000000001</c:v>
                </c:pt>
                <c:pt idx="106">
                  <c:v>0.18179999999999999</c:v>
                </c:pt>
                <c:pt idx="107">
                  <c:v>0.18360000000000001</c:v>
                </c:pt>
                <c:pt idx="108">
                  <c:v>0.18360000000000001</c:v>
                </c:pt>
                <c:pt idx="109">
                  <c:v>0.18429999999999999</c:v>
                </c:pt>
                <c:pt idx="110">
                  <c:v>0.1855</c:v>
                </c:pt>
                <c:pt idx="111">
                  <c:v>0.18629999999999999</c:v>
                </c:pt>
                <c:pt idx="112">
                  <c:v>0.188</c:v>
                </c:pt>
                <c:pt idx="113">
                  <c:v>0.1893</c:v>
                </c:pt>
                <c:pt idx="114">
                  <c:v>0.19589999999999999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831040"/>
        <c:axId val="147992960"/>
      </c:scatterChart>
      <c:valAx>
        <c:axId val="14783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7992960"/>
        <c:crosses val="autoZero"/>
        <c:crossBetween val="midCat"/>
      </c:valAx>
      <c:valAx>
        <c:axId val="147992960"/>
        <c:scaling>
          <c:orientation val="minMax"/>
          <c:max val="0.19850000000000001"/>
          <c:min val="0.11850000000000002"/>
        </c:scaling>
        <c:delete val="0"/>
        <c:axPos val="l"/>
        <c:majorGridlines/>
        <c:numFmt formatCode="0.0000" sourceLinked="1"/>
        <c:majorTickMark val="out"/>
        <c:minorTickMark val="none"/>
        <c:tickLblPos val="nextTo"/>
        <c:crossAx val="147831040"/>
        <c:crosses val="autoZero"/>
        <c:crossBetween val="midCat"/>
        <c:majorUnit val="2.0000000000000011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Sample</a:t>
            </a:r>
            <a:r>
              <a:rPr lang="en-US" sz="1400" baseline="0"/>
              <a:t> sizes required for +/- 1% accuracy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0.5</c:v>
          </c:tx>
          <c:marker>
            <c:symbol val="none"/>
          </c:marker>
          <c:cat>
            <c:numRef>
              <c:f>'effect of z'!$F$9:$F$13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z'!$E$45:$E$49</c:f>
              <c:numCache>
                <c:formatCode>General</c:formatCode>
                <c:ptCount val="5"/>
                <c:pt idx="0">
                  <c:v>6766</c:v>
                </c:pt>
                <c:pt idx="1">
                  <c:v>9604</c:v>
                </c:pt>
                <c:pt idx="2">
                  <c:v>16590</c:v>
                </c:pt>
                <c:pt idx="3">
                  <c:v>27061</c:v>
                </c:pt>
                <c:pt idx="4">
                  <c:v>34596</c:v>
                </c:pt>
              </c:numCache>
            </c:numRef>
          </c:val>
          <c:smooth val="0"/>
        </c:ser>
        <c:ser>
          <c:idx val="5"/>
          <c:order val="1"/>
          <c:tx>
            <c:v>0.4</c:v>
          </c:tx>
          <c:marker>
            <c:symbol val="none"/>
          </c:marker>
          <c:cat>
            <c:numRef>
              <c:f>'effect of z'!$F$9:$F$13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z'!$E$39:$E$43</c:f>
              <c:numCache>
                <c:formatCode>General</c:formatCode>
                <c:ptCount val="5"/>
                <c:pt idx="0">
                  <c:v>6495</c:v>
                </c:pt>
                <c:pt idx="1">
                  <c:v>9220</c:v>
                </c:pt>
                <c:pt idx="2">
                  <c:v>15926</c:v>
                </c:pt>
                <c:pt idx="3">
                  <c:v>25978</c:v>
                </c:pt>
                <c:pt idx="4">
                  <c:v>33213</c:v>
                </c:pt>
              </c:numCache>
            </c:numRef>
          </c:val>
          <c:smooth val="0"/>
        </c:ser>
        <c:ser>
          <c:idx val="4"/>
          <c:order val="2"/>
          <c:tx>
            <c:v>0.3</c:v>
          </c:tx>
          <c:marker>
            <c:symbol val="none"/>
          </c:marker>
          <c:cat>
            <c:numRef>
              <c:f>'effect of z'!$F$9:$F$13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z'!$E$33:$E$37</c:f>
              <c:numCache>
                <c:formatCode>General</c:formatCode>
                <c:ptCount val="5"/>
                <c:pt idx="0">
                  <c:v>5683</c:v>
                </c:pt>
                <c:pt idx="1">
                  <c:v>8068</c:v>
                </c:pt>
                <c:pt idx="2">
                  <c:v>13936</c:v>
                </c:pt>
                <c:pt idx="3">
                  <c:v>22731</c:v>
                </c:pt>
                <c:pt idx="4">
                  <c:v>29061</c:v>
                </c:pt>
              </c:numCache>
            </c:numRef>
          </c:val>
          <c:smooth val="0"/>
        </c:ser>
        <c:ser>
          <c:idx val="3"/>
          <c:order val="3"/>
          <c:tx>
            <c:v>0.2</c:v>
          </c:tx>
          <c:marker>
            <c:symbol val="none"/>
          </c:marker>
          <c:cat>
            <c:numRef>
              <c:f>'effect of z'!$F$9:$F$13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z'!$E$27:$E$31</c:f>
              <c:numCache>
                <c:formatCode>General</c:formatCode>
                <c:ptCount val="5"/>
                <c:pt idx="0">
                  <c:v>4330</c:v>
                </c:pt>
                <c:pt idx="1">
                  <c:v>6147</c:v>
                </c:pt>
                <c:pt idx="2">
                  <c:v>10618</c:v>
                </c:pt>
                <c:pt idx="3">
                  <c:v>17319</c:v>
                </c:pt>
                <c:pt idx="4">
                  <c:v>22142</c:v>
                </c:pt>
              </c:numCache>
            </c:numRef>
          </c:val>
          <c:smooth val="0"/>
        </c:ser>
        <c:ser>
          <c:idx val="2"/>
          <c:order val="4"/>
          <c:tx>
            <c:v>0.1</c:v>
          </c:tx>
          <c:marker>
            <c:symbol val="none"/>
          </c:marker>
          <c:cat>
            <c:numRef>
              <c:f>'effect of z'!$F$9:$F$13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z'!$E$21:$E$25</c:f>
              <c:numCache>
                <c:formatCode>General</c:formatCode>
                <c:ptCount val="5"/>
                <c:pt idx="0">
                  <c:v>2436</c:v>
                </c:pt>
                <c:pt idx="1">
                  <c:v>3458</c:v>
                </c:pt>
                <c:pt idx="2">
                  <c:v>5973</c:v>
                </c:pt>
                <c:pt idx="3">
                  <c:v>9742</c:v>
                </c:pt>
                <c:pt idx="4">
                  <c:v>12455</c:v>
                </c:pt>
              </c:numCache>
            </c:numRef>
          </c:val>
          <c:smooth val="0"/>
        </c:ser>
        <c:ser>
          <c:idx val="1"/>
          <c:order val="5"/>
          <c:tx>
            <c:v>0.05</c:v>
          </c:tx>
          <c:marker>
            <c:symbol val="none"/>
          </c:marker>
          <c:cat>
            <c:numRef>
              <c:f>'effect of z'!$F$9:$F$13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z'!$E$15:$E$19</c:f>
              <c:numCache>
                <c:formatCode>General</c:formatCode>
                <c:ptCount val="5"/>
                <c:pt idx="0">
                  <c:v>1286</c:v>
                </c:pt>
                <c:pt idx="1">
                  <c:v>1825</c:v>
                </c:pt>
                <c:pt idx="2">
                  <c:v>3152</c:v>
                </c:pt>
                <c:pt idx="3">
                  <c:v>5142</c:v>
                </c:pt>
                <c:pt idx="4">
                  <c:v>6574</c:v>
                </c:pt>
              </c:numCache>
            </c:numRef>
          </c:val>
          <c:smooth val="0"/>
        </c:ser>
        <c:ser>
          <c:idx val="0"/>
          <c:order val="6"/>
          <c:tx>
            <c:v>0.01</c:v>
          </c:tx>
          <c:marker>
            <c:symbol val="none"/>
          </c:marker>
          <c:cat>
            <c:numRef>
              <c:f>'effect of z'!$F$9:$F$13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z'!$E$9:$E$13</c:f>
              <c:numCache>
                <c:formatCode>General</c:formatCode>
                <c:ptCount val="5"/>
                <c:pt idx="0">
                  <c:v>268</c:v>
                </c:pt>
                <c:pt idx="1">
                  <c:v>381</c:v>
                </c:pt>
                <c:pt idx="2">
                  <c:v>657</c:v>
                </c:pt>
                <c:pt idx="3">
                  <c:v>1072</c:v>
                </c:pt>
                <c:pt idx="4">
                  <c:v>1371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033920"/>
        <c:axId val="126035840"/>
      </c:lineChart>
      <c:catAx>
        <c:axId val="126033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confidence levels</a:t>
                </a:r>
                <a:endParaRPr lang="en-US"/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126035840"/>
        <c:crosses val="autoZero"/>
        <c:auto val="1"/>
        <c:lblAlgn val="ctr"/>
        <c:lblOffset val="100"/>
        <c:noMultiLvlLbl val="0"/>
      </c:catAx>
      <c:valAx>
        <c:axId val="126035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sample size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6033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Sample</a:t>
            </a:r>
            <a:r>
              <a:rPr lang="en-US" sz="1400" baseline="0"/>
              <a:t> sizes required for +/- .1% accuracy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0.5</c:v>
          </c:tx>
          <c:marker>
            <c:symbol val="none"/>
          </c:marker>
          <c:cat>
            <c:numRef>
              <c:f>'effect of z (2)'!$F$9:$F$13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(2)'!$E$45:$E$49</c:f>
              <c:numCache>
                <c:formatCode>General</c:formatCode>
                <c:ptCount val="5"/>
                <c:pt idx="0">
                  <c:v>676507</c:v>
                </c:pt>
                <c:pt idx="1">
                  <c:v>960400</c:v>
                </c:pt>
                <c:pt idx="2">
                  <c:v>1658944</c:v>
                </c:pt>
                <c:pt idx="3">
                  <c:v>2706025</c:v>
                </c:pt>
                <c:pt idx="4">
                  <c:v>3459600</c:v>
                </c:pt>
              </c:numCache>
            </c:numRef>
          </c:val>
          <c:smooth val="0"/>
        </c:ser>
        <c:ser>
          <c:idx val="5"/>
          <c:order val="1"/>
          <c:tx>
            <c:v>0.4</c:v>
          </c:tx>
          <c:marker>
            <c:symbol val="none"/>
          </c:marker>
          <c:cat>
            <c:numRef>
              <c:f>'effect of z (2)'!$F$9:$F$13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(2)'!$E$39:$E$43</c:f>
              <c:numCache>
                <c:formatCode>General</c:formatCode>
                <c:ptCount val="5"/>
                <c:pt idx="0">
                  <c:v>649446</c:v>
                </c:pt>
                <c:pt idx="1">
                  <c:v>921984</c:v>
                </c:pt>
                <c:pt idx="2">
                  <c:v>1592587</c:v>
                </c:pt>
                <c:pt idx="3">
                  <c:v>2597784</c:v>
                </c:pt>
                <c:pt idx="4">
                  <c:v>3321216</c:v>
                </c:pt>
              </c:numCache>
            </c:numRef>
          </c:val>
          <c:smooth val="0"/>
        </c:ser>
        <c:ser>
          <c:idx val="4"/>
          <c:order val="2"/>
          <c:tx>
            <c:v>0.3</c:v>
          </c:tx>
          <c:marker>
            <c:symbol val="none"/>
          </c:marker>
          <c:cat>
            <c:numRef>
              <c:f>'effect of z (2)'!$F$9:$F$13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(2)'!$E$33:$E$37</c:f>
              <c:numCache>
                <c:formatCode>General</c:formatCode>
                <c:ptCount val="5"/>
                <c:pt idx="0">
                  <c:v>568266</c:v>
                </c:pt>
                <c:pt idx="1">
                  <c:v>806736</c:v>
                </c:pt>
                <c:pt idx="2">
                  <c:v>1393513</c:v>
                </c:pt>
                <c:pt idx="3">
                  <c:v>2273061</c:v>
                </c:pt>
                <c:pt idx="4">
                  <c:v>2906064</c:v>
                </c:pt>
              </c:numCache>
            </c:numRef>
          </c:val>
          <c:smooth val="0"/>
        </c:ser>
        <c:ser>
          <c:idx val="3"/>
          <c:order val="3"/>
          <c:tx>
            <c:v>0.2</c:v>
          </c:tx>
          <c:marker>
            <c:symbol val="none"/>
          </c:marker>
          <c:cat>
            <c:numRef>
              <c:f>'effect of z (2)'!$F$9:$F$13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(2)'!$E$27:$E$31</c:f>
              <c:numCache>
                <c:formatCode>General</c:formatCode>
                <c:ptCount val="5"/>
                <c:pt idx="0">
                  <c:v>432964</c:v>
                </c:pt>
                <c:pt idx="1">
                  <c:v>614656</c:v>
                </c:pt>
                <c:pt idx="2">
                  <c:v>1061725</c:v>
                </c:pt>
                <c:pt idx="3">
                  <c:v>1731856</c:v>
                </c:pt>
                <c:pt idx="4">
                  <c:v>2214144</c:v>
                </c:pt>
              </c:numCache>
            </c:numRef>
          </c:val>
          <c:smooth val="0"/>
        </c:ser>
        <c:ser>
          <c:idx val="2"/>
          <c:order val="4"/>
          <c:tx>
            <c:v>0.1</c:v>
          </c:tx>
          <c:marker>
            <c:symbol val="none"/>
          </c:marker>
          <c:cat>
            <c:numRef>
              <c:f>'effect of z (2)'!$F$9:$F$13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(2)'!$E$21:$E$25</c:f>
              <c:numCache>
                <c:formatCode>General</c:formatCode>
                <c:ptCount val="5"/>
                <c:pt idx="0">
                  <c:v>243543</c:v>
                </c:pt>
                <c:pt idx="1">
                  <c:v>345744</c:v>
                </c:pt>
                <c:pt idx="2">
                  <c:v>597220</c:v>
                </c:pt>
                <c:pt idx="3">
                  <c:v>974169</c:v>
                </c:pt>
                <c:pt idx="4">
                  <c:v>1245456</c:v>
                </c:pt>
              </c:numCache>
            </c:numRef>
          </c:val>
          <c:smooth val="0"/>
        </c:ser>
        <c:ser>
          <c:idx val="1"/>
          <c:order val="5"/>
          <c:tx>
            <c:v>0.05</c:v>
          </c:tx>
          <c:marker>
            <c:symbol val="none"/>
          </c:marker>
          <c:cat>
            <c:numRef>
              <c:f>'effect of z (2)'!$F$9:$F$13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(2)'!$E$15:$E$19</c:f>
              <c:numCache>
                <c:formatCode>General</c:formatCode>
                <c:ptCount val="5"/>
                <c:pt idx="0">
                  <c:v>128537</c:v>
                </c:pt>
                <c:pt idx="1">
                  <c:v>182476</c:v>
                </c:pt>
                <c:pt idx="2">
                  <c:v>315200</c:v>
                </c:pt>
                <c:pt idx="3">
                  <c:v>514145</c:v>
                </c:pt>
                <c:pt idx="4">
                  <c:v>657324</c:v>
                </c:pt>
              </c:numCache>
            </c:numRef>
          </c:val>
          <c:smooth val="0"/>
        </c:ser>
        <c:ser>
          <c:idx val="0"/>
          <c:order val="6"/>
          <c:tx>
            <c:v>0.01</c:v>
          </c:tx>
          <c:marker>
            <c:symbol val="none"/>
          </c:marker>
          <c:cat>
            <c:numRef>
              <c:f>'effect of z (2)'!$F$9:$F$13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(2)'!$E$9:$E$13</c:f>
              <c:numCache>
                <c:formatCode>General</c:formatCode>
                <c:ptCount val="5"/>
                <c:pt idx="0">
                  <c:v>26790</c:v>
                </c:pt>
                <c:pt idx="1">
                  <c:v>38032</c:v>
                </c:pt>
                <c:pt idx="2">
                  <c:v>65695</c:v>
                </c:pt>
                <c:pt idx="3">
                  <c:v>107159</c:v>
                </c:pt>
                <c:pt idx="4">
                  <c:v>137001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082048"/>
        <c:axId val="126751872"/>
      </c:lineChart>
      <c:catAx>
        <c:axId val="126082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confidence levels</a:t>
                </a:r>
                <a:endParaRPr lang="en-US"/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126751872"/>
        <c:crosses val="autoZero"/>
        <c:auto val="1"/>
        <c:lblAlgn val="ctr"/>
        <c:lblOffset val="100"/>
        <c:noMultiLvlLbl val="0"/>
      </c:catAx>
      <c:valAx>
        <c:axId val="126751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sample size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6082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Sample</a:t>
            </a:r>
            <a:r>
              <a:rPr lang="en-US" sz="1400" baseline="0"/>
              <a:t> sizes required for +/- .01% accuracy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6"/>
          <c:order val="0"/>
          <c:tx>
            <c:v>0.5</c:v>
          </c:tx>
          <c:marker>
            <c:symbol val="none"/>
          </c:marker>
          <c:cat>
            <c:numRef>
              <c:f>'effect of z (3)'!$F$9:$F$13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(3)'!$E$45:$E$49</c:f>
              <c:numCache>
                <c:formatCode>General</c:formatCode>
                <c:ptCount val="5"/>
                <c:pt idx="0">
                  <c:v>67650625</c:v>
                </c:pt>
                <c:pt idx="1">
                  <c:v>96040000</c:v>
                </c:pt>
                <c:pt idx="2">
                  <c:v>165894400</c:v>
                </c:pt>
                <c:pt idx="3">
                  <c:v>270602500</c:v>
                </c:pt>
                <c:pt idx="4">
                  <c:v>345960000</c:v>
                </c:pt>
              </c:numCache>
            </c:numRef>
          </c:val>
          <c:smooth val="0"/>
        </c:ser>
        <c:ser>
          <c:idx val="5"/>
          <c:order val="1"/>
          <c:tx>
            <c:v>0.4</c:v>
          </c:tx>
          <c:marker>
            <c:symbol val="none"/>
          </c:marker>
          <c:cat>
            <c:numRef>
              <c:f>'effect of z (3)'!$F$9:$F$13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(3)'!$E$39:$E$43</c:f>
              <c:numCache>
                <c:formatCode>General</c:formatCode>
                <c:ptCount val="5"/>
                <c:pt idx="0">
                  <c:v>64944600</c:v>
                </c:pt>
                <c:pt idx="1">
                  <c:v>92198400</c:v>
                </c:pt>
                <c:pt idx="2">
                  <c:v>159258624</c:v>
                </c:pt>
                <c:pt idx="3">
                  <c:v>259778400</c:v>
                </c:pt>
                <c:pt idx="4">
                  <c:v>332121600</c:v>
                </c:pt>
              </c:numCache>
            </c:numRef>
          </c:val>
          <c:smooth val="0"/>
        </c:ser>
        <c:ser>
          <c:idx val="4"/>
          <c:order val="2"/>
          <c:tx>
            <c:v>0.3</c:v>
          </c:tx>
          <c:marker>
            <c:symbol val="none"/>
          </c:marker>
          <c:cat>
            <c:numRef>
              <c:f>'effect of z (3)'!$F$9:$F$13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(3)'!$E$33:$E$37</c:f>
              <c:numCache>
                <c:formatCode>General</c:formatCode>
                <c:ptCount val="5"/>
                <c:pt idx="0">
                  <c:v>56826525</c:v>
                </c:pt>
                <c:pt idx="1">
                  <c:v>80673600</c:v>
                </c:pt>
                <c:pt idx="2">
                  <c:v>139351296</c:v>
                </c:pt>
                <c:pt idx="3">
                  <c:v>227306100</c:v>
                </c:pt>
                <c:pt idx="4">
                  <c:v>290606400</c:v>
                </c:pt>
              </c:numCache>
            </c:numRef>
          </c:val>
          <c:smooth val="0"/>
        </c:ser>
        <c:ser>
          <c:idx val="3"/>
          <c:order val="3"/>
          <c:tx>
            <c:v>0.2</c:v>
          </c:tx>
          <c:marker>
            <c:symbol val="none"/>
          </c:marker>
          <c:cat>
            <c:numRef>
              <c:f>'effect of z (3)'!$F$9:$F$13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(3)'!$E$27:$E$31</c:f>
              <c:numCache>
                <c:formatCode>General</c:formatCode>
                <c:ptCount val="5"/>
                <c:pt idx="0">
                  <c:v>43296400</c:v>
                </c:pt>
                <c:pt idx="1">
                  <c:v>61465600</c:v>
                </c:pt>
                <c:pt idx="2">
                  <c:v>106172416</c:v>
                </c:pt>
                <c:pt idx="3">
                  <c:v>173185600</c:v>
                </c:pt>
                <c:pt idx="4">
                  <c:v>221414400</c:v>
                </c:pt>
              </c:numCache>
            </c:numRef>
          </c:val>
          <c:smooth val="0"/>
        </c:ser>
        <c:ser>
          <c:idx val="2"/>
          <c:order val="4"/>
          <c:tx>
            <c:v>0.1</c:v>
          </c:tx>
          <c:marker>
            <c:symbol val="none"/>
          </c:marker>
          <c:cat>
            <c:numRef>
              <c:f>'effect of z (3)'!$F$9:$F$13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(3)'!$E$21:$E$25</c:f>
              <c:numCache>
                <c:formatCode>General</c:formatCode>
                <c:ptCount val="5"/>
                <c:pt idx="0">
                  <c:v>24354225</c:v>
                </c:pt>
                <c:pt idx="1">
                  <c:v>34574400</c:v>
                </c:pt>
                <c:pt idx="2">
                  <c:v>59721984</c:v>
                </c:pt>
                <c:pt idx="3">
                  <c:v>97416900</c:v>
                </c:pt>
                <c:pt idx="4">
                  <c:v>124545600</c:v>
                </c:pt>
              </c:numCache>
            </c:numRef>
          </c:val>
          <c:smooth val="0"/>
        </c:ser>
        <c:ser>
          <c:idx val="1"/>
          <c:order val="5"/>
          <c:tx>
            <c:v>0.05</c:v>
          </c:tx>
          <c:marker>
            <c:symbol val="none"/>
          </c:marker>
          <c:cat>
            <c:numRef>
              <c:f>'effect of z (3)'!$F$9:$F$13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(3)'!$E$15:$E$19</c:f>
              <c:numCache>
                <c:formatCode>General</c:formatCode>
                <c:ptCount val="5"/>
                <c:pt idx="0">
                  <c:v>12853619</c:v>
                </c:pt>
                <c:pt idx="1">
                  <c:v>18247600</c:v>
                </c:pt>
                <c:pt idx="2">
                  <c:v>31519936</c:v>
                </c:pt>
                <c:pt idx="3">
                  <c:v>51414475</c:v>
                </c:pt>
                <c:pt idx="4">
                  <c:v>65732400</c:v>
                </c:pt>
              </c:numCache>
            </c:numRef>
          </c:val>
          <c:smooth val="0"/>
        </c:ser>
        <c:ser>
          <c:idx val="0"/>
          <c:order val="6"/>
          <c:tx>
            <c:v>0.01</c:v>
          </c:tx>
          <c:marker>
            <c:symbol val="none"/>
          </c:marker>
          <c:cat>
            <c:numRef>
              <c:f>'effect of z (3)'!$F$9:$F$13</c:f>
              <c:numCache>
                <c:formatCode>0%</c:formatCode>
                <c:ptCount val="5"/>
                <c:pt idx="0">
                  <c:v>0.9</c:v>
                </c:pt>
                <c:pt idx="1">
                  <c:v>0.95000000000000062</c:v>
                </c:pt>
                <c:pt idx="2">
                  <c:v>0.99</c:v>
                </c:pt>
                <c:pt idx="3" formatCode="0.0%">
                  <c:v>0.999</c:v>
                </c:pt>
                <c:pt idx="4" formatCode="0.00%">
                  <c:v>0.99980000000000002</c:v>
                </c:pt>
              </c:numCache>
            </c:numRef>
          </c:cat>
          <c:val>
            <c:numRef>
              <c:f>'effect of z (3)'!$E$9:$E$13</c:f>
              <c:numCache>
                <c:formatCode>General</c:formatCode>
                <c:ptCount val="5"/>
                <c:pt idx="0">
                  <c:v>2678965</c:v>
                </c:pt>
                <c:pt idx="1">
                  <c:v>3803184</c:v>
                </c:pt>
                <c:pt idx="2">
                  <c:v>6569419</c:v>
                </c:pt>
                <c:pt idx="3">
                  <c:v>10715859</c:v>
                </c:pt>
                <c:pt idx="4">
                  <c:v>13700016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89888"/>
        <c:axId val="126804352"/>
      </c:lineChart>
      <c:catAx>
        <c:axId val="126789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/>
                  <a:t>confidence levels</a:t>
                </a:r>
                <a:endParaRPr lang="en-US"/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126804352"/>
        <c:crosses val="autoZero"/>
        <c:auto val="1"/>
        <c:lblAlgn val="ctr"/>
        <c:lblOffset val="100"/>
        <c:noMultiLvlLbl val="0"/>
      </c:catAx>
      <c:valAx>
        <c:axId val="126804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sample size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6789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15875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model!$A$5:$A$63</c:f>
              <c:numCache>
                <c:formatCode>General</c:formatCode>
                <c:ptCount val="59"/>
                <c:pt idx="0">
                  <c:v>900</c:v>
                </c:pt>
                <c:pt idx="1">
                  <c:v>1650</c:v>
                </c:pt>
                <c:pt idx="2">
                  <c:v>2400</c:v>
                </c:pt>
                <c:pt idx="3">
                  <c:v>3150</c:v>
                </c:pt>
                <c:pt idx="4">
                  <c:v>3900</c:v>
                </c:pt>
                <c:pt idx="5">
                  <c:v>4650</c:v>
                </c:pt>
                <c:pt idx="6">
                  <c:v>5400</c:v>
                </c:pt>
                <c:pt idx="7">
                  <c:v>6150</c:v>
                </c:pt>
                <c:pt idx="8">
                  <c:v>6900</c:v>
                </c:pt>
                <c:pt idx="9">
                  <c:v>7650</c:v>
                </c:pt>
                <c:pt idx="10">
                  <c:v>8400</c:v>
                </c:pt>
                <c:pt idx="11">
                  <c:v>9150</c:v>
                </c:pt>
                <c:pt idx="12">
                  <c:v>9900</c:v>
                </c:pt>
                <c:pt idx="13">
                  <c:v>10650</c:v>
                </c:pt>
                <c:pt idx="14">
                  <c:v>11400</c:v>
                </c:pt>
                <c:pt idx="15">
                  <c:v>12150</c:v>
                </c:pt>
                <c:pt idx="16">
                  <c:v>12900</c:v>
                </c:pt>
                <c:pt idx="17">
                  <c:v>13650</c:v>
                </c:pt>
                <c:pt idx="18">
                  <c:v>14400</c:v>
                </c:pt>
                <c:pt idx="19">
                  <c:v>15150</c:v>
                </c:pt>
                <c:pt idx="20">
                  <c:v>15900</c:v>
                </c:pt>
                <c:pt idx="21">
                  <c:v>16650</c:v>
                </c:pt>
                <c:pt idx="22">
                  <c:v>17400</c:v>
                </c:pt>
                <c:pt idx="23">
                  <c:v>18150</c:v>
                </c:pt>
                <c:pt idx="24">
                  <c:v>18900</c:v>
                </c:pt>
                <c:pt idx="25">
                  <c:v>19650</c:v>
                </c:pt>
                <c:pt idx="26">
                  <c:v>20400</c:v>
                </c:pt>
                <c:pt idx="27">
                  <c:v>21150</c:v>
                </c:pt>
                <c:pt idx="28">
                  <c:v>21900</c:v>
                </c:pt>
                <c:pt idx="29">
                  <c:v>22650</c:v>
                </c:pt>
                <c:pt idx="30">
                  <c:v>23400</c:v>
                </c:pt>
                <c:pt idx="31">
                  <c:v>24150</c:v>
                </c:pt>
                <c:pt idx="32">
                  <c:v>24900</c:v>
                </c:pt>
                <c:pt idx="33">
                  <c:v>25650</c:v>
                </c:pt>
                <c:pt idx="34">
                  <c:v>26400</c:v>
                </c:pt>
                <c:pt idx="35">
                  <c:v>27150</c:v>
                </c:pt>
                <c:pt idx="36">
                  <c:v>27900</c:v>
                </c:pt>
                <c:pt idx="37">
                  <c:v>28650</c:v>
                </c:pt>
                <c:pt idx="38">
                  <c:v>29400</c:v>
                </c:pt>
                <c:pt idx="39">
                  <c:v>30150</c:v>
                </c:pt>
                <c:pt idx="40">
                  <c:v>30900</c:v>
                </c:pt>
                <c:pt idx="41">
                  <c:v>31650</c:v>
                </c:pt>
                <c:pt idx="42">
                  <c:v>32400</c:v>
                </c:pt>
                <c:pt idx="43">
                  <c:v>33150</c:v>
                </c:pt>
                <c:pt idx="44">
                  <c:v>33900</c:v>
                </c:pt>
                <c:pt idx="45">
                  <c:v>34650</c:v>
                </c:pt>
                <c:pt idx="46">
                  <c:v>35400</c:v>
                </c:pt>
                <c:pt idx="47">
                  <c:v>36150</c:v>
                </c:pt>
                <c:pt idx="48">
                  <c:v>36900</c:v>
                </c:pt>
                <c:pt idx="49">
                  <c:v>37650</c:v>
                </c:pt>
                <c:pt idx="50">
                  <c:v>38400</c:v>
                </c:pt>
                <c:pt idx="51">
                  <c:v>39150</c:v>
                </c:pt>
                <c:pt idx="52">
                  <c:v>39900</c:v>
                </c:pt>
                <c:pt idx="53">
                  <c:v>40650</c:v>
                </c:pt>
                <c:pt idx="54">
                  <c:v>41400</c:v>
                </c:pt>
                <c:pt idx="55">
                  <c:v>42150</c:v>
                </c:pt>
                <c:pt idx="56">
                  <c:v>42900</c:v>
                </c:pt>
                <c:pt idx="57">
                  <c:v>43650</c:v>
                </c:pt>
                <c:pt idx="58">
                  <c:v>44400</c:v>
                </c:pt>
              </c:numCache>
            </c:numRef>
          </c:cat>
          <c:val>
            <c:numRef>
              <c:f>model!$B$5:$B$63</c:f>
              <c:numCache>
                <c:formatCode>General</c:formatCode>
                <c:ptCount val="59"/>
                <c:pt idx="0">
                  <c:v>52.205000000000013</c:v>
                </c:pt>
                <c:pt idx="1">
                  <c:v>54.292276264332202</c:v>
                </c:pt>
                <c:pt idx="2">
                  <c:v>55.319000104144976</c:v>
                </c:pt>
                <c:pt idx="3">
                  <c:v>55.966843726813174</c:v>
                </c:pt>
                <c:pt idx="4">
                  <c:v>56.428785822504544</c:v>
                </c:pt>
                <c:pt idx="5">
                  <c:v>56.783359854697778</c:v>
                </c:pt>
                <c:pt idx="6">
                  <c:v>57.06933340276332</c:v>
                </c:pt>
                <c:pt idx="7">
                  <c:v>57.308339141750061</c:v>
                </c:pt>
                <c:pt idx="8">
                  <c:v>57.513524735422706</c:v>
                </c:pt>
                <c:pt idx="9">
                  <c:v>57.693402184965613</c:v>
                </c:pt>
                <c:pt idx="10">
                  <c:v>57.853757610824736</c:v>
                </c:pt>
                <c:pt idx="11">
                  <c:v>57.998679811106264</c:v>
                </c:pt>
                <c:pt idx="12">
                  <c:v>58.131151058510326</c:v>
                </c:pt>
                <c:pt idx="13">
                  <c:v>58.25340455304304</c:v>
                </c:pt>
                <c:pt idx="14">
                  <c:v>58.367150171159913</c:v>
                </c:pt>
                <c:pt idx="15">
                  <c:v>58.473722268509057</c:v>
                </c:pt>
                <c:pt idx="16">
                  <c:v>58.574179468321994</c:v>
                </c:pt>
                <c:pt idx="17">
                  <c:v>58.669373843228662</c:v>
                </c:pt>
                <c:pt idx="18">
                  <c:v>58.760000000000012</c:v>
                </c:pt>
                <c:pt idx="19">
                  <c:v>58.846630621371986</c:v>
                </c:pt>
                <c:pt idx="20">
                  <c:v>58.92974267039093</c:v>
                </c:pt>
                <c:pt idx="21">
                  <c:v>59.009737024496914</c:v>
                </c:pt>
                <c:pt idx="22">
                  <c:v>59.086953401502235</c:v>
                </c:pt>
                <c:pt idx="23">
                  <c:v>59.161681856052724</c:v>
                </c:pt>
                <c:pt idx="24">
                  <c:v>59.234171740550075</c:v>
                </c:pt>
                <c:pt idx="25">
                  <c:v>59.304638765984897</c:v>
                </c:pt>
                <c:pt idx="26">
                  <c:v>59.373270621183046</c:v>
                </c:pt>
                <c:pt idx="27">
                  <c:v>59.440231485865944</c:v>
                </c:pt>
                <c:pt idx="28">
                  <c:v>59.505665686004406</c:v>
                </c:pt>
                <c:pt idx="29">
                  <c:v>59.569700677676494</c:v>
                </c:pt>
                <c:pt idx="30">
                  <c:v>59.632449500516479</c:v>
                </c:pt>
                <c:pt idx="31">
                  <c:v>59.694012808689699</c:v>
                </c:pt>
                <c:pt idx="32">
                  <c:v>59.754480562766027</c:v>
                </c:pt>
                <c:pt idx="33">
                  <c:v>59.813933447439901</c:v>
                </c:pt>
                <c:pt idx="34">
                  <c:v>59.872444066082863</c:v>
                </c:pt>
                <c:pt idx="35">
                  <c:v>59.930077952511084</c:v>
                </c:pt>
                <c:pt idx="36">
                  <c:v>59.986894432109999</c:v>
                </c:pt>
                <c:pt idx="37">
                  <c:v>60.042947358139102</c:v>
                </c:pt>
                <c:pt idx="38">
                  <c:v>60.098285744041419</c:v>
                </c:pt>
                <c:pt idx="39">
                  <c:v>60.152954308688429</c:v>
                </c:pt>
                <c:pt idx="40">
                  <c:v>60.206993948379235</c:v>
                </c:pt>
                <c:pt idx="41">
                  <c:v>60.260442146945138</c:v>
                </c:pt>
                <c:pt idx="42">
                  <c:v>60.313333333333325</c:v>
                </c:pt>
                <c:pt idx="43">
                  <c:v>60.365699194431677</c:v>
                </c:pt>
                <c:pt idx="44">
                  <c:v>60.417568949611926</c:v>
                </c:pt>
                <c:pt idx="45">
                  <c:v>60.468969592408207</c:v>
                </c:pt>
                <c:pt idx="46">
                  <c:v>60.519926103879179</c:v>
                </c:pt>
                <c:pt idx="47">
                  <c:v>60.570461641493928</c:v>
                </c:pt>
                <c:pt idx="48">
                  <c:v>60.620597706793326</c:v>
                </c:pt>
                <c:pt idx="49">
                  <c:v>60.670354294585465</c:v>
                </c:pt>
                <c:pt idx="50">
                  <c:v>60.719750026036252</c:v>
                </c:pt>
                <c:pt idx="51">
                  <c:v>60.768802267668292</c:v>
                </c:pt>
                <c:pt idx="52">
                  <c:v>60.817527237995144</c:v>
                </c:pt>
                <c:pt idx="53">
                  <c:v>60.86594010328642</c:v>
                </c:pt>
                <c:pt idx="54">
                  <c:v>60.914055063745309</c:v>
                </c:pt>
                <c:pt idx="55">
                  <c:v>60.961885431214149</c:v>
                </c:pt>
                <c:pt idx="56">
                  <c:v>61.009443699375446</c:v>
                </c:pt>
                <c:pt idx="57">
                  <c:v>61.056741607287073</c:v>
                </c:pt>
                <c:pt idx="58">
                  <c:v>61.103790196995163</c:v>
                </c:pt>
              </c:numCache>
            </c:numRef>
          </c:val>
          <c:smooth val="0"/>
        </c:ser>
        <c:ser>
          <c:idx val="1"/>
          <c:order val="1"/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model!$A$5:$A$63</c:f>
              <c:numCache>
                <c:formatCode>General</c:formatCode>
                <c:ptCount val="59"/>
                <c:pt idx="0">
                  <c:v>900</c:v>
                </c:pt>
                <c:pt idx="1">
                  <c:v>1650</c:v>
                </c:pt>
                <c:pt idx="2">
                  <c:v>2400</c:v>
                </c:pt>
                <c:pt idx="3">
                  <c:v>3150</c:v>
                </c:pt>
                <c:pt idx="4">
                  <c:v>3900</c:v>
                </c:pt>
                <c:pt idx="5">
                  <c:v>4650</c:v>
                </c:pt>
                <c:pt idx="6">
                  <c:v>5400</c:v>
                </c:pt>
                <c:pt idx="7">
                  <c:v>6150</c:v>
                </c:pt>
                <c:pt idx="8">
                  <c:v>6900</c:v>
                </c:pt>
                <c:pt idx="9">
                  <c:v>7650</c:v>
                </c:pt>
                <c:pt idx="10">
                  <c:v>8400</c:v>
                </c:pt>
                <c:pt idx="11">
                  <c:v>9150</c:v>
                </c:pt>
                <c:pt idx="12">
                  <c:v>9900</c:v>
                </c:pt>
                <c:pt idx="13">
                  <c:v>10650</c:v>
                </c:pt>
                <c:pt idx="14">
                  <c:v>11400</c:v>
                </c:pt>
                <c:pt idx="15">
                  <c:v>12150</c:v>
                </c:pt>
                <c:pt idx="16">
                  <c:v>12900</c:v>
                </c:pt>
                <c:pt idx="17">
                  <c:v>13650</c:v>
                </c:pt>
                <c:pt idx="18">
                  <c:v>14400</c:v>
                </c:pt>
                <c:pt idx="19">
                  <c:v>15150</c:v>
                </c:pt>
                <c:pt idx="20">
                  <c:v>15900</c:v>
                </c:pt>
                <c:pt idx="21">
                  <c:v>16650</c:v>
                </c:pt>
                <c:pt idx="22">
                  <c:v>17400</c:v>
                </c:pt>
                <c:pt idx="23">
                  <c:v>18150</c:v>
                </c:pt>
                <c:pt idx="24">
                  <c:v>18900</c:v>
                </c:pt>
                <c:pt idx="25">
                  <c:v>19650</c:v>
                </c:pt>
                <c:pt idx="26">
                  <c:v>20400</c:v>
                </c:pt>
                <c:pt idx="27">
                  <c:v>21150</c:v>
                </c:pt>
                <c:pt idx="28">
                  <c:v>21900</c:v>
                </c:pt>
                <c:pt idx="29">
                  <c:v>22650</c:v>
                </c:pt>
                <c:pt idx="30">
                  <c:v>23400</c:v>
                </c:pt>
                <c:pt idx="31">
                  <c:v>24150</c:v>
                </c:pt>
                <c:pt idx="32">
                  <c:v>24900</c:v>
                </c:pt>
                <c:pt idx="33">
                  <c:v>25650</c:v>
                </c:pt>
                <c:pt idx="34">
                  <c:v>26400</c:v>
                </c:pt>
                <c:pt idx="35">
                  <c:v>27150</c:v>
                </c:pt>
                <c:pt idx="36">
                  <c:v>27900</c:v>
                </c:pt>
                <c:pt idx="37">
                  <c:v>28650</c:v>
                </c:pt>
                <c:pt idx="38">
                  <c:v>29400</c:v>
                </c:pt>
                <c:pt idx="39">
                  <c:v>30150</c:v>
                </c:pt>
                <c:pt idx="40">
                  <c:v>30900</c:v>
                </c:pt>
                <c:pt idx="41">
                  <c:v>31650</c:v>
                </c:pt>
                <c:pt idx="42">
                  <c:v>32400</c:v>
                </c:pt>
                <c:pt idx="43">
                  <c:v>33150</c:v>
                </c:pt>
                <c:pt idx="44">
                  <c:v>33900</c:v>
                </c:pt>
                <c:pt idx="45">
                  <c:v>34650</c:v>
                </c:pt>
                <c:pt idx="46">
                  <c:v>35400</c:v>
                </c:pt>
                <c:pt idx="47">
                  <c:v>36150</c:v>
                </c:pt>
                <c:pt idx="48">
                  <c:v>36900</c:v>
                </c:pt>
                <c:pt idx="49">
                  <c:v>37650</c:v>
                </c:pt>
                <c:pt idx="50">
                  <c:v>38400</c:v>
                </c:pt>
                <c:pt idx="51">
                  <c:v>39150</c:v>
                </c:pt>
                <c:pt idx="52">
                  <c:v>39900</c:v>
                </c:pt>
                <c:pt idx="53">
                  <c:v>40650</c:v>
                </c:pt>
                <c:pt idx="54">
                  <c:v>41400</c:v>
                </c:pt>
                <c:pt idx="55">
                  <c:v>42150</c:v>
                </c:pt>
                <c:pt idx="56">
                  <c:v>42900</c:v>
                </c:pt>
                <c:pt idx="57">
                  <c:v>43650</c:v>
                </c:pt>
                <c:pt idx="58">
                  <c:v>44400</c:v>
                </c:pt>
              </c:numCache>
            </c:numRef>
          </c:cat>
          <c:val>
            <c:numRef>
              <c:f>model!$C$5:$C$63</c:f>
              <c:numCache>
                <c:formatCode>General</c:formatCode>
                <c:ptCount val="59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  <c:pt idx="20">
                  <c:v>60</c:v>
                </c:pt>
                <c:pt idx="21">
                  <c:v>60</c:v>
                </c:pt>
                <c:pt idx="22">
                  <c:v>60</c:v>
                </c:pt>
                <c:pt idx="23">
                  <c:v>60</c:v>
                </c:pt>
                <c:pt idx="24">
                  <c:v>60</c:v>
                </c:pt>
                <c:pt idx="25">
                  <c:v>60</c:v>
                </c:pt>
                <c:pt idx="26">
                  <c:v>60</c:v>
                </c:pt>
                <c:pt idx="27">
                  <c:v>60</c:v>
                </c:pt>
                <c:pt idx="28">
                  <c:v>60</c:v>
                </c:pt>
                <c:pt idx="29">
                  <c:v>60</c:v>
                </c:pt>
                <c:pt idx="30">
                  <c:v>60</c:v>
                </c:pt>
                <c:pt idx="31">
                  <c:v>60</c:v>
                </c:pt>
                <c:pt idx="32">
                  <c:v>60</c:v>
                </c:pt>
                <c:pt idx="33">
                  <c:v>60</c:v>
                </c:pt>
                <c:pt idx="34">
                  <c:v>60</c:v>
                </c:pt>
                <c:pt idx="35">
                  <c:v>60</c:v>
                </c:pt>
                <c:pt idx="36">
                  <c:v>60</c:v>
                </c:pt>
                <c:pt idx="37">
                  <c:v>60</c:v>
                </c:pt>
                <c:pt idx="38">
                  <c:v>60</c:v>
                </c:pt>
                <c:pt idx="39">
                  <c:v>60</c:v>
                </c:pt>
                <c:pt idx="40">
                  <c:v>60</c:v>
                </c:pt>
                <c:pt idx="41">
                  <c:v>60</c:v>
                </c:pt>
                <c:pt idx="42">
                  <c:v>60</c:v>
                </c:pt>
                <c:pt idx="43">
                  <c:v>60</c:v>
                </c:pt>
                <c:pt idx="44">
                  <c:v>60</c:v>
                </c:pt>
                <c:pt idx="45">
                  <c:v>60</c:v>
                </c:pt>
                <c:pt idx="46">
                  <c:v>60</c:v>
                </c:pt>
                <c:pt idx="47">
                  <c:v>60</c:v>
                </c:pt>
                <c:pt idx="48">
                  <c:v>60</c:v>
                </c:pt>
                <c:pt idx="49">
                  <c:v>60</c:v>
                </c:pt>
                <c:pt idx="50">
                  <c:v>60</c:v>
                </c:pt>
                <c:pt idx="51">
                  <c:v>60</c:v>
                </c:pt>
                <c:pt idx="52">
                  <c:v>60</c:v>
                </c:pt>
                <c:pt idx="53">
                  <c:v>60</c:v>
                </c:pt>
                <c:pt idx="54">
                  <c:v>60</c:v>
                </c:pt>
                <c:pt idx="55">
                  <c:v>60</c:v>
                </c:pt>
                <c:pt idx="56">
                  <c:v>60</c:v>
                </c:pt>
                <c:pt idx="57">
                  <c:v>60</c:v>
                </c:pt>
                <c:pt idx="58">
                  <c:v>60</c:v>
                </c:pt>
              </c:numCache>
            </c:numRef>
          </c:val>
          <c:smooth val="0"/>
        </c:ser>
        <c:ser>
          <c:idx val="2"/>
          <c:order val="2"/>
          <c:spPr>
            <a:ln w="15875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model!$A$5:$A$63</c:f>
              <c:numCache>
                <c:formatCode>General</c:formatCode>
                <c:ptCount val="59"/>
                <c:pt idx="0">
                  <c:v>900</c:v>
                </c:pt>
                <c:pt idx="1">
                  <c:v>1650</c:v>
                </c:pt>
                <c:pt idx="2">
                  <c:v>2400</c:v>
                </c:pt>
                <c:pt idx="3">
                  <c:v>3150</c:v>
                </c:pt>
                <c:pt idx="4">
                  <c:v>3900</c:v>
                </c:pt>
                <c:pt idx="5">
                  <c:v>4650</c:v>
                </c:pt>
                <c:pt idx="6">
                  <c:v>5400</c:v>
                </c:pt>
                <c:pt idx="7">
                  <c:v>6150</c:v>
                </c:pt>
                <c:pt idx="8">
                  <c:v>6900</c:v>
                </c:pt>
                <c:pt idx="9">
                  <c:v>7650</c:v>
                </c:pt>
                <c:pt idx="10">
                  <c:v>8400</c:v>
                </c:pt>
                <c:pt idx="11">
                  <c:v>9150</c:v>
                </c:pt>
                <c:pt idx="12">
                  <c:v>9900</c:v>
                </c:pt>
                <c:pt idx="13">
                  <c:v>10650</c:v>
                </c:pt>
                <c:pt idx="14">
                  <c:v>11400</c:v>
                </c:pt>
                <c:pt idx="15">
                  <c:v>12150</c:v>
                </c:pt>
                <c:pt idx="16">
                  <c:v>12900</c:v>
                </c:pt>
                <c:pt idx="17">
                  <c:v>13650</c:v>
                </c:pt>
                <c:pt idx="18">
                  <c:v>14400</c:v>
                </c:pt>
                <c:pt idx="19">
                  <c:v>15150</c:v>
                </c:pt>
                <c:pt idx="20">
                  <c:v>15900</c:v>
                </c:pt>
                <c:pt idx="21">
                  <c:v>16650</c:v>
                </c:pt>
                <c:pt idx="22">
                  <c:v>17400</c:v>
                </c:pt>
                <c:pt idx="23">
                  <c:v>18150</c:v>
                </c:pt>
                <c:pt idx="24">
                  <c:v>18900</c:v>
                </c:pt>
                <c:pt idx="25">
                  <c:v>19650</c:v>
                </c:pt>
                <c:pt idx="26">
                  <c:v>20400</c:v>
                </c:pt>
                <c:pt idx="27">
                  <c:v>21150</c:v>
                </c:pt>
                <c:pt idx="28">
                  <c:v>21900</c:v>
                </c:pt>
                <c:pt idx="29">
                  <c:v>22650</c:v>
                </c:pt>
                <c:pt idx="30">
                  <c:v>23400</c:v>
                </c:pt>
                <c:pt idx="31">
                  <c:v>24150</c:v>
                </c:pt>
                <c:pt idx="32">
                  <c:v>24900</c:v>
                </c:pt>
                <c:pt idx="33">
                  <c:v>25650</c:v>
                </c:pt>
                <c:pt idx="34">
                  <c:v>26400</c:v>
                </c:pt>
                <c:pt idx="35">
                  <c:v>27150</c:v>
                </c:pt>
                <c:pt idx="36">
                  <c:v>27900</c:v>
                </c:pt>
                <c:pt idx="37">
                  <c:v>28650</c:v>
                </c:pt>
                <c:pt idx="38">
                  <c:v>29400</c:v>
                </c:pt>
                <c:pt idx="39">
                  <c:v>30150</c:v>
                </c:pt>
                <c:pt idx="40">
                  <c:v>30900</c:v>
                </c:pt>
                <c:pt idx="41">
                  <c:v>31650</c:v>
                </c:pt>
                <c:pt idx="42">
                  <c:v>32400</c:v>
                </c:pt>
                <c:pt idx="43">
                  <c:v>33150</c:v>
                </c:pt>
                <c:pt idx="44">
                  <c:v>33900</c:v>
                </c:pt>
                <c:pt idx="45">
                  <c:v>34650</c:v>
                </c:pt>
                <c:pt idx="46">
                  <c:v>35400</c:v>
                </c:pt>
                <c:pt idx="47">
                  <c:v>36150</c:v>
                </c:pt>
                <c:pt idx="48">
                  <c:v>36900</c:v>
                </c:pt>
                <c:pt idx="49">
                  <c:v>37650</c:v>
                </c:pt>
                <c:pt idx="50">
                  <c:v>38400</c:v>
                </c:pt>
                <c:pt idx="51">
                  <c:v>39150</c:v>
                </c:pt>
                <c:pt idx="52">
                  <c:v>39900</c:v>
                </c:pt>
                <c:pt idx="53">
                  <c:v>40650</c:v>
                </c:pt>
                <c:pt idx="54">
                  <c:v>41400</c:v>
                </c:pt>
                <c:pt idx="55">
                  <c:v>42150</c:v>
                </c:pt>
                <c:pt idx="56">
                  <c:v>42900</c:v>
                </c:pt>
                <c:pt idx="57">
                  <c:v>43650</c:v>
                </c:pt>
                <c:pt idx="58">
                  <c:v>44400</c:v>
                </c:pt>
              </c:numCache>
            </c:numRef>
          </c:cat>
          <c:val>
            <c:numRef>
              <c:f>model!$D$5:$D$63</c:f>
              <c:numCache>
                <c:formatCode>General</c:formatCode>
                <c:ptCount val="59"/>
                <c:pt idx="0">
                  <c:v>67.884999999999991</c:v>
                </c:pt>
                <c:pt idx="1">
                  <c:v>65.872723735667819</c:v>
                </c:pt>
                <c:pt idx="2">
                  <c:v>64.920999895855033</c:v>
                </c:pt>
                <c:pt idx="3">
                  <c:v>64.348156273186788</c:v>
                </c:pt>
                <c:pt idx="4">
                  <c:v>63.961214177495464</c:v>
                </c:pt>
                <c:pt idx="5">
                  <c:v>63.681640145301998</c:v>
                </c:pt>
                <c:pt idx="6">
                  <c:v>63.470666597236232</c:v>
                </c:pt>
                <c:pt idx="7">
                  <c:v>63.306660858249757</c:v>
                </c:pt>
                <c:pt idx="8">
                  <c:v>63.176475264577313</c:v>
                </c:pt>
                <c:pt idx="9">
                  <c:v>63.071597815034494</c:v>
                </c:pt>
                <c:pt idx="10">
                  <c:v>62.986242389175281</c:v>
                </c:pt>
                <c:pt idx="11">
                  <c:v>62.916320188893749</c:v>
                </c:pt>
                <c:pt idx="12">
                  <c:v>62.858848941489654</c:v>
                </c:pt>
                <c:pt idx="13">
                  <c:v>62.811595446956524</c:v>
                </c:pt>
                <c:pt idx="14">
                  <c:v>62.772849828840151</c:v>
                </c:pt>
                <c:pt idx="15">
                  <c:v>62.741277731491124</c:v>
                </c:pt>
                <c:pt idx="16">
                  <c:v>62.715820531677871</c:v>
                </c:pt>
                <c:pt idx="17">
                  <c:v>62.695626156771361</c:v>
                </c:pt>
                <c:pt idx="18">
                  <c:v>62.68</c:v>
                </c:pt>
                <c:pt idx="19">
                  <c:v>62.668369378628185</c:v>
                </c:pt>
                <c:pt idx="20">
                  <c:v>62.660257329609081</c:v>
                </c:pt>
                <c:pt idx="21">
                  <c:v>62.655262975503099</c:v>
                </c:pt>
                <c:pt idx="22">
                  <c:v>62.653046598497347</c:v>
                </c:pt>
                <c:pt idx="23">
                  <c:v>62.653318143947281</c:v>
                </c:pt>
                <c:pt idx="24">
                  <c:v>62.655828259450175</c:v>
                </c:pt>
                <c:pt idx="25">
                  <c:v>62.660361234015113</c:v>
                </c:pt>
                <c:pt idx="26">
                  <c:v>62.666729378816939</c:v>
                </c:pt>
                <c:pt idx="27">
                  <c:v>62.674768514133788</c:v>
                </c:pt>
                <c:pt idx="28">
                  <c:v>62.684334313995592</c:v>
                </c:pt>
                <c:pt idx="29">
                  <c:v>62.695299322323514</c:v>
                </c:pt>
                <c:pt idx="30">
                  <c:v>62.707550499483354</c:v>
                </c:pt>
                <c:pt idx="31">
                  <c:v>62.720987191310314</c:v>
                </c:pt>
                <c:pt idx="32">
                  <c:v>62.73551943723357</c:v>
                </c:pt>
                <c:pt idx="33">
                  <c:v>62.751066552559998</c:v>
                </c:pt>
                <c:pt idx="34">
                  <c:v>62.767555933917158</c:v>
                </c:pt>
                <c:pt idx="35">
                  <c:v>62.784922047488962</c:v>
                </c:pt>
                <c:pt idx="36">
                  <c:v>62.803105567889915</c:v>
                </c:pt>
                <c:pt idx="37">
                  <c:v>62.822052641861013</c:v>
                </c:pt>
                <c:pt idx="38">
                  <c:v>62.841714255958422</c:v>
                </c:pt>
                <c:pt idx="39">
                  <c:v>62.862045691311494</c:v>
                </c:pt>
                <c:pt idx="40">
                  <c:v>62.883006051620839</c:v>
                </c:pt>
                <c:pt idx="41">
                  <c:v>62.904557853055096</c:v>
                </c:pt>
                <c:pt idx="42">
                  <c:v>62.926666666666314</c:v>
                </c:pt>
                <c:pt idx="43">
                  <c:v>62.949300805568321</c:v>
                </c:pt>
                <c:pt idx="44">
                  <c:v>62.972431050388074</c:v>
                </c:pt>
                <c:pt idx="45">
                  <c:v>62.996030407591803</c:v>
                </c:pt>
                <c:pt idx="46">
                  <c:v>63.020073896121119</c:v>
                </c:pt>
                <c:pt idx="47">
                  <c:v>63.04453835850601</c:v>
                </c:pt>
                <c:pt idx="48">
                  <c:v>63.069402293206544</c:v>
                </c:pt>
                <c:pt idx="49">
                  <c:v>63.094645705414734</c:v>
                </c:pt>
                <c:pt idx="50">
                  <c:v>63.120249973963759</c:v>
                </c:pt>
                <c:pt idx="51">
                  <c:v>63.146197732331885</c:v>
                </c:pt>
                <c:pt idx="52">
                  <c:v>63.172472762004972</c:v>
                </c:pt>
                <c:pt idx="53">
                  <c:v>63.199059896713379</c:v>
                </c:pt>
                <c:pt idx="54">
                  <c:v>63.225944936254557</c:v>
                </c:pt>
                <c:pt idx="55">
                  <c:v>63.253114568785477</c:v>
                </c:pt>
                <c:pt idx="56">
                  <c:v>63.280556300624561</c:v>
                </c:pt>
                <c:pt idx="57">
                  <c:v>63.308258392712595</c:v>
                </c:pt>
                <c:pt idx="58">
                  <c:v>63.336209803004941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794048"/>
        <c:axId val="89795968"/>
      </c:lineChart>
      <c:catAx>
        <c:axId val="89794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0" dirty="0"/>
                  <a:t>total</a:t>
                </a:r>
                <a:r>
                  <a:rPr lang="en-US" sz="1400" b="0" baseline="0" dirty="0"/>
                  <a:t> # samples taken during program execution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795968"/>
        <c:crosses val="autoZero"/>
        <c:auto val="1"/>
        <c:lblAlgn val="ctr"/>
        <c:lblOffset val="100"/>
        <c:noMultiLvlLbl val="0"/>
      </c:catAx>
      <c:valAx>
        <c:axId val="89795968"/>
        <c:scaling>
          <c:orientation val="minMax"/>
          <c:max val="75"/>
          <c:min val="4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/>
                  <a:t>predicted 95% confidence interval time (sec) for </a:t>
                </a:r>
                <a:r>
                  <a:rPr lang="en-US" sz="1400" b="0" i="1" dirty="0" err="1"/>
                  <a:t>foo</a:t>
                </a:r>
                <a:endParaRPr lang="en-US" sz="1400" b="0" i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794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'p and n% of N'!$F$1:$F$99</c:f>
              <c:numCache>
                <c:formatCode>General</c:formatCode>
                <c:ptCount val="99"/>
                <c:pt idx="0">
                  <c:v>1.0000000000000005E-2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4.0000000000000022E-2</c:v>
                </c:pt>
                <c:pt idx="4">
                  <c:v>0.05</c:v>
                </c:pt>
                <c:pt idx="5">
                  <c:v>6.0000000000000032E-2</c:v>
                </c:pt>
                <c:pt idx="6">
                  <c:v>7.0000000000000021E-2</c:v>
                </c:pt>
                <c:pt idx="7">
                  <c:v>8.0000000000000043E-2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0.12000000000000002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0.15000000000000024</c:v>
                </c:pt>
                <c:pt idx="15">
                  <c:v>0.16</c:v>
                </c:pt>
                <c:pt idx="16">
                  <c:v>0.17</c:v>
                </c:pt>
                <c:pt idx="17">
                  <c:v>0.18000000000000024</c:v>
                </c:pt>
                <c:pt idx="18">
                  <c:v>0.19</c:v>
                </c:pt>
                <c:pt idx="19">
                  <c:v>0.2</c:v>
                </c:pt>
                <c:pt idx="20">
                  <c:v>0.21000000000000021</c:v>
                </c:pt>
                <c:pt idx="21">
                  <c:v>0.22</c:v>
                </c:pt>
                <c:pt idx="22">
                  <c:v>0.23</c:v>
                </c:pt>
                <c:pt idx="23">
                  <c:v>0.24000000000000021</c:v>
                </c:pt>
                <c:pt idx="24">
                  <c:v>0.25</c:v>
                </c:pt>
                <c:pt idx="25">
                  <c:v>0.26</c:v>
                </c:pt>
                <c:pt idx="26">
                  <c:v>0.27</c:v>
                </c:pt>
                <c:pt idx="27">
                  <c:v>0.28000000000000008</c:v>
                </c:pt>
                <c:pt idx="28">
                  <c:v>0.29000000000000031</c:v>
                </c:pt>
                <c:pt idx="29">
                  <c:v>0.30000000000000032</c:v>
                </c:pt>
                <c:pt idx="30">
                  <c:v>0.31000000000000077</c:v>
                </c:pt>
                <c:pt idx="31">
                  <c:v>0.32000000000000089</c:v>
                </c:pt>
                <c:pt idx="32">
                  <c:v>0.33000000000000101</c:v>
                </c:pt>
                <c:pt idx="33">
                  <c:v>0.34</c:v>
                </c:pt>
                <c:pt idx="34">
                  <c:v>0.35000000000000031</c:v>
                </c:pt>
                <c:pt idx="35">
                  <c:v>0.36000000000000032</c:v>
                </c:pt>
                <c:pt idx="36">
                  <c:v>0.37000000000000038</c:v>
                </c:pt>
                <c:pt idx="37">
                  <c:v>0.38000000000000089</c:v>
                </c:pt>
                <c:pt idx="38">
                  <c:v>0.3900000000000009</c:v>
                </c:pt>
                <c:pt idx="39">
                  <c:v>0.4</c:v>
                </c:pt>
                <c:pt idx="40">
                  <c:v>0.41000000000000031</c:v>
                </c:pt>
                <c:pt idx="41">
                  <c:v>0.42000000000000032</c:v>
                </c:pt>
                <c:pt idx="42">
                  <c:v>0.43000000000000038</c:v>
                </c:pt>
                <c:pt idx="43">
                  <c:v>0.44</c:v>
                </c:pt>
                <c:pt idx="44">
                  <c:v>0.45</c:v>
                </c:pt>
                <c:pt idx="45">
                  <c:v>0.46</c:v>
                </c:pt>
                <c:pt idx="46">
                  <c:v>0.47000000000000008</c:v>
                </c:pt>
                <c:pt idx="47">
                  <c:v>0.48000000000000032</c:v>
                </c:pt>
                <c:pt idx="48">
                  <c:v>0.49000000000000032</c:v>
                </c:pt>
                <c:pt idx="49">
                  <c:v>0.5</c:v>
                </c:pt>
                <c:pt idx="50">
                  <c:v>0.51</c:v>
                </c:pt>
                <c:pt idx="51">
                  <c:v>0.52</c:v>
                </c:pt>
                <c:pt idx="52">
                  <c:v>0.53</c:v>
                </c:pt>
                <c:pt idx="53">
                  <c:v>0.54</c:v>
                </c:pt>
                <c:pt idx="54">
                  <c:v>0.55000000000000004</c:v>
                </c:pt>
                <c:pt idx="55">
                  <c:v>0.56000000000000005</c:v>
                </c:pt>
                <c:pt idx="56">
                  <c:v>0.56999999999999995</c:v>
                </c:pt>
                <c:pt idx="57">
                  <c:v>0.58000000000000007</c:v>
                </c:pt>
                <c:pt idx="58">
                  <c:v>0.59</c:v>
                </c:pt>
                <c:pt idx="59">
                  <c:v>0.60000000000000064</c:v>
                </c:pt>
                <c:pt idx="60">
                  <c:v>0.61000000000000065</c:v>
                </c:pt>
                <c:pt idx="61">
                  <c:v>0.62000000000000155</c:v>
                </c:pt>
                <c:pt idx="62">
                  <c:v>0.63000000000000178</c:v>
                </c:pt>
                <c:pt idx="63">
                  <c:v>0.64000000000000179</c:v>
                </c:pt>
                <c:pt idx="64">
                  <c:v>0.65000000000000191</c:v>
                </c:pt>
                <c:pt idx="65">
                  <c:v>0.66000000000000203</c:v>
                </c:pt>
                <c:pt idx="66">
                  <c:v>0.67000000000000204</c:v>
                </c:pt>
                <c:pt idx="67">
                  <c:v>0.68</c:v>
                </c:pt>
                <c:pt idx="68">
                  <c:v>0.69000000000000061</c:v>
                </c:pt>
                <c:pt idx="69">
                  <c:v>0.70000000000000062</c:v>
                </c:pt>
                <c:pt idx="70">
                  <c:v>0.71000000000000063</c:v>
                </c:pt>
                <c:pt idx="71">
                  <c:v>0.72000000000000064</c:v>
                </c:pt>
                <c:pt idx="72">
                  <c:v>0.73000000000000065</c:v>
                </c:pt>
                <c:pt idx="73">
                  <c:v>0.74000000000000155</c:v>
                </c:pt>
                <c:pt idx="74">
                  <c:v>0.75000000000000167</c:v>
                </c:pt>
                <c:pt idx="75">
                  <c:v>0.76000000000000179</c:v>
                </c:pt>
                <c:pt idx="76">
                  <c:v>0.77000000000000179</c:v>
                </c:pt>
                <c:pt idx="77">
                  <c:v>0.78</c:v>
                </c:pt>
                <c:pt idx="78">
                  <c:v>0.79</c:v>
                </c:pt>
                <c:pt idx="79">
                  <c:v>0.8</c:v>
                </c:pt>
                <c:pt idx="80">
                  <c:v>0.81</c:v>
                </c:pt>
                <c:pt idx="81">
                  <c:v>0.82000000000000062</c:v>
                </c:pt>
                <c:pt idx="82">
                  <c:v>0.83000000000000063</c:v>
                </c:pt>
                <c:pt idx="83">
                  <c:v>0.84000000000000064</c:v>
                </c:pt>
                <c:pt idx="84">
                  <c:v>0.85000000000000064</c:v>
                </c:pt>
                <c:pt idx="85">
                  <c:v>0.86000000000000065</c:v>
                </c:pt>
                <c:pt idx="86">
                  <c:v>0.87000000000000155</c:v>
                </c:pt>
                <c:pt idx="87">
                  <c:v>0.88</c:v>
                </c:pt>
                <c:pt idx="88">
                  <c:v>0.89</c:v>
                </c:pt>
                <c:pt idx="89">
                  <c:v>0.9</c:v>
                </c:pt>
                <c:pt idx="90">
                  <c:v>0.91</c:v>
                </c:pt>
                <c:pt idx="91">
                  <c:v>0.92</c:v>
                </c:pt>
                <c:pt idx="92">
                  <c:v>0.93</c:v>
                </c:pt>
                <c:pt idx="93">
                  <c:v>0.94000000000000061</c:v>
                </c:pt>
                <c:pt idx="94">
                  <c:v>0.95000000000000062</c:v>
                </c:pt>
                <c:pt idx="95">
                  <c:v>0.96000000000000063</c:v>
                </c:pt>
                <c:pt idx="96">
                  <c:v>0.97000000000000064</c:v>
                </c:pt>
                <c:pt idx="97">
                  <c:v>0.98</c:v>
                </c:pt>
                <c:pt idx="98">
                  <c:v>0.99</c:v>
                </c:pt>
              </c:numCache>
            </c:numRef>
          </c:cat>
          <c:val>
            <c:numRef>
              <c:f>'p and n% of N'!$H$1:$H$99</c:f>
              <c:numCache>
                <c:formatCode>General</c:formatCode>
                <c:ptCount val="99"/>
                <c:pt idx="0">
                  <c:v>9.9000000000000268E-3</c:v>
                </c:pt>
                <c:pt idx="1">
                  <c:v>1.9599999999999999E-2</c:v>
                </c:pt>
                <c:pt idx="2">
                  <c:v>2.9100000000000001E-2</c:v>
                </c:pt>
                <c:pt idx="3">
                  <c:v>3.8399999999999997E-2</c:v>
                </c:pt>
                <c:pt idx="4">
                  <c:v>4.7500000000000014E-2</c:v>
                </c:pt>
                <c:pt idx="5">
                  <c:v>5.6399999999999992E-2</c:v>
                </c:pt>
                <c:pt idx="6">
                  <c:v>6.5100000000000019E-2</c:v>
                </c:pt>
                <c:pt idx="7">
                  <c:v>7.3599999999999999E-2</c:v>
                </c:pt>
                <c:pt idx="8">
                  <c:v>8.1900000000000001E-2</c:v>
                </c:pt>
                <c:pt idx="9">
                  <c:v>9.0000000000000024E-2</c:v>
                </c:pt>
                <c:pt idx="10">
                  <c:v>9.7900000000000001E-2</c:v>
                </c:pt>
                <c:pt idx="11">
                  <c:v>0.10560000000000012</c:v>
                </c:pt>
                <c:pt idx="12">
                  <c:v>0.11310000000000002</c:v>
                </c:pt>
                <c:pt idx="13">
                  <c:v>0.12040000000000002</c:v>
                </c:pt>
                <c:pt idx="14">
                  <c:v>0.1275</c:v>
                </c:pt>
                <c:pt idx="15">
                  <c:v>0.13439999999999999</c:v>
                </c:pt>
                <c:pt idx="16">
                  <c:v>0.1411</c:v>
                </c:pt>
                <c:pt idx="17">
                  <c:v>0.14760000000000001</c:v>
                </c:pt>
                <c:pt idx="18">
                  <c:v>0.15390000000000048</c:v>
                </c:pt>
                <c:pt idx="19">
                  <c:v>0.16000000000000003</c:v>
                </c:pt>
                <c:pt idx="20">
                  <c:v>0.16589999999999999</c:v>
                </c:pt>
                <c:pt idx="21">
                  <c:v>0.1716</c:v>
                </c:pt>
                <c:pt idx="22">
                  <c:v>0.17710000000000001</c:v>
                </c:pt>
                <c:pt idx="23">
                  <c:v>0.18240000000000048</c:v>
                </c:pt>
                <c:pt idx="24">
                  <c:v>0.18750000000000042</c:v>
                </c:pt>
                <c:pt idx="25">
                  <c:v>0.19240000000000004</c:v>
                </c:pt>
                <c:pt idx="26">
                  <c:v>0.1971</c:v>
                </c:pt>
                <c:pt idx="27">
                  <c:v>0.2016</c:v>
                </c:pt>
                <c:pt idx="28">
                  <c:v>0.20590000000000039</c:v>
                </c:pt>
                <c:pt idx="29">
                  <c:v>0.21000000000000021</c:v>
                </c:pt>
                <c:pt idx="30">
                  <c:v>0.21390000000000045</c:v>
                </c:pt>
                <c:pt idx="31">
                  <c:v>0.21760000000000004</c:v>
                </c:pt>
                <c:pt idx="32">
                  <c:v>0.22109999999999999</c:v>
                </c:pt>
                <c:pt idx="33">
                  <c:v>0.22439999999999999</c:v>
                </c:pt>
                <c:pt idx="34">
                  <c:v>0.22750000000000001</c:v>
                </c:pt>
                <c:pt idx="35">
                  <c:v>0.23039999999999999</c:v>
                </c:pt>
                <c:pt idx="36">
                  <c:v>0.2331</c:v>
                </c:pt>
                <c:pt idx="37">
                  <c:v>0.2356</c:v>
                </c:pt>
                <c:pt idx="38">
                  <c:v>0.23790000000000042</c:v>
                </c:pt>
                <c:pt idx="39">
                  <c:v>0.24000000000000021</c:v>
                </c:pt>
                <c:pt idx="40">
                  <c:v>0.24190000000000045</c:v>
                </c:pt>
                <c:pt idx="41">
                  <c:v>0.24360000000000001</c:v>
                </c:pt>
                <c:pt idx="42">
                  <c:v>0.24510000000000001</c:v>
                </c:pt>
                <c:pt idx="43">
                  <c:v>0.24640000000000051</c:v>
                </c:pt>
                <c:pt idx="44">
                  <c:v>0.24750000000000041</c:v>
                </c:pt>
                <c:pt idx="45">
                  <c:v>0.24840000000000054</c:v>
                </c:pt>
                <c:pt idx="46">
                  <c:v>0.24910000000000004</c:v>
                </c:pt>
                <c:pt idx="47">
                  <c:v>0.24960000000000004</c:v>
                </c:pt>
                <c:pt idx="48">
                  <c:v>0.24990000000000054</c:v>
                </c:pt>
                <c:pt idx="49">
                  <c:v>0.25</c:v>
                </c:pt>
                <c:pt idx="50">
                  <c:v>0.24990000000000054</c:v>
                </c:pt>
                <c:pt idx="51">
                  <c:v>0.24960000000000004</c:v>
                </c:pt>
                <c:pt idx="52">
                  <c:v>0.24910000000000004</c:v>
                </c:pt>
                <c:pt idx="53">
                  <c:v>0.24840000000000051</c:v>
                </c:pt>
                <c:pt idx="54">
                  <c:v>0.24750000000000039</c:v>
                </c:pt>
                <c:pt idx="55">
                  <c:v>0.24640000000000045</c:v>
                </c:pt>
                <c:pt idx="56">
                  <c:v>0.24510000000000001</c:v>
                </c:pt>
                <c:pt idx="57">
                  <c:v>0.24360000000000001</c:v>
                </c:pt>
                <c:pt idx="58">
                  <c:v>0.24190000000000042</c:v>
                </c:pt>
                <c:pt idx="59">
                  <c:v>0.24000000000000021</c:v>
                </c:pt>
                <c:pt idx="60">
                  <c:v>0.23790000000000042</c:v>
                </c:pt>
                <c:pt idx="61">
                  <c:v>0.2356</c:v>
                </c:pt>
                <c:pt idx="62">
                  <c:v>0.2331</c:v>
                </c:pt>
                <c:pt idx="63">
                  <c:v>0.23039999999999999</c:v>
                </c:pt>
                <c:pt idx="64">
                  <c:v>0.22750000000000001</c:v>
                </c:pt>
                <c:pt idx="65">
                  <c:v>0.22439999999999999</c:v>
                </c:pt>
                <c:pt idx="66">
                  <c:v>0.22109999999999999</c:v>
                </c:pt>
                <c:pt idx="67">
                  <c:v>0.21760000000000004</c:v>
                </c:pt>
                <c:pt idx="68">
                  <c:v>0.21390000000000048</c:v>
                </c:pt>
                <c:pt idx="69">
                  <c:v>0.21000000000000021</c:v>
                </c:pt>
                <c:pt idx="70">
                  <c:v>0.20590000000000044</c:v>
                </c:pt>
                <c:pt idx="71">
                  <c:v>0.2016</c:v>
                </c:pt>
                <c:pt idx="72">
                  <c:v>0.1971</c:v>
                </c:pt>
                <c:pt idx="73">
                  <c:v>0.19240000000000004</c:v>
                </c:pt>
                <c:pt idx="74">
                  <c:v>0.18750000000000042</c:v>
                </c:pt>
                <c:pt idx="75">
                  <c:v>0.18240000000000048</c:v>
                </c:pt>
                <c:pt idx="76">
                  <c:v>0.17710000000000001</c:v>
                </c:pt>
                <c:pt idx="77">
                  <c:v>0.1716</c:v>
                </c:pt>
                <c:pt idx="78">
                  <c:v>0.16589999999999999</c:v>
                </c:pt>
                <c:pt idx="79">
                  <c:v>0.16000000000000003</c:v>
                </c:pt>
                <c:pt idx="80">
                  <c:v>0.15390000000000043</c:v>
                </c:pt>
                <c:pt idx="81">
                  <c:v>0.14760000000000004</c:v>
                </c:pt>
                <c:pt idx="82">
                  <c:v>0.14110000000000003</c:v>
                </c:pt>
                <c:pt idx="83">
                  <c:v>0.13440000000000021</c:v>
                </c:pt>
                <c:pt idx="84">
                  <c:v>0.1275</c:v>
                </c:pt>
                <c:pt idx="85">
                  <c:v>0.12040000000000002</c:v>
                </c:pt>
                <c:pt idx="86">
                  <c:v>0.11310000000000002</c:v>
                </c:pt>
                <c:pt idx="87">
                  <c:v>0.10560000000000012</c:v>
                </c:pt>
                <c:pt idx="88">
                  <c:v>9.7900000000000015E-2</c:v>
                </c:pt>
                <c:pt idx="89">
                  <c:v>9.0000000000000024E-2</c:v>
                </c:pt>
                <c:pt idx="90">
                  <c:v>8.1900000000000001E-2</c:v>
                </c:pt>
                <c:pt idx="91">
                  <c:v>7.3599999999999971E-2</c:v>
                </c:pt>
                <c:pt idx="92">
                  <c:v>6.5099999999999963E-2</c:v>
                </c:pt>
                <c:pt idx="93">
                  <c:v>5.6400000000000054E-2</c:v>
                </c:pt>
                <c:pt idx="94">
                  <c:v>4.7500000000000084E-2</c:v>
                </c:pt>
                <c:pt idx="95">
                  <c:v>3.8400000000000031E-2</c:v>
                </c:pt>
                <c:pt idx="96">
                  <c:v>2.9100000000000025E-2</c:v>
                </c:pt>
                <c:pt idx="97">
                  <c:v>1.9600000000000072E-2</c:v>
                </c:pt>
                <c:pt idx="98">
                  <c:v>9.9000000000000268E-3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100608"/>
        <c:axId val="124102528"/>
      </c:lineChart>
      <c:catAx>
        <c:axId val="1241006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value of 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410252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24102528"/>
        <c:scaling>
          <c:orientation val="minMax"/>
          <c:max val="0.2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100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49444351371022"/>
          <c:y val="1.753597610643497E-2"/>
          <c:w val="0.76751619478416022"/>
          <c:h val="0.81382636437686651"/>
        </c:manualLayout>
      </c:layout>
      <c:lineChart>
        <c:grouping val="standard"/>
        <c:varyColors val="0"/>
        <c:ser>
          <c:idx val="2"/>
          <c:order val="0"/>
          <c:tx>
            <c:v>99%</c:v>
          </c:tx>
          <c:marker>
            <c:symbol val="none"/>
          </c:marker>
          <c:val>
            <c:numRef>
              <c:f>'effect of p (2)'!$Q$7:$Q$27</c:f>
              <c:numCache>
                <c:formatCode>General</c:formatCode>
                <c:ptCount val="21"/>
                <c:pt idx="0">
                  <c:v>657</c:v>
                </c:pt>
                <c:pt idx="1">
                  <c:v>3152</c:v>
                </c:pt>
                <c:pt idx="2">
                  <c:v>5973</c:v>
                </c:pt>
                <c:pt idx="3">
                  <c:v>8461</c:v>
                </c:pt>
                <c:pt idx="4">
                  <c:v>10618</c:v>
                </c:pt>
                <c:pt idx="5">
                  <c:v>12443</c:v>
                </c:pt>
                <c:pt idx="6">
                  <c:v>13936</c:v>
                </c:pt>
                <c:pt idx="7">
                  <c:v>15097</c:v>
                </c:pt>
                <c:pt idx="8">
                  <c:v>15926</c:v>
                </c:pt>
                <c:pt idx="9">
                  <c:v>16424</c:v>
                </c:pt>
                <c:pt idx="10">
                  <c:v>16590</c:v>
                </c:pt>
                <c:pt idx="11">
                  <c:v>16424</c:v>
                </c:pt>
                <c:pt idx="12">
                  <c:v>15926</c:v>
                </c:pt>
                <c:pt idx="13">
                  <c:v>15097</c:v>
                </c:pt>
                <c:pt idx="14">
                  <c:v>13936</c:v>
                </c:pt>
                <c:pt idx="15">
                  <c:v>12443</c:v>
                </c:pt>
                <c:pt idx="16">
                  <c:v>10618</c:v>
                </c:pt>
                <c:pt idx="17">
                  <c:v>8461</c:v>
                </c:pt>
                <c:pt idx="18">
                  <c:v>5973</c:v>
                </c:pt>
                <c:pt idx="19">
                  <c:v>3152</c:v>
                </c:pt>
                <c:pt idx="20">
                  <c:v>657</c:v>
                </c:pt>
              </c:numCache>
            </c:numRef>
          </c:val>
          <c:smooth val="0"/>
        </c:ser>
        <c:ser>
          <c:idx val="0"/>
          <c:order val="1"/>
          <c:tx>
            <c:v>95%</c:v>
          </c:tx>
          <c:marker>
            <c:symbol val="none"/>
          </c:marker>
          <c:val>
            <c:numRef>
              <c:f>'effect of p (2)'!$K$7:$K$27</c:f>
              <c:numCache>
                <c:formatCode>General</c:formatCode>
                <c:ptCount val="21"/>
                <c:pt idx="0">
                  <c:v>381</c:v>
                </c:pt>
                <c:pt idx="1">
                  <c:v>1825</c:v>
                </c:pt>
                <c:pt idx="2">
                  <c:v>3458</c:v>
                </c:pt>
                <c:pt idx="3">
                  <c:v>4899</c:v>
                </c:pt>
                <c:pt idx="4">
                  <c:v>6147</c:v>
                </c:pt>
                <c:pt idx="5">
                  <c:v>7203</c:v>
                </c:pt>
                <c:pt idx="6">
                  <c:v>8068</c:v>
                </c:pt>
                <c:pt idx="7">
                  <c:v>8740</c:v>
                </c:pt>
                <c:pt idx="8">
                  <c:v>9220</c:v>
                </c:pt>
                <c:pt idx="9">
                  <c:v>9508</c:v>
                </c:pt>
                <c:pt idx="10">
                  <c:v>9604</c:v>
                </c:pt>
                <c:pt idx="11">
                  <c:v>9508</c:v>
                </c:pt>
                <c:pt idx="12">
                  <c:v>9220</c:v>
                </c:pt>
                <c:pt idx="13">
                  <c:v>8740</c:v>
                </c:pt>
                <c:pt idx="14">
                  <c:v>8068</c:v>
                </c:pt>
                <c:pt idx="15">
                  <c:v>7203</c:v>
                </c:pt>
                <c:pt idx="16">
                  <c:v>6147</c:v>
                </c:pt>
                <c:pt idx="17">
                  <c:v>4899</c:v>
                </c:pt>
                <c:pt idx="18">
                  <c:v>3458</c:v>
                </c:pt>
                <c:pt idx="19">
                  <c:v>1825</c:v>
                </c:pt>
                <c:pt idx="20">
                  <c:v>381</c:v>
                </c:pt>
              </c:numCache>
            </c:numRef>
          </c:val>
          <c:smooth val="0"/>
        </c:ser>
        <c:ser>
          <c:idx val="1"/>
          <c:order val="2"/>
          <c:tx>
            <c:v>90%</c:v>
          </c:tx>
          <c:marker>
            <c:symbol val="none"/>
          </c:marker>
          <c:cat>
            <c:numRef>
              <c:f>'effect of p (2)'!$B$7:$B$27</c:f>
              <c:numCache>
                <c:formatCode>General</c:formatCode>
                <c:ptCount val="21"/>
                <c:pt idx="0">
                  <c:v>1.0000000000000005E-2</c:v>
                </c:pt>
                <c:pt idx="1">
                  <c:v>0.05</c:v>
                </c:pt>
                <c:pt idx="2">
                  <c:v>0.1</c:v>
                </c:pt>
                <c:pt idx="3">
                  <c:v>0.15000000000000024</c:v>
                </c:pt>
                <c:pt idx="4">
                  <c:v>0.2</c:v>
                </c:pt>
                <c:pt idx="5">
                  <c:v>0.25</c:v>
                </c:pt>
                <c:pt idx="6">
                  <c:v>0.30000000000000032</c:v>
                </c:pt>
                <c:pt idx="7">
                  <c:v>0.35000000000000031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0.60000000000000064</c:v>
                </c:pt>
                <c:pt idx="13">
                  <c:v>0.65000000000000291</c:v>
                </c:pt>
                <c:pt idx="14">
                  <c:v>0.70000000000000062</c:v>
                </c:pt>
                <c:pt idx="15">
                  <c:v>0.75000000000000255</c:v>
                </c:pt>
                <c:pt idx="16">
                  <c:v>0.8</c:v>
                </c:pt>
                <c:pt idx="17">
                  <c:v>0.85000000000000064</c:v>
                </c:pt>
                <c:pt idx="18">
                  <c:v>0.9</c:v>
                </c:pt>
                <c:pt idx="19">
                  <c:v>0.95000000000000062</c:v>
                </c:pt>
                <c:pt idx="20">
                  <c:v>0.99</c:v>
                </c:pt>
              </c:numCache>
            </c:numRef>
          </c:cat>
          <c:val>
            <c:numRef>
              <c:f>'effect of p (2)'!$E$7:$E$27</c:f>
              <c:numCache>
                <c:formatCode>General</c:formatCode>
                <c:ptCount val="21"/>
                <c:pt idx="0">
                  <c:v>268</c:v>
                </c:pt>
                <c:pt idx="1">
                  <c:v>1286</c:v>
                </c:pt>
                <c:pt idx="2">
                  <c:v>2436</c:v>
                </c:pt>
                <c:pt idx="3">
                  <c:v>3451</c:v>
                </c:pt>
                <c:pt idx="4">
                  <c:v>4330</c:v>
                </c:pt>
                <c:pt idx="5">
                  <c:v>5074</c:v>
                </c:pt>
                <c:pt idx="6">
                  <c:v>5683</c:v>
                </c:pt>
                <c:pt idx="7">
                  <c:v>6157</c:v>
                </c:pt>
                <c:pt idx="8">
                  <c:v>6495</c:v>
                </c:pt>
                <c:pt idx="9">
                  <c:v>6698</c:v>
                </c:pt>
                <c:pt idx="10">
                  <c:v>6766</c:v>
                </c:pt>
                <c:pt idx="11">
                  <c:v>6698</c:v>
                </c:pt>
                <c:pt idx="12">
                  <c:v>6495</c:v>
                </c:pt>
                <c:pt idx="13">
                  <c:v>6157</c:v>
                </c:pt>
                <c:pt idx="14">
                  <c:v>5683</c:v>
                </c:pt>
                <c:pt idx="15">
                  <c:v>5074</c:v>
                </c:pt>
                <c:pt idx="16">
                  <c:v>4330</c:v>
                </c:pt>
                <c:pt idx="17">
                  <c:v>3451</c:v>
                </c:pt>
                <c:pt idx="18">
                  <c:v>2436</c:v>
                </c:pt>
                <c:pt idx="19">
                  <c:v>1286</c:v>
                </c:pt>
                <c:pt idx="20">
                  <c:v>268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876288"/>
        <c:axId val="126300928"/>
      </c:lineChart>
      <c:catAx>
        <c:axId val="126876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 values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300928"/>
        <c:crosses val="autoZero"/>
        <c:auto val="1"/>
        <c:lblAlgn val="ctr"/>
        <c:lblOffset val="100"/>
        <c:tickLblSkip val="2"/>
        <c:noMultiLvlLbl val="0"/>
      </c:catAx>
      <c:valAx>
        <c:axId val="126300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sample count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6876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cat>
            <c:numRef>
              <c:f>'mSRout20_300_3-148_250 (3)'!$A$4:$BH$4</c:f>
              <c:numCache>
                <c:formatCode>General</c:formatCode>
                <c:ptCount val="60"/>
                <c:pt idx="0">
                  <c:v>900</c:v>
                </c:pt>
                <c:pt idx="2">
                  <c:v>2400</c:v>
                </c:pt>
                <c:pt idx="4">
                  <c:v>3900</c:v>
                </c:pt>
                <c:pt idx="6">
                  <c:v>5400</c:v>
                </c:pt>
                <c:pt idx="8">
                  <c:v>6900</c:v>
                </c:pt>
                <c:pt idx="10">
                  <c:v>8400</c:v>
                </c:pt>
                <c:pt idx="12">
                  <c:v>9900</c:v>
                </c:pt>
                <c:pt idx="14">
                  <c:v>11400</c:v>
                </c:pt>
                <c:pt idx="16">
                  <c:v>12900</c:v>
                </c:pt>
                <c:pt idx="18">
                  <c:v>14400</c:v>
                </c:pt>
                <c:pt idx="20">
                  <c:v>15900</c:v>
                </c:pt>
                <c:pt idx="22">
                  <c:v>17400</c:v>
                </c:pt>
                <c:pt idx="24">
                  <c:v>18900</c:v>
                </c:pt>
                <c:pt idx="26">
                  <c:v>20400</c:v>
                </c:pt>
                <c:pt idx="28">
                  <c:v>21900</c:v>
                </c:pt>
                <c:pt idx="30">
                  <c:v>23400</c:v>
                </c:pt>
                <c:pt idx="32">
                  <c:v>24900</c:v>
                </c:pt>
                <c:pt idx="34">
                  <c:v>26400</c:v>
                </c:pt>
                <c:pt idx="36">
                  <c:v>27900</c:v>
                </c:pt>
                <c:pt idx="38">
                  <c:v>29400</c:v>
                </c:pt>
                <c:pt idx="40">
                  <c:v>30900</c:v>
                </c:pt>
                <c:pt idx="42">
                  <c:v>32400</c:v>
                </c:pt>
                <c:pt idx="44">
                  <c:v>33900</c:v>
                </c:pt>
                <c:pt idx="46">
                  <c:v>35400</c:v>
                </c:pt>
                <c:pt idx="48">
                  <c:v>36900</c:v>
                </c:pt>
                <c:pt idx="50">
                  <c:v>38400</c:v>
                </c:pt>
                <c:pt idx="52">
                  <c:v>39900</c:v>
                </c:pt>
                <c:pt idx="54">
                  <c:v>41400</c:v>
                </c:pt>
                <c:pt idx="56">
                  <c:v>42900</c:v>
                </c:pt>
                <c:pt idx="58">
                  <c:v>44400</c:v>
                </c:pt>
              </c:numCache>
            </c:numRef>
          </c:cat>
          <c:val>
            <c:numRef>
              <c:f>'mSRout20_300_3-148_250 (3)'!$A$1:$BH$1</c:f>
              <c:numCache>
                <c:formatCode>General</c:formatCode>
                <c:ptCount val="60"/>
                <c:pt idx="0">
                  <c:v>2.4235818214341398</c:v>
                </c:pt>
                <c:pt idx="2">
                  <c:v>1.520361603432633</c:v>
                </c:pt>
                <c:pt idx="4">
                  <c:v>1.2015598105804319</c:v>
                </c:pt>
                <c:pt idx="6">
                  <c:v>1.0354780847273528</c:v>
                </c:pt>
                <c:pt idx="8">
                  <c:v>0.92328974433392352</c:v>
                </c:pt>
                <c:pt idx="10">
                  <c:v>0.83992333162497956</c:v>
                </c:pt>
                <c:pt idx="12">
                  <c:v>0.77629166004291383</c:v>
                </c:pt>
                <c:pt idx="14">
                  <c:v>0.72711983469136265</c:v>
                </c:pt>
                <c:pt idx="16">
                  <c:v>0.68543760836031353</c:v>
                </c:pt>
                <c:pt idx="18">
                  <c:v>0.6483565215296001</c:v>
                </c:pt>
                <c:pt idx="20">
                  <c:v>0.6174730803598687</c:v>
                </c:pt>
                <c:pt idx="22">
                  <c:v>0.59156646520087919</c:v>
                </c:pt>
                <c:pt idx="24">
                  <c:v>0.56835058354929069</c:v>
                </c:pt>
                <c:pt idx="26">
                  <c:v>0.5495941981456921</c:v>
                </c:pt>
                <c:pt idx="28">
                  <c:v>0.53051805004554708</c:v>
                </c:pt>
                <c:pt idx="30">
                  <c:v>0.51451617318292231</c:v>
                </c:pt>
                <c:pt idx="32">
                  <c:v>0.49978677205847316</c:v>
                </c:pt>
                <c:pt idx="34">
                  <c:v>0.4864621582646414</c:v>
                </c:pt>
                <c:pt idx="36">
                  <c:v>0.47390471472246165</c:v>
                </c:pt>
                <c:pt idx="38">
                  <c:v>0.46257472551695206</c:v>
                </c:pt>
                <c:pt idx="40">
                  <c:v>0.45112045016927632</c:v>
                </c:pt>
                <c:pt idx="42">
                  <c:v>0.44127700069273329</c:v>
                </c:pt>
                <c:pt idx="44">
                  <c:v>0.43214484711238932</c:v>
                </c:pt>
                <c:pt idx="46">
                  <c:v>0.42350358828715851</c:v>
                </c:pt>
                <c:pt idx="48">
                  <c:v>0.41584143693339343</c:v>
                </c:pt>
                <c:pt idx="50">
                  <c:v>0.40798861583984658</c:v>
                </c:pt>
                <c:pt idx="52">
                  <c:v>0.40107188390327264</c:v>
                </c:pt>
                <c:pt idx="54">
                  <c:v>0.39452549692052652</c:v>
                </c:pt>
                <c:pt idx="56">
                  <c:v>0.38803653027991297</c:v>
                </c:pt>
                <c:pt idx="58">
                  <c:v>0.38190391560837911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019456"/>
        <c:axId val="162895360"/>
      </c:barChart>
      <c:catAx>
        <c:axId val="15001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2895360"/>
        <c:crosses val="autoZero"/>
        <c:auto val="1"/>
        <c:lblAlgn val="ctr"/>
        <c:lblOffset val="100"/>
        <c:noMultiLvlLbl val="0"/>
      </c:catAx>
      <c:valAx>
        <c:axId val="162895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0019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'mSRout20_300_3-148_250 (3)'!$A$3</c:f>
              <c:strCache>
                <c:ptCount val="1"/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'mSRout20_300_3-148_250 (3)'!$A$4:$BH$4</c:f>
              <c:numCache>
                <c:formatCode>General</c:formatCode>
                <c:ptCount val="60"/>
                <c:pt idx="0">
                  <c:v>900</c:v>
                </c:pt>
                <c:pt idx="2">
                  <c:v>2400</c:v>
                </c:pt>
                <c:pt idx="4">
                  <c:v>3900</c:v>
                </c:pt>
                <c:pt idx="6">
                  <c:v>5400</c:v>
                </c:pt>
                <c:pt idx="8">
                  <c:v>6900</c:v>
                </c:pt>
                <c:pt idx="10">
                  <c:v>8400</c:v>
                </c:pt>
                <c:pt idx="12">
                  <c:v>9900</c:v>
                </c:pt>
                <c:pt idx="14">
                  <c:v>11400</c:v>
                </c:pt>
                <c:pt idx="16">
                  <c:v>12900</c:v>
                </c:pt>
                <c:pt idx="18">
                  <c:v>14400</c:v>
                </c:pt>
                <c:pt idx="20">
                  <c:v>15900</c:v>
                </c:pt>
                <c:pt idx="22">
                  <c:v>17400</c:v>
                </c:pt>
                <c:pt idx="24">
                  <c:v>18900</c:v>
                </c:pt>
                <c:pt idx="26">
                  <c:v>20400</c:v>
                </c:pt>
                <c:pt idx="28">
                  <c:v>21900</c:v>
                </c:pt>
                <c:pt idx="30">
                  <c:v>23400</c:v>
                </c:pt>
                <c:pt idx="32">
                  <c:v>24900</c:v>
                </c:pt>
                <c:pt idx="34">
                  <c:v>26400</c:v>
                </c:pt>
                <c:pt idx="36">
                  <c:v>27900</c:v>
                </c:pt>
                <c:pt idx="38">
                  <c:v>29400</c:v>
                </c:pt>
                <c:pt idx="40">
                  <c:v>30900</c:v>
                </c:pt>
                <c:pt idx="42">
                  <c:v>32400</c:v>
                </c:pt>
                <c:pt idx="44">
                  <c:v>33900</c:v>
                </c:pt>
                <c:pt idx="46">
                  <c:v>35400</c:v>
                </c:pt>
                <c:pt idx="48">
                  <c:v>36900</c:v>
                </c:pt>
                <c:pt idx="50">
                  <c:v>38400</c:v>
                </c:pt>
                <c:pt idx="52">
                  <c:v>39900</c:v>
                </c:pt>
                <c:pt idx="54">
                  <c:v>41400</c:v>
                </c:pt>
                <c:pt idx="56">
                  <c:v>42900</c:v>
                </c:pt>
                <c:pt idx="58">
                  <c:v>44400</c:v>
                </c:pt>
              </c:numCache>
            </c:numRef>
          </c:cat>
          <c:val>
            <c:numRef>
              <c:f>'mSRout20_300_3-148_250 (3)'!$B$3:$BH$3</c:f>
              <c:numCache>
                <c:formatCode>General</c:formatCode>
                <c:ptCount val="59"/>
                <c:pt idx="0">
                  <c:v>946</c:v>
                </c:pt>
                <c:pt idx="2">
                  <c:v>945</c:v>
                </c:pt>
                <c:pt idx="4">
                  <c:v>950</c:v>
                </c:pt>
                <c:pt idx="6">
                  <c:v>951</c:v>
                </c:pt>
                <c:pt idx="8">
                  <c:v>952</c:v>
                </c:pt>
                <c:pt idx="10">
                  <c:v>935</c:v>
                </c:pt>
                <c:pt idx="12">
                  <c:v>934</c:v>
                </c:pt>
                <c:pt idx="14">
                  <c:v>913</c:v>
                </c:pt>
                <c:pt idx="16">
                  <c:v>884</c:v>
                </c:pt>
                <c:pt idx="18">
                  <c:v>874</c:v>
                </c:pt>
                <c:pt idx="20">
                  <c:v>861</c:v>
                </c:pt>
                <c:pt idx="22">
                  <c:v>843</c:v>
                </c:pt>
                <c:pt idx="24">
                  <c:v>811</c:v>
                </c:pt>
                <c:pt idx="26">
                  <c:v>788</c:v>
                </c:pt>
                <c:pt idx="28">
                  <c:v>743</c:v>
                </c:pt>
                <c:pt idx="30">
                  <c:v>711</c:v>
                </c:pt>
                <c:pt idx="32">
                  <c:v>638</c:v>
                </c:pt>
                <c:pt idx="34">
                  <c:v>603</c:v>
                </c:pt>
                <c:pt idx="36">
                  <c:v>572</c:v>
                </c:pt>
                <c:pt idx="38">
                  <c:v>495</c:v>
                </c:pt>
                <c:pt idx="40">
                  <c:v>424</c:v>
                </c:pt>
                <c:pt idx="42">
                  <c:v>334</c:v>
                </c:pt>
                <c:pt idx="44">
                  <c:v>260</c:v>
                </c:pt>
                <c:pt idx="46">
                  <c:v>178</c:v>
                </c:pt>
                <c:pt idx="48">
                  <c:v>139</c:v>
                </c:pt>
                <c:pt idx="50">
                  <c:v>99</c:v>
                </c:pt>
                <c:pt idx="52">
                  <c:v>81</c:v>
                </c:pt>
                <c:pt idx="54">
                  <c:v>59</c:v>
                </c:pt>
                <c:pt idx="56">
                  <c:v>35</c:v>
                </c:pt>
                <c:pt idx="58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928128"/>
        <c:axId val="162929664"/>
      </c:barChart>
      <c:catAx>
        <c:axId val="16292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2929664"/>
        <c:crosses val="autoZero"/>
        <c:auto val="1"/>
        <c:lblAlgn val="ctr"/>
        <c:lblOffset val="100"/>
        <c:noMultiLvlLbl val="0"/>
      </c:catAx>
      <c:valAx>
        <c:axId val="162929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928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'mSRout20_300_3-148_250 (2)'!$B$13:$BH$13</c:f>
                <c:numCache>
                  <c:formatCode>General</c:formatCode>
                  <c:ptCount val="59"/>
                  <c:pt idx="0">
                    <c:v>3.002246999999985</c:v>
                  </c:pt>
                  <c:pt idx="2">
                    <c:v>2.7555019999999999</c:v>
                  </c:pt>
                  <c:pt idx="4">
                    <c:v>3.0869230000000059</c:v>
                  </c:pt>
                  <c:pt idx="6">
                    <c:v>1.7857769999999915</c:v>
                  </c:pt>
                  <c:pt idx="8">
                    <c:v>1.2681209999999998</c:v>
                  </c:pt>
                  <c:pt idx="10">
                    <c:v>1.2947129999999945</c:v>
                  </c:pt>
                  <c:pt idx="12">
                    <c:v>1.2526759999999939</c:v>
                  </c:pt>
                  <c:pt idx="14">
                    <c:v>0.7438429999999987</c:v>
                  </c:pt>
                  <c:pt idx="16">
                    <c:v>0.72867899999999963</c:v>
                  </c:pt>
                  <c:pt idx="18">
                    <c:v>1.2439170000000033</c:v>
                  </c:pt>
                  <c:pt idx="20">
                    <c:v>1.3191359999999999</c:v>
                  </c:pt>
                  <c:pt idx="22">
                    <c:v>1.1719189999999955</c:v>
                  </c:pt>
                  <c:pt idx="24">
                    <c:v>1.1608580000000019</c:v>
                  </c:pt>
                  <c:pt idx="26">
                    <c:v>0.74779099999999965</c:v>
                  </c:pt>
                  <c:pt idx="28">
                    <c:v>0.82297200000000004</c:v>
                  </c:pt>
                  <c:pt idx="30">
                    <c:v>0.73195100000000479</c:v>
                  </c:pt>
                  <c:pt idx="32">
                    <c:v>0.71329599999999971</c:v>
                  </c:pt>
                  <c:pt idx="34">
                    <c:v>0.6039089999999947</c:v>
                  </c:pt>
                  <c:pt idx="36">
                    <c:v>0.66016100000000444</c:v>
                  </c:pt>
                  <c:pt idx="38">
                    <c:v>0.5749759999999996</c:v>
                  </c:pt>
                  <c:pt idx="40">
                    <c:v>0.91620199999999841</c:v>
                  </c:pt>
                  <c:pt idx="42">
                    <c:v>0.89387200000000178</c:v>
                  </c:pt>
                  <c:pt idx="44">
                    <c:v>0.68246699999999227</c:v>
                  </c:pt>
                  <c:pt idx="46">
                    <c:v>0.80265999999999593</c:v>
                  </c:pt>
                  <c:pt idx="48">
                    <c:v>0.51956300000000288</c:v>
                  </c:pt>
                  <c:pt idx="50">
                    <c:v>0.75787599999999822</c:v>
                  </c:pt>
                  <c:pt idx="52">
                    <c:v>0.5981960000000015</c:v>
                  </c:pt>
                  <c:pt idx="54">
                    <c:v>0.3448320000000038</c:v>
                  </c:pt>
                  <c:pt idx="56">
                    <c:v>0.47079500000000229</c:v>
                  </c:pt>
                  <c:pt idx="58">
                    <c:v>0.50448599999999777</c:v>
                  </c:pt>
                </c:numCache>
              </c:numRef>
            </c:minus>
          </c:errBars>
          <c:cat>
            <c:numRef>
              <c:f>'mSRout20_300_3-148_250 (2)'!$B$20:$BH$20</c:f>
              <c:numCache>
                <c:formatCode>General</c:formatCode>
                <c:ptCount val="59"/>
                <c:pt idx="0">
                  <c:v>900</c:v>
                </c:pt>
                <c:pt idx="2">
                  <c:v>2400</c:v>
                </c:pt>
                <c:pt idx="4">
                  <c:v>3900</c:v>
                </c:pt>
                <c:pt idx="6">
                  <c:v>5400</c:v>
                </c:pt>
                <c:pt idx="8">
                  <c:v>6900</c:v>
                </c:pt>
                <c:pt idx="10">
                  <c:v>8400</c:v>
                </c:pt>
                <c:pt idx="12">
                  <c:v>9900</c:v>
                </c:pt>
                <c:pt idx="14">
                  <c:v>11400</c:v>
                </c:pt>
                <c:pt idx="16">
                  <c:v>12900</c:v>
                </c:pt>
                <c:pt idx="18">
                  <c:v>14400</c:v>
                </c:pt>
                <c:pt idx="20">
                  <c:v>15900</c:v>
                </c:pt>
                <c:pt idx="22">
                  <c:v>17400</c:v>
                </c:pt>
                <c:pt idx="24">
                  <c:v>18900</c:v>
                </c:pt>
                <c:pt idx="26">
                  <c:v>20400</c:v>
                </c:pt>
                <c:pt idx="28">
                  <c:v>21900</c:v>
                </c:pt>
                <c:pt idx="30">
                  <c:v>23400</c:v>
                </c:pt>
                <c:pt idx="32">
                  <c:v>24900</c:v>
                </c:pt>
                <c:pt idx="34">
                  <c:v>26400</c:v>
                </c:pt>
                <c:pt idx="36">
                  <c:v>27900</c:v>
                </c:pt>
                <c:pt idx="38">
                  <c:v>29400</c:v>
                </c:pt>
                <c:pt idx="40">
                  <c:v>30900</c:v>
                </c:pt>
                <c:pt idx="42">
                  <c:v>32400</c:v>
                </c:pt>
                <c:pt idx="44">
                  <c:v>33900</c:v>
                </c:pt>
                <c:pt idx="46">
                  <c:v>35400</c:v>
                </c:pt>
                <c:pt idx="48">
                  <c:v>36900</c:v>
                </c:pt>
                <c:pt idx="50">
                  <c:v>38400</c:v>
                </c:pt>
                <c:pt idx="52">
                  <c:v>39900</c:v>
                </c:pt>
                <c:pt idx="54">
                  <c:v>41400</c:v>
                </c:pt>
                <c:pt idx="56">
                  <c:v>42900</c:v>
                </c:pt>
                <c:pt idx="58">
                  <c:v>44400</c:v>
                </c:pt>
              </c:numCache>
            </c:numRef>
          </c:cat>
          <c:val>
            <c:numRef>
              <c:f>'mSRout20_300_3-148_250 (2)'!$B$12:$BH$12</c:f>
              <c:numCache>
                <c:formatCode>General</c:formatCode>
                <c:ptCount val="59"/>
                <c:pt idx="0">
                  <c:v>52.372581000000004</c:v>
                </c:pt>
                <c:pt idx="2">
                  <c:v>55.110001000000004</c:v>
                </c:pt>
                <c:pt idx="4">
                  <c:v>56.336347000000004</c:v>
                </c:pt>
                <c:pt idx="6">
                  <c:v>56.865860000000005</c:v>
                </c:pt>
                <c:pt idx="8">
                  <c:v>57.371477999999996</c:v>
                </c:pt>
                <c:pt idx="10">
                  <c:v>57.830572000000011</c:v>
                </c:pt>
                <c:pt idx="12">
                  <c:v>58.172971000000011</c:v>
                </c:pt>
                <c:pt idx="14">
                  <c:v>58.311908999999993</c:v>
                </c:pt>
                <c:pt idx="16">
                  <c:v>58.599994000000002</c:v>
                </c:pt>
                <c:pt idx="18">
                  <c:v>58.906834000000003</c:v>
                </c:pt>
                <c:pt idx="20">
                  <c:v>58.978798000000012</c:v>
                </c:pt>
                <c:pt idx="22">
                  <c:v>59.050894999999997</c:v>
                </c:pt>
                <c:pt idx="24">
                  <c:v>59.12310000000015</c:v>
                </c:pt>
                <c:pt idx="26">
                  <c:v>59.300073000000005</c:v>
                </c:pt>
                <c:pt idx="28">
                  <c:v>59.281680000000001</c:v>
                </c:pt>
                <c:pt idx="30">
                  <c:v>59.457762999999993</c:v>
                </c:pt>
                <c:pt idx="32">
                  <c:v>59.633936000000013</c:v>
                </c:pt>
                <c:pt idx="34">
                  <c:v>59.752157000000011</c:v>
                </c:pt>
                <c:pt idx="36">
                  <c:v>59.920641000000003</c:v>
                </c:pt>
                <c:pt idx="38">
                  <c:v>60.027337000000003</c:v>
                </c:pt>
                <c:pt idx="40">
                  <c:v>60.220486000000001</c:v>
                </c:pt>
                <c:pt idx="42">
                  <c:v>60.336252000000002</c:v>
                </c:pt>
                <c:pt idx="44">
                  <c:v>60.275468000000011</c:v>
                </c:pt>
                <c:pt idx="46">
                  <c:v>60.504937000000005</c:v>
                </c:pt>
                <c:pt idx="48">
                  <c:v>60.495806000000002</c:v>
                </c:pt>
                <c:pt idx="50">
                  <c:v>60.750938000000012</c:v>
                </c:pt>
                <c:pt idx="52">
                  <c:v>60.798605000000165</c:v>
                </c:pt>
                <c:pt idx="54">
                  <c:v>60.743141000000001</c:v>
                </c:pt>
                <c:pt idx="56">
                  <c:v>60.942659000000006</c:v>
                </c:pt>
                <c:pt idx="58">
                  <c:v>61.056876999999993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'mSRout20_300_3-148_250 (2)'!$B$11:$BH$11</c:f>
              <c:numCache>
                <c:formatCode>General</c:formatCode>
                <c:ptCount val="59"/>
                <c:pt idx="0">
                  <c:v>7.6724200000000025</c:v>
                </c:pt>
                <c:pt idx="2">
                  <c:v>5.0100000000000051</c:v>
                </c:pt>
                <c:pt idx="4">
                  <c:v>3.7814779999999999</c:v>
                </c:pt>
                <c:pt idx="6">
                  <c:v>3.2925299999999993</c:v>
                </c:pt>
                <c:pt idx="8">
                  <c:v>3.0609799999999936</c:v>
                </c:pt>
                <c:pt idx="10">
                  <c:v>2.5174970000000059</c:v>
                </c:pt>
                <c:pt idx="12">
                  <c:v>2.3525800000000028</c:v>
                </c:pt>
                <c:pt idx="14">
                  <c:v>2.2049579999999982</c:v>
                </c:pt>
                <c:pt idx="16">
                  <c:v>2.0685119999999992</c:v>
                </c:pt>
                <c:pt idx="18">
                  <c:v>1.813167</c:v>
                </c:pt>
                <c:pt idx="20">
                  <c:v>1.758849000000005</c:v>
                </c:pt>
                <c:pt idx="22">
                  <c:v>1.7666290000000018</c:v>
                </c:pt>
                <c:pt idx="24">
                  <c:v>1.8219009999999958</c:v>
                </c:pt>
                <c:pt idx="26">
                  <c:v>1.6601030000000001</c:v>
                </c:pt>
                <c:pt idx="28">
                  <c:v>1.8133209999999975</c:v>
                </c:pt>
                <c:pt idx="30">
                  <c:v>1.6991670000000041</c:v>
                </c:pt>
                <c:pt idx="32">
                  <c:v>1.5926185000000048</c:v>
                </c:pt>
                <c:pt idx="34">
                  <c:v>1.5213890000000059</c:v>
                </c:pt>
                <c:pt idx="36">
                  <c:v>1.3973379999999977</c:v>
                </c:pt>
                <c:pt idx="38">
                  <c:v>1.3903940000000006</c:v>
                </c:pt>
                <c:pt idx="40">
                  <c:v>1.2647619999999931</c:v>
                </c:pt>
                <c:pt idx="42">
                  <c:v>1.2361989999999992</c:v>
                </c:pt>
                <c:pt idx="44">
                  <c:v>1.3558370000000011</c:v>
                </c:pt>
                <c:pt idx="46">
                  <c:v>1.2345279999999974</c:v>
                </c:pt>
                <c:pt idx="48">
                  <c:v>1.2989139999999959</c:v>
                </c:pt>
                <c:pt idx="50">
                  <c:v>1.144874999999999</c:v>
                </c:pt>
                <c:pt idx="52">
                  <c:v>1.1692040000000006</c:v>
                </c:pt>
                <c:pt idx="54">
                  <c:v>1.3043709999999962</c:v>
                </c:pt>
                <c:pt idx="56">
                  <c:v>1.1806130000000021</c:v>
                </c:pt>
                <c:pt idx="58">
                  <c:v>1.1350959999999972</c:v>
                </c:pt>
              </c:numCache>
            </c:numRef>
          </c:val>
        </c:ser>
        <c:ser>
          <c:idx val="2"/>
          <c:order val="2"/>
          <c:spPr>
            <a:solidFill>
              <a:srgbClr val="4F81BD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'mSRout20_300_3-148_250 (2)'!$B$9:$BH$9</c:f>
                <c:numCache>
                  <c:formatCode>General</c:formatCode>
                  <c:ptCount val="59"/>
                  <c:pt idx="0">
                    <c:v>5.0037489999999991</c:v>
                  </c:pt>
                  <c:pt idx="2">
                    <c:v>3.0059969999999936</c:v>
                  </c:pt>
                  <c:pt idx="4">
                    <c:v>2.3151919999999961</c:v>
                  </c:pt>
                  <c:pt idx="6">
                    <c:v>1.116114000000004</c:v>
                  </c:pt>
                  <c:pt idx="8">
                    <c:v>2.2738700000000032</c:v>
                  </c:pt>
                  <c:pt idx="10">
                    <c:v>1.5464619999999978</c:v>
                  </c:pt>
                  <c:pt idx="12">
                    <c:v>1.0693580000000011</c:v>
                  </c:pt>
                  <c:pt idx="14">
                    <c:v>1.3282889999999981</c:v>
                  </c:pt>
                  <c:pt idx="16">
                    <c:v>1.3868429999999989</c:v>
                  </c:pt>
                  <c:pt idx="18">
                    <c:v>1.1384989999999959</c:v>
                  </c:pt>
                  <c:pt idx="20">
                    <c:v>0.93677599999999472</c:v>
                  </c:pt>
                  <c:pt idx="22">
                    <c:v>0.96202699999999908</c:v>
                  </c:pt>
                  <c:pt idx="24">
                    <c:v>1.0641220000000047</c:v>
                  </c:pt>
                  <c:pt idx="26">
                    <c:v>0.8375279999999985</c:v>
                  </c:pt>
                  <c:pt idx="28">
                    <c:v>0.55794399999999911</c:v>
                  </c:pt>
                  <c:pt idx="30">
                    <c:v>0.67966699999999491</c:v>
                  </c:pt>
                  <c:pt idx="32">
                    <c:v>0.45503300000000024</c:v>
                  </c:pt>
                  <c:pt idx="34">
                    <c:v>0.62713600000000014</c:v>
                  </c:pt>
                  <c:pt idx="36">
                    <c:v>0.81419900000000456</c:v>
                  </c:pt>
                  <c:pt idx="38">
                    <c:v>0.67951599999999968</c:v>
                  </c:pt>
                  <c:pt idx="40">
                    <c:v>0.70706900000000461</c:v>
                  </c:pt>
                  <c:pt idx="42">
                    <c:v>0.42791299999999993</c:v>
                  </c:pt>
                  <c:pt idx="44">
                    <c:v>0.61877100000000573</c:v>
                  </c:pt>
                  <c:pt idx="46">
                    <c:v>0.36642899999999995</c:v>
                  </c:pt>
                  <c:pt idx="48">
                    <c:v>0.39386200000000116</c:v>
                  </c:pt>
                  <c:pt idx="50">
                    <c:v>0.31443999999999983</c:v>
                  </c:pt>
                  <c:pt idx="52">
                    <c:v>0.41174499999999792</c:v>
                  </c:pt>
                  <c:pt idx="54">
                    <c:v>0.26237500000000008</c:v>
                  </c:pt>
                  <c:pt idx="56">
                    <c:v>0.376641</c:v>
                  </c:pt>
                  <c:pt idx="58">
                    <c:v>0.46244400000000496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'mSRout20_300_3-148_250 (2)'!$B$10:$BH$10</c:f>
              <c:numCache>
                <c:formatCode>General</c:formatCode>
                <c:ptCount val="59"/>
                <c:pt idx="0">
                  <c:v>8.3395830000000046</c:v>
                </c:pt>
                <c:pt idx="2">
                  <c:v>4.7595000000000027</c:v>
                </c:pt>
                <c:pt idx="4">
                  <c:v>3.7043109999999992</c:v>
                </c:pt>
                <c:pt idx="6">
                  <c:v>3.1251080000000044</c:v>
                </c:pt>
                <c:pt idx="8">
                  <c:v>2.711151000000001</c:v>
                </c:pt>
                <c:pt idx="10">
                  <c:v>2.6613609999999994</c:v>
                </c:pt>
                <c:pt idx="12">
                  <c:v>2.3525839999999967</c:v>
                </c:pt>
                <c:pt idx="14">
                  <c:v>2.3377920000000003</c:v>
                </c:pt>
                <c:pt idx="16">
                  <c:v>2.1625349999999992</c:v>
                </c:pt>
                <c:pt idx="18">
                  <c:v>2.1294159999999978</c:v>
                </c:pt>
                <c:pt idx="20">
                  <c:v>2.1603250000000012</c:v>
                </c:pt>
                <c:pt idx="22">
                  <c:v>2.1164589999999812</c:v>
                </c:pt>
                <c:pt idx="24">
                  <c:v>1.9025130000000001</c:v>
                </c:pt>
                <c:pt idx="26">
                  <c:v>1.944266000000006</c:v>
                </c:pt>
                <c:pt idx="28">
                  <c:v>1.8830659999999995</c:v>
                </c:pt>
                <c:pt idx="30">
                  <c:v>1.9344350000000021</c:v>
                </c:pt>
                <c:pt idx="32">
                  <c:v>1.936964500000002</c:v>
                </c:pt>
                <c:pt idx="34">
                  <c:v>1.9278619999999931</c:v>
                </c:pt>
                <c:pt idx="36">
                  <c:v>1.7274239999999934</c:v>
                </c:pt>
                <c:pt idx="38">
                  <c:v>1.5576549999999958</c:v>
                </c:pt>
                <c:pt idx="40">
                  <c:v>1.47389499999999</c:v>
                </c:pt>
                <c:pt idx="42">
                  <c:v>1.6831430000000021</c:v>
                </c:pt>
                <c:pt idx="44">
                  <c:v>1.5287220000000019</c:v>
                </c:pt>
                <c:pt idx="46">
                  <c:v>1.5922360000000069</c:v>
                </c:pt>
                <c:pt idx="48">
                  <c:v>1.5670759999999999</c:v>
                </c:pt>
                <c:pt idx="50">
                  <c:v>1.5238100000000039</c:v>
                </c:pt>
                <c:pt idx="52">
                  <c:v>1.4721869999999979</c:v>
                </c:pt>
                <c:pt idx="54">
                  <c:v>1.4467979999999998</c:v>
                </c:pt>
                <c:pt idx="56">
                  <c:v>1.3254670000000033</c:v>
                </c:pt>
                <c:pt idx="58">
                  <c:v>1.2121700000000004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841024"/>
        <c:axId val="89847296"/>
      </c:barChart>
      <c:catAx>
        <c:axId val="89841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0" dirty="0"/>
                  <a:t>total #</a:t>
                </a:r>
                <a:r>
                  <a:rPr lang="en-US" sz="1400" b="0" baseline="0" dirty="0"/>
                  <a:t> samples taken during simulated program execution</a:t>
                </a:r>
                <a:endParaRPr lang="en-US" sz="14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847296"/>
        <c:crosses val="autoZero"/>
        <c:auto val="1"/>
        <c:lblAlgn val="ctr"/>
        <c:lblOffset val="100"/>
        <c:noMultiLvlLbl val="0"/>
      </c:catAx>
      <c:valAx>
        <c:axId val="89847296"/>
        <c:scaling>
          <c:orientation val="minMax"/>
          <c:max val="75"/>
          <c:min val="4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/>
                  <a:t>time (sec) calculated for </a:t>
                </a:r>
                <a:r>
                  <a:rPr lang="en-US" sz="1400" b="0" i="1" dirty="0" err="1"/>
                  <a:t>foo</a:t>
                </a:r>
                <a:endParaRPr lang="en-US" sz="1400" b="0" i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9841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mtor250!$B$13:$AT$13</c:f>
                <c:numCache>
                  <c:formatCode>General</c:formatCode>
                  <c:ptCount val="45"/>
                  <c:pt idx="0">
                    <c:v>2.3841970000000012</c:v>
                  </c:pt>
                  <c:pt idx="2">
                    <c:v>1.1183359999999993</c:v>
                  </c:pt>
                  <c:pt idx="4">
                    <c:v>0.45650099999999788</c:v>
                  </c:pt>
                  <c:pt idx="6">
                    <c:v>2.4367639999999864</c:v>
                  </c:pt>
                  <c:pt idx="8">
                    <c:v>0.46857399999999877</c:v>
                  </c:pt>
                  <c:pt idx="10">
                    <c:v>1.387810000000002</c:v>
                  </c:pt>
                  <c:pt idx="12">
                    <c:v>1.1019590000000008</c:v>
                  </c:pt>
                  <c:pt idx="14">
                    <c:v>0.76394700000000448</c:v>
                  </c:pt>
                  <c:pt idx="16">
                    <c:v>0.65804999999999858</c:v>
                  </c:pt>
                  <c:pt idx="18">
                    <c:v>0.2832760000000008</c:v>
                  </c:pt>
                  <c:pt idx="20">
                    <c:v>0.72943500000000261</c:v>
                  </c:pt>
                  <c:pt idx="22">
                    <c:v>0.37704800000000238</c:v>
                  </c:pt>
                  <c:pt idx="24">
                    <c:v>0.94398900000000263</c:v>
                  </c:pt>
                  <c:pt idx="26">
                    <c:v>0.92911500000000302</c:v>
                  </c:pt>
                  <c:pt idx="28">
                    <c:v>0.50620299999999641</c:v>
                  </c:pt>
                  <c:pt idx="30">
                    <c:v>0.80204400000000264</c:v>
                  </c:pt>
                  <c:pt idx="32">
                    <c:v>0.49119199999999952</c:v>
                  </c:pt>
                  <c:pt idx="34">
                    <c:v>0.72440699999999936</c:v>
                  </c:pt>
                  <c:pt idx="36">
                    <c:v>1.3397220000000019</c:v>
                  </c:pt>
                  <c:pt idx="38">
                    <c:v>0.2843169999999976</c:v>
                  </c:pt>
                  <c:pt idx="40">
                    <c:v>0.17552999999999491</c:v>
                  </c:pt>
                  <c:pt idx="42">
                    <c:v>0.55275400000000063</c:v>
                  </c:pt>
                  <c:pt idx="44">
                    <c:v>0.28793000000000291</c:v>
                  </c:pt>
                </c:numCache>
              </c:numRef>
            </c:minus>
          </c:errBars>
          <c:cat>
            <c:numRef>
              <c:f>mtor250!$B$20:$AT$20</c:f>
              <c:numCache>
                <c:formatCode>General</c:formatCode>
                <c:ptCount val="45"/>
                <c:pt idx="0" formatCode="0">
                  <c:v>896.55</c:v>
                </c:pt>
                <c:pt idx="2" formatCode="0">
                  <c:v>2394.0300000000002</c:v>
                </c:pt>
                <c:pt idx="4" formatCode="0">
                  <c:v>3939.15</c:v>
                </c:pt>
                <c:pt idx="6" formatCode="0">
                  <c:v>5450.33</c:v>
                </c:pt>
                <c:pt idx="8" formatCode="0">
                  <c:v>6978.75</c:v>
                </c:pt>
                <c:pt idx="10" formatCode="0">
                  <c:v>8583.469999999932</c:v>
                </c:pt>
                <c:pt idx="12" formatCode="0">
                  <c:v>10024.849999999964</c:v>
                </c:pt>
                <c:pt idx="14" formatCode="0">
                  <c:v>11583.27</c:v>
                </c:pt>
                <c:pt idx="16" formatCode="0">
                  <c:v>13107.69</c:v>
                </c:pt>
                <c:pt idx="18" formatCode="0">
                  <c:v>14370.16</c:v>
                </c:pt>
                <c:pt idx="20" formatCode="0">
                  <c:v>15901.25</c:v>
                </c:pt>
                <c:pt idx="22" formatCode="0">
                  <c:v>17795.149999999914</c:v>
                </c:pt>
                <c:pt idx="24" formatCode="0">
                  <c:v>18926.7</c:v>
                </c:pt>
                <c:pt idx="26" formatCode="0">
                  <c:v>20204.71</c:v>
                </c:pt>
                <c:pt idx="28" formatCode="0">
                  <c:v>21674.22</c:v>
                </c:pt>
                <c:pt idx="30" formatCode="0">
                  <c:v>23368.87</c:v>
                </c:pt>
                <c:pt idx="32" formatCode="0">
                  <c:v>25354.52</c:v>
                </c:pt>
                <c:pt idx="34" formatCode="0">
                  <c:v>27708.629999999906</c:v>
                </c:pt>
                <c:pt idx="36" formatCode="0">
                  <c:v>32019.37</c:v>
                </c:pt>
                <c:pt idx="38" formatCode="0">
                  <c:v>35464.199999999997</c:v>
                </c:pt>
                <c:pt idx="40" formatCode="0">
                  <c:v>41090.75</c:v>
                </c:pt>
                <c:pt idx="42" formatCode="0">
                  <c:v>44105.58</c:v>
                </c:pt>
                <c:pt idx="44" formatCode="0">
                  <c:v>51774.86</c:v>
                </c:pt>
              </c:numCache>
            </c:numRef>
          </c:cat>
          <c:val>
            <c:numRef>
              <c:f>mtor250!$B$12:$AT$12</c:f>
              <c:numCache>
                <c:formatCode>General</c:formatCode>
                <c:ptCount val="45"/>
                <c:pt idx="0">
                  <c:v>52.344833000000001</c:v>
                </c:pt>
                <c:pt idx="2">
                  <c:v>54.231373000000012</c:v>
                </c:pt>
                <c:pt idx="4">
                  <c:v>56.038776000000013</c:v>
                </c:pt>
                <c:pt idx="6">
                  <c:v>57.282967000000006</c:v>
                </c:pt>
                <c:pt idx="8">
                  <c:v>56.967421999999999</c:v>
                </c:pt>
                <c:pt idx="10">
                  <c:v>58.077160000000006</c:v>
                </c:pt>
                <c:pt idx="12">
                  <c:v>58.017825999999999</c:v>
                </c:pt>
                <c:pt idx="14">
                  <c:v>58.498970000000142</c:v>
                </c:pt>
                <c:pt idx="16">
                  <c:v>58.584994999999999</c:v>
                </c:pt>
                <c:pt idx="18">
                  <c:v>58.53533600000015</c:v>
                </c:pt>
                <c:pt idx="20">
                  <c:v>58.534950000000002</c:v>
                </c:pt>
                <c:pt idx="22">
                  <c:v>58.624004000000006</c:v>
                </c:pt>
                <c:pt idx="24">
                  <c:v>59.359084999999894</c:v>
                </c:pt>
                <c:pt idx="26">
                  <c:v>58.803051000000004</c:v>
                </c:pt>
                <c:pt idx="28">
                  <c:v>59.354461999999835</c:v>
                </c:pt>
                <c:pt idx="30">
                  <c:v>59.407683999999975</c:v>
                </c:pt>
                <c:pt idx="32">
                  <c:v>59.471587999999997</c:v>
                </c:pt>
                <c:pt idx="34">
                  <c:v>59.702675000000013</c:v>
                </c:pt>
                <c:pt idx="36">
                  <c:v>59.969265</c:v>
                </c:pt>
                <c:pt idx="38">
                  <c:v>60.196850000000012</c:v>
                </c:pt>
                <c:pt idx="40">
                  <c:v>60.523495000000011</c:v>
                </c:pt>
                <c:pt idx="42">
                  <c:v>60.74062</c:v>
                </c:pt>
                <c:pt idx="44">
                  <c:v>61.257069000000001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mtor250!$B$11:$AT$11</c:f>
              <c:numCache>
                <c:formatCode>General</c:formatCode>
                <c:ptCount val="45"/>
                <c:pt idx="0">
                  <c:v>7.3033854999999965</c:v>
                </c:pt>
                <c:pt idx="2">
                  <c:v>5.9995630000000206</c:v>
                </c:pt>
                <c:pt idx="4">
                  <c:v>3.9957085000000063</c:v>
                </c:pt>
                <c:pt idx="6">
                  <c:v>2.9808725000000038</c:v>
                </c:pt>
                <c:pt idx="8">
                  <c:v>2.915262499999979</c:v>
                </c:pt>
                <c:pt idx="10">
                  <c:v>1.9795530000000041</c:v>
                </c:pt>
                <c:pt idx="12">
                  <c:v>2.2056350000000009</c:v>
                </c:pt>
                <c:pt idx="14">
                  <c:v>1.742761499999995</c:v>
                </c:pt>
                <c:pt idx="16">
                  <c:v>1.7335169999999978</c:v>
                </c:pt>
                <c:pt idx="18">
                  <c:v>1.8765140000000002</c:v>
                </c:pt>
                <c:pt idx="20">
                  <c:v>1.8150295000000014</c:v>
                </c:pt>
                <c:pt idx="22">
                  <c:v>1.8530410000000046</c:v>
                </c:pt>
                <c:pt idx="24">
                  <c:v>1.2454985000000036</c:v>
                </c:pt>
                <c:pt idx="26">
                  <c:v>1.6093139999999977</c:v>
                </c:pt>
                <c:pt idx="28">
                  <c:v>1.4283180000000044</c:v>
                </c:pt>
                <c:pt idx="30">
                  <c:v>1.5642859999999961</c:v>
                </c:pt>
                <c:pt idx="32">
                  <c:v>1.4771005000000059</c:v>
                </c:pt>
                <c:pt idx="34">
                  <c:v>1.2744635000000031</c:v>
                </c:pt>
                <c:pt idx="36">
                  <c:v>1.3026199999999974</c:v>
                </c:pt>
                <c:pt idx="38">
                  <c:v>1.3638095000000019</c:v>
                </c:pt>
                <c:pt idx="40">
                  <c:v>1.1306050000000027</c:v>
                </c:pt>
                <c:pt idx="42">
                  <c:v>1.1269775000000068</c:v>
                </c:pt>
                <c:pt idx="44">
                  <c:v>0.98616749999999809</c:v>
                </c:pt>
              </c:numCache>
            </c:numRef>
          </c:val>
        </c:ser>
        <c:ser>
          <c:idx val="2"/>
          <c:order val="2"/>
          <c:spPr>
            <a:solidFill>
              <a:srgbClr val="4F81BD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mtor250!$B$9:$AT$9</c:f>
                <c:numCache>
                  <c:formatCode>General</c:formatCode>
                  <c:ptCount val="45"/>
                  <c:pt idx="0">
                    <c:v>2.6757429999999967</c:v>
                  </c:pt>
                  <c:pt idx="2">
                    <c:v>2.2458799999999997</c:v>
                  </c:pt>
                  <c:pt idx="4">
                    <c:v>1.5033679999999938</c:v>
                  </c:pt>
                  <c:pt idx="6">
                    <c:v>0.79575800000000663</c:v>
                  </c:pt>
                  <c:pt idx="8">
                    <c:v>0.93392899999999912</c:v>
                  </c:pt>
                  <c:pt idx="10">
                    <c:v>1.3252560000000031</c:v>
                  </c:pt>
                  <c:pt idx="12">
                    <c:v>1.5711639999999958</c:v>
                  </c:pt>
                  <c:pt idx="14">
                    <c:v>0.2574380000000005</c:v>
                  </c:pt>
                  <c:pt idx="16">
                    <c:v>1.0091809999999979</c:v>
                  </c:pt>
                  <c:pt idx="18">
                    <c:v>0.66961200000000165</c:v>
                  </c:pt>
                  <c:pt idx="20">
                    <c:v>0.69891299999999656</c:v>
                  </c:pt>
                  <c:pt idx="22">
                    <c:v>0.92190499999999531</c:v>
                  </c:pt>
                  <c:pt idx="24">
                    <c:v>0.79215599999999853</c:v>
                  </c:pt>
                  <c:pt idx="26">
                    <c:v>0.5186880000000047</c:v>
                  </c:pt>
                  <c:pt idx="28">
                    <c:v>0.40150399999999736</c:v>
                  </c:pt>
                  <c:pt idx="30">
                    <c:v>0.57444000000000273</c:v>
                  </c:pt>
                  <c:pt idx="32">
                    <c:v>0.64254400000000333</c:v>
                  </c:pt>
                  <c:pt idx="34">
                    <c:v>0.40841600000000366</c:v>
                  </c:pt>
                  <c:pt idx="36">
                    <c:v>0.34268900000000002</c:v>
                  </c:pt>
                  <c:pt idx="38">
                    <c:v>0.1951790000000031</c:v>
                  </c:pt>
                  <c:pt idx="40">
                    <c:v>0.15228599999999728</c:v>
                  </c:pt>
                  <c:pt idx="42">
                    <c:v>8.3447000000006724E-2</c:v>
                  </c:pt>
                  <c:pt idx="44">
                    <c:v>0.6095039999999935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mtor250!$B$10:$AT$10</c:f>
              <c:numCache>
                <c:formatCode>General</c:formatCode>
                <c:ptCount val="45"/>
                <c:pt idx="0">
                  <c:v>6.6874214999999975</c:v>
                </c:pt>
                <c:pt idx="2">
                  <c:v>5.0041639999999985</c:v>
                </c:pt>
                <c:pt idx="4">
                  <c:v>3.5519144999999948</c:v>
                </c:pt>
                <c:pt idx="6">
                  <c:v>2.524112499999994</c:v>
                </c:pt>
                <c:pt idx="8">
                  <c:v>2.3802285000000007</c:v>
                </c:pt>
                <c:pt idx="10">
                  <c:v>1.648578999999998</c:v>
                </c:pt>
                <c:pt idx="12">
                  <c:v>3.2613370000000081</c:v>
                </c:pt>
                <c:pt idx="14">
                  <c:v>2.1278445000000019</c:v>
                </c:pt>
                <c:pt idx="16">
                  <c:v>2.0878720000000044</c:v>
                </c:pt>
                <c:pt idx="18">
                  <c:v>1.5579800000000006</c:v>
                </c:pt>
                <c:pt idx="20">
                  <c:v>1.6616744999999922</c:v>
                </c:pt>
                <c:pt idx="22">
                  <c:v>1.727212999999999</c:v>
                </c:pt>
                <c:pt idx="24">
                  <c:v>1.482620499999991</c:v>
                </c:pt>
                <c:pt idx="26">
                  <c:v>1.7720149999999959</c:v>
                </c:pt>
                <c:pt idx="28">
                  <c:v>1.2906609999999998</c:v>
                </c:pt>
                <c:pt idx="30">
                  <c:v>1.2175479999999999</c:v>
                </c:pt>
                <c:pt idx="32">
                  <c:v>1.4292374999999948</c:v>
                </c:pt>
                <c:pt idx="34">
                  <c:v>1.4540104999999954</c:v>
                </c:pt>
                <c:pt idx="36">
                  <c:v>1.1500590000000104</c:v>
                </c:pt>
                <c:pt idx="38">
                  <c:v>0.94866749999999911</c:v>
                </c:pt>
                <c:pt idx="40">
                  <c:v>1.2422510000000031</c:v>
                </c:pt>
                <c:pt idx="42">
                  <c:v>1.3800904999999939</c:v>
                </c:pt>
                <c:pt idx="44">
                  <c:v>1.1457295000000016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894592"/>
        <c:axId val="124896768"/>
      </c:barChart>
      <c:catAx>
        <c:axId val="124894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400" b="0" i="0" baseline="0" dirty="0"/>
                  <a:t>total # samples taken during program execution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24896768"/>
        <c:crosses val="autoZero"/>
        <c:auto val="1"/>
        <c:lblAlgn val="ctr"/>
        <c:lblOffset val="100"/>
        <c:noMultiLvlLbl val="0"/>
      </c:catAx>
      <c:valAx>
        <c:axId val="124896768"/>
        <c:scaling>
          <c:orientation val="minMax"/>
          <c:max val="75"/>
          <c:min val="4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/>
                  <a:t>time (sec) calculated for </a:t>
                </a:r>
                <a:r>
                  <a:rPr lang="en-US" sz="1400" b="0" i="1" dirty="0" err="1"/>
                  <a:t>foo</a:t>
                </a:r>
                <a:endParaRPr lang="en-US" sz="1400" b="0" i="1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4894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'combinedResults (2)'!$A$5:$CJ$5</c:f>
                <c:numCache>
                  <c:formatCode>General</c:formatCode>
                  <c:ptCount val="88"/>
                  <c:pt idx="0">
                    <c:v>5.3199999999999985</c:v>
                  </c:pt>
                  <c:pt idx="4">
                    <c:v>3.2578213579016491</c:v>
                  </c:pt>
                  <c:pt idx="8">
                    <c:v>2.5556453347291672</c:v>
                  </c:pt>
                  <c:pt idx="12">
                    <c:v>2.1718809052677477</c:v>
                  </c:pt>
                  <c:pt idx="16">
                    <c:v>1.9213582152488797</c:v>
                  </c:pt>
                  <c:pt idx="20">
                    <c:v>1.7413787640832241</c:v>
                  </c:pt>
                  <c:pt idx="24">
                    <c:v>1.6040403531536995</c:v>
                  </c:pt>
                  <c:pt idx="28">
                    <c:v>1.4947909552843746</c:v>
                  </c:pt>
                  <c:pt idx="32">
                    <c:v>1.4051996464956964</c:v>
                  </c:pt>
                  <c:pt idx="36">
                    <c:v>1.3300000000000061</c:v>
                  </c:pt>
                  <c:pt idx="40">
                    <c:v>1.2657103308061579</c:v>
                  </c:pt>
                  <c:pt idx="44">
                    <c:v>1.2099244775519213</c:v>
                  </c:pt>
                  <c:pt idx="48">
                    <c:v>1.1609191760554864</c:v>
                  </c:pt>
                  <c:pt idx="52">
                    <c:v>1.1174235070543492</c:v>
                  </c:pt>
                  <c:pt idx="56">
                    <c:v>1.0784768559255795</c:v>
                  </c:pt>
                  <c:pt idx="60">
                    <c:v>1.0433378389351375</c:v>
                  </c:pt>
                  <c:pt idx="64">
                    <c:v>1.0114239038370698</c:v>
                  </c:pt>
                  <c:pt idx="68">
                    <c:v>0.95550020678245318</c:v>
                  </c:pt>
                  <c:pt idx="72">
                    <c:v>0.88666666666666316</c:v>
                  </c:pt>
                  <c:pt idx="76">
                    <c:v>0.84826442951056469</c:v>
                  </c:pt>
                  <c:pt idx="80">
                    <c:v>0.7843912067440616</c:v>
                  </c:pt>
                  <c:pt idx="84">
                    <c:v>0.75742808061049816</c:v>
                  </c:pt>
                </c:numCache>
              </c:numRef>
            </c:minus>
          </c:errBars>
          <c:cat>
            <c:numRef>
              <c:f>'combinedResults (2)'!$A$18:$CJ$18</c:f>
              <c:numCache>
                <c:formatCode>0</c:formatCode>
                <c:ptCount val="88"/>
                <c:pt idx="0">
                  <c:v>900</c:v>
                </c:pt>
                <c:pt idx="1">
                  <c:v>901</c:v>
                </c:pt>
                <c:pt idx="2">
                  <c:v>902</c:v>
                </c:pt>
                <c:pt idx="3">
                  <c:v>903</c:v>
                </c:pt>
                <c:pt idx="4">
                  <c:v>2400</c:v>
                </c:pt>
                <c:pt idx="5">
                  <c:v>2401</c:v>
                </c:pt>
                <c:pt idx="6">
                  <c:v>2402</c:v>
                </c:pt>
                <c:pt idx="7">
                  <c:v>2403</c:v>
                </c:pt>
                <c:pt idx="8">
                  <c:v>3900</c:v>
                </c:pt>
                <c:pt idx="9">
                  <c:v>3901</c:v>
                </c:pt>
                <c:pt idx="10">
                  <c:v>3902</c:v>
                </c:pt>
                <c:pt idx="11">
                  <c:v>3903</c:v>
                </c:pt>
                <c:pt idx="12">
                  <c:v>5400</c:v>
                </c:pt>
                <c:pt idx="13">
                  <c:v>5401</c:v>
                </c:pt>
                <c:pt idx="14">
                  <c:v>5402</c:v>
                </c:pt>
                <c:pt idx="15">
                  <c:v>5403</c:v>
                </c:pt>
                <c:pt idx="16">
                  <c:v>6900</c:v>
                </c:pt>
                <c:pt idx="17">
                  <c:v>6901</c:v>
                </c:pt>
                <c:pt idx="18">
                  <c:v>6902</c:v>
                </c:pt>
                <c:pt idx="19">
                  <c:v>6903</c:v>
                </c:pt>
                <c:pt idx="20">
                  <c:v>8400</c:v>
                </c:pt>
                <c:pt idx="21">
                  <c:v>8401</c:v>
                </c:pt>
                <c:pt idx="22">
                  <c:v>8402</c:v>
                </c:pt>
                <c:pt idx="23">
                  <c:v>8403</c:v>
                </c:pt>
                <c:pt idx="24" formatCode="General">
                  <c:v>9900</c:v>
                </c:pt>
                <c:pt idx="25">
                  <c:v>9901</c:v>
                </c:pt>
                <c:pt idx="26">
                  <c:v>9902</c:v>
                </c:pt>
                <c:pt idx="27">
                  <c:v>9903</c:v>
                </c:pt>
                <c:pt idx="28" formatCode="General">
                  <c:v>11400</c:v>
                </c:pt>
                <c:pt idx="29">
                  <c:v>11401</c:v>
                </c:pt>
                <c:pt idx="30">
                  <c:v>11402</c:v>
                </c:pt>
                <c:pt idx="31">
                  <c:v>11403</c:v>
                </c:pt>
                <c:pt idx="32" formatCode="General">
                  <c:v>12900</c:v>
                </c:pt>
                <c:pt idx="33">
                  <c:v>12901</c:v>
                </c:pt>
                <c:pt idx="34">
                  <c:v>12902</c:v>
                </c:pt>
                <c:pt idx="35">
                  <c:v>12903</c:v>
                </c:pt>
                <c:pt idx="36" formatCode="General">
                  <c:v>14400</c:v>
                </c:pt>
                <c:pt idx="37">
                  <c:v>14401</c:v>
                </c:pt>
                <c:pt idx="38">
                  <c:v>14402</c:v>
                </c:pt>
                <c:pt idx="39">
                  <c:v>14403</c:v>
                </c:pt>
                <c:pt idx="40" formatCode="General">
                  <c:v>15900</c:v>
                </c:pt>
                <c:pt idx="41">
                  <c:v>15901</c:v>
                </c:pt>
                <c:pt idx="42">
                  <c:v>15902</c:v>
                </c:pt>
                <c:pt idx="43">
                  <c:v>15903</c:v>
                </c:pt>
                <c:pt idx="44" formatCode="General">
                  <c:v>17400</c:v>
                </c:pt>
                <c:pt idx="45">
                  <c:v>17401</c:v>
                </c:pt>
                <c:pt idx="46">
                  <c:v>17402</c:v>
                </c:pt>
                <c:pt idx="47">
                  <c:v>17403</c:v>
                </c:pt>
                <c:pt idx="48" formatCode="General">
                  <c:v>18900</c:v>
                </c:pt>
                <c:pt idx="49">
                  <c:v>18901</c:v>
                </c:pt>
                <c:pt idx="50">
                  <c:v>18902</c:v>
                </c:pt>
                <c:pt idx="51">
                  <c:v>18903</c:v>
                </c:pt>
                <c:pt idx="52" formatCode="General">
                  <c:v>20400</c:v>
                </c:pt>
                <c:pt idx="53">
                  <c:v>20401</c:v>
                </c:pt>
                <c:pt idx="54">
                  <c:v>20402</c:v>
                </c:pt>
                <c:pt idx="55">
                  <c:v>20403</c:v>
                </c:pt>
                <c:pt idx="56" formatCode="General">
                  <c:v>21900</c:v>
                </c:pt>
                <c:pt idx="57">
                  <c:v>21901</c:v>
                </c:pt>
                <c:pt idx="58">
                  <c:v>21902</c:v>
                </c:pt>
                <c:pt idx="59">
                  <c:v>21903</c:v>
                </c:pt>
                <c:pt idx="60" formatCode="General">
                  <c:v>23400</c:v>
                </c:pt>
                <c:pt idx="61">
                  <c:v>23401</c:v>
                </c:pt>
                <c:pt idx="62">
                  <c:v>23402</c:v>
                </c:pt>
                <c:pt idx="63">
                  <c:v>23403</c:v>
                </c:pt>
                <c:pt idx="64" formatCode="General">
                  <c:v>24900</c:v>
                </c:pt>
                <c:pt idx="65">
                  <c:v>24901</c:v>
                </c:pt>
                <c:pt idx="66">
                  <c:v>24902</c:v>
                </c:pt>
                <c:pt idx="67">
                  <c:v>24903</c:v>
                </c:pt>
                <c:pt idx="68" formatCode="General">
                  <c:v>27900</c:v>
                </c:pt>
                <c:pt idx="69">
                  <c:v>27901</c:v>
                </c:pt>
                <c:pt idx="70">
                  <c:v>27902</c:v>
                </c:pt>
                <c:pt idx="71">
                  <c:v>27903</c:v>
                </c:pt>
                <c:pt idx="72" formatCode="General">
                  <c:v>32400</c:v>
                </c:pt>
                <c:pt idx="73">
                  <c:v>32401</c:v>
                </c:pt>
                <c:pt idx="74">
                  <c:v>32402</c:v>
                </c:pt>
                <c:pt idx="75">
                  <c:v>32403</c:v>
                </c:pt>
                <c:pt idx="76" formatCode="General">
                  <c:v>35400</c:v>
                </c:pt>
                <c:pt idx="77">
                  <c:v>35401</c:v>
                </c:pt>
                <c:pt idx="78">
                  <c:v>35402</c:v>
                </c:pt>
                <c:pt idx="79">
                  <c:v>35403</c:v>
                </c:pt>
                <c:pt idx="80" formatCode="General">
                  <c:v>41400</c:v>
                </c:pt>
                <c:pt idx="81">
                  <c:v>41401</c:v>
                </c:pt>
                <c:pt idx="82">
                  <c:v>41402</c:v>
                </c:pt>
                <c:pt idx="83">
                  <c:v>41403</c:v>
                </c:pt>
                <c:pt idx="84" formatCode="General">
                  <c:v>44400</c:v>
                </c:pt>
                <c:pt idx="85">
                  <c:v>44401</c:v>
                </c:pt>
                <c:pt idx="86">
                  <c:v>44402</c:v>
                </c:pt>
                <c:pt idx="87">
                  <c:v>44403</c:v>
                </c:pt>
              </c:numCache>
            </c:numRef>
          </c:cat>
          <c:val>
            <c:numRef>
              <c:f>'combinedResults (2)'!$A$4:$CJ$4</c:f>
              <c:numCache>
                <c:formatCode>General</c:formatCode>
                <c:ptCount val="88"/>
                <c:pt idx="0" formatCode="0.00">
                  <c:v>52.205000000000013</c:v>
                </c:pt>
                <c:pt idx="4" formatCode="0.00">
                  <c:v>55.319000104144976</c:v>
                </c:pt>
                <c:pt idx="8" formatCode="0.00">
                  <c:v>56.42878582250453</c:v>
                </c:pt>
                <c:pt idx="12" formatCode="0.00">
                  <c:v>57.06933340276332</c:v>
                </c:pt>
                <c:pt idx="16" formatCode="0.00">
                  <c:v>57.513524735422706</c:v>
                </c:pt>
                <c:pt idx="20" formatCode="0.00">
                  <c:v>57.853757610824736</c:v>
                </c:pt>
                <c:pt idx="24" formatCode="0.00">
                  <c:v>58.131151058510326</c:v>
                </c:pt>
                <c:pt idx="28" formatCode="0.00">
                  <c:v>58.367150171159913</c:v>
                </c:pt>
                <c:pt idx="32" formatCode="0.00">
                  <c:v>58.574179468321994</c:v>
                </c:pt>
                <c:pt idx="36" formatCode="0.00">
                  <c:v>58.760000000000012</c:v>
                </c:pt>
                <c:pt idx="40" formatCode="0.00">
                  <c:v>58.92974267039093</c:v>
                </c:pt>
                <c:pt idx="44" formatCode="0.00">
                  <c:v>59.08695340150225</c:v>
                </c:pt>
                <c:pt idx="48" formatCode="0.00">
                  <c:v>59.23417174055006</c:v>
                </c:pt>
                <c:pt idx="52" formatCode="0.00">
                  <c:v>59.373270621183046</c:v>
                </c:pt>
                <c:pt idx="56" formatCode="0.00">
                  <c:v>59.505665686004406</c:v>
                </c:pt>
                <c:pt idx="60" formatCode="0.00">
                  <c:v>59.632449500516493</c:v>
                </c:pt>
                <c:pt idx="64" formatCode="0.00">
                  <c:v>59.754480562766062</c:v>
                </c:pt>
                <c:pt idx="68" formatCode="0.00">
                  <c:v>59.986894432109999</c:v>
                </c:pt>
                <c:pt idx="72" formatCode="0.00">
                  <c:v>60.313333333333325</c:v>
                </c:pt>
                <c:pt idx="76" formatCode="0.00">
                  <c:v>60.519926103879179</c:v>
                </c:pt>
                <c:pt idx="80" formatCode="0.00">
                  <c:v>60.914055063745337</c:v>
                </c:pt>
                <c:pt idx="84" formatCode="0.00">
                  <c:v>61.103790196995163</c:v>
                </c:pt>
              </c:numCache>
            </c:numRef>
          </c:val>
        </c:ser>
        <c:ser>
          <c:idx val="1"/>
          <c:order val="1"/>
          <c:spPr>
            <a:solidFill>
              <a:srgbClr val="C00000"/>
            </a:solidFill>
          </c:spPr>
          <c:invertIfNegative val="0"/>
          <c:cat>
            <c:numRef>
              <c:f>'combinedResults (2)'!$A$18:$CJ$18</c:f>
              <c:numCache>
                <c:formatCode>0</c:formatCode>
                <c:ptCount val="88"/>
                <c:pt idx="0">
                  <c:v>900</c:v>
                </c:pt>
                <c:pt idx="1">
                  <c:v>901</c:v>
                </c:pt>
                <c:pt idx="2">
                  <c:v>902</c:v>
                </c:pt>
                <c:pt idx="3">
                  <c:v>903</c:v>
                </c:pt>
                <c:pt idx="4">
                  <c:v>2400</c:v>
                </c:pt>
                <c:pt idx="5">
                  <c:v>2401</c:v>
                </c:pt>
                <c:pt idx="6">
                  <c:v>2402</c:v>
                </c:pt>
                <c:pt idx="7">
                  <c:v>2403</c:v>
                </c:pt>
                <c:pt idx="8">
                  <c:v>3900</c:v>
                </c:pt>
                <c:pt idx="9">
                  <c:v>3901</c:v>
                </c:pt>
                <c:pt idx="10">
                  <c:v>3902</c:v>
                </c:pt>
                <c:pt idx="11">
                  <c:v>3903</c:v>
                </c:pt>
                <c:pt idx="12">
                  <c:v>5400</c:v>
                </c:pt>
                <c:pt idx="13">
                  <c:v>5401</c:v>
                </c:pt>
                <c:pt idx="14">
                  <c:v>5402</c:v>
                </c:pt>
                <c:pt idx="15">
                  <c:v>5403</c:v>
                </c:pt>
                <c:pt idx="16">
                  <c:v>6900</c:v>
                </c:pt>
                <c:pt idx="17">
                  <c:v>6901</c:v>
                </c:pt>
                <c:pt idx="18">
                  <c:v>6902</c:v>
                </c:pt>
                <c:pt idx="19">
                  <c:v>6903</c:v>
                </c:pt>
                <c:pt idx="20">
                  <c:v>8400</c:v>
                </c:pt>
                <c:pt idx="21">
                  <c:v>8401</c:v>
                </c:pt>
                <c:pt idx="22">
                  <c:v>8402</c:v>
                </c:pt>
                <c:pt idx="23">
                  <c:v>8403</c:v>
                </c:pt>
                <c:pt idx="24" formatCode="General">
                  <c:v>9900</c:v>
                </c:pt>
                <c:pt idx="25">
                  <c:v>9901</c:v>
                </c:pt>
                <c:pt idx="26">
                  <c:v>9902</c:v>
                </c:pt>
                <c:pt idx="27">
                  <c:v>9903</c:v>
                </c:pt>
                <c:pt idx="28" formatCode="General">
                  <c:v>11400</c:v>
                </c:pt>
                <c:pt idx="29">
                  <c:v>11401</c:v>
                </c:pt>
                <c:pt idx="30">
                  <c:v>11402</c:v>
                </c:pt>
                <c:pt idx="31">
                  <c:v>11403</c:v>
                </c:pt>
                <c:pt idx="32" formatCode="General">
                  <c:v>12900</c:v>
                </c:pt>
                <c:pt idx="33">
                  <c:v>12901</c:v>
                </c:pt>
                <c:pt idx="34">
                  <c:v>12902</c:v>
                </c:pt>
                <c:pt idx="35">
                  <c:v>12903</c:v>
                </c:pt>
                <c:pt idx="36" formatCode="General">
                  <c:v>14400</c:v>
                </c:pt>
                <c:pt idx="37">
                  <c:v>14401</c:v>
                </c:pt>
                <c:pt idx="38">
                  <c:v>14402</c:v>
                </c:pt>
                <c:pt idx="39">
                  <c:v>14403</c:v>
                </c:pt>
                <c:pt idx="40" formatCode="General">
                  <c:v>15900</c:v>
                </c:pt>
                <c:pt idx="41">
                  <c:v>15901</c:v>
                </c:pt>
                <c:pt idx="42">
                  <c:v>15902</c:v>
                </c:pt>
                <c:pt idx="43">
                  <c:v>15903</c:v>
                </c:pt>
                <c:pt idx="44" formatCode="General">
                  <c:v>17400</c:v>
                </c:pt>
                <c:pt idx="45">
                  <c:v>17401</c:v>
                </c:pt>
                <c:pt idx="46">
                  <c:v>17402</c:v>
                </c:pt>
                <c:pt idx="47">
                  <c:v>17403</c:v>
                </c:pt>
                <c:pt idx="48" formatCode="General">
                  <c:v>18900</c:v>
                </c:pt>
                <c:pt idx="49">
                  <c:v>18901</c:v>
                </c:pt>
                <c:pt idx="50">
                  <c:v>18902</c:v>
                </c:pt>
                <c:pt idx="51">
                  <c:v>18903</c:v>
                </c:pt>
                <c:pt idx="52" formatCode="General">
                  <c:v>20400</c:v>
                </c:pt>
                <c:pt idx="53">
                  <c:v>20401</c:v>
                </c:pt>
                <c:pt idx="54">
                  <c:v>20402</c:v>
                </c:pt>
                <c:pt idx="55">
                  <c:v>20403</c:v>
                </c:pt>
                <c:pt idx="56" formatCode="General">
                  <c:v>21900</c:v>
                </c:pt>
                <c:pt idx="57">
                  <c:v>21901</c:v>
                </c:pt>
                <c:pt idx="58">
                  <c:v>21902</c:v>
                </c:pt>
                <c:pt idx="59">
                  <c:v>21903</c:v>
                </c:pt>
                <c:pt idx="60" formatCode="General">
                  <c:v>23400</c:v>
                </c:pt>
                <c:pt idx="61">
                  <c:v>23401</c:v>
                </c:pt>
                <c:pt idx="62">
                  <c:v>23402</c:v>
                </c:pt>
                <c:pt idx="63">
                  <c:v>23403</c:v>
                </c:pt>
                <c:pt idx="64" formatCode="General">
                  <c:v>24900</c:v>
                </c:pt>
                <c:pt idx="65">
                  <c:v>24901</c:v>
                </c:pt>
                <c:pt idx="66">
                  <c:v>24902</c:v>
                </c:pt>
                <c:pt idx="67">
                  <c:v>24903</c:v>
                </c:pt>
                <c:pt idx="68" formatCode="General">
                  <c:v>27900</c:v>
                </c:pt>
                <c:pt idx="69">
                  <c:v>27901</c:v>
                </c:pt>
                <c:pt idx="70">
                  <c:v>27902</c:v>
                </c:pt>
                <c:pt idx="71">
                  <c:v>27903</c:v>
                </c:pt>
                <c:pt idx="72" formatCode="General">
                  <c:v>32400</c:v>
                </c:pt>
                <c:pt idx="73">
                  <c:v>32401</c:v>
                </c:pt>
                <c:pt idx="74">
                  <c:v>32402</c:v>
                </c:pt>
                <c:pt idx="75">
                  <c:v>32403</c:v>
                </c:pt>
                <c:pt idx="76" formatCode="General">
                  <c:v>35400</c:v>
                </c:pt>
                <c:pt idx="77">
                  <c:v>35401</c:v>
                </c:pt>
                <c:pt idx="78">
                  <c:v>35402</c:v>
                </c:pt>
                <c:pt idx="79">
                  <c:v>35403</c:v>
                </c:pt>
                <c:pt idx="80" formatCode="General">
                  <c:v>41400</c:v>
                </c:pt>
                <c:pt idx="81">
                  <c:v>41401</c:v>
                </c:pt>
                <c:pt idx="82">
                  <c:v>41402</c:v>
                </c:pt>
                <c:pt idx="83">
                  <c:v>41403</c:v>
                </c:pt>
                <c:pt idx="84" formatCode="General">
                  <c:v>44400</c:v>
                </c:pt>
                <c:pt idx="85">
                  <c:v>44401</c:v>
                </c:pt>
                <c:pt idx="86">
                  <c:v>44402</c:v>
                </c:pt>
                <c:pt idx="87">
                  <c:v>44403</c:v>
                </c:pt>
              </c:numCache>
            </c:numRef>
          </c:cat>
          <c:val>
            <c:numRef>
              <c:f>'combinedResults (2)'!$A$3:$CJ$3</c:f>
              <c:numCache>
                <c:formatCode>General</c:formatCode>
                <c:ptCount val="88"/>
                <c:pt idx="0" formatCode="0.00">
                  <c:v>7.8399999999999963</c:v>
                </c:pt>
                <c:pt idx="4" formatCode="0.00">
                  <c:v>4.8009998958550284</c:v>
                </c:pt>
                <c:pt idx="8" formatCode="0.00">
                  <c:v>3.7662141774956481</c:v>
                </c:pt>
                <c:pt idx="12" formatCode="0.00">
                  <c:v>3.2006665972366912</c:v>
                </c:pt>
                <c:pt idx="16" formatCode="0.00">
                  <c:v>2.8314752645772767</c:v>
                </c:pt>
                <c:pt idx="20" formatCode="0.00">
                  <c:v>2.5662423891752493</c:v>
                </c:pt>
                <c:pt idx="24" formatCode="0.00">
                  <c:v>2.3638489414896617</c:v>
                </c:pt>
                <c:pt idx="28" formatCode="0.00">
                  <c:v>2.2028498288401508</c:v>
                </c:pt>
                <c:pt idx="32" formatCode="0.00">
                  <c:v>2.0708205316778674</c:v>
                </c:pt>
                <c:pt idx="36" formatCode="0.00">
                  <c:v>1.9599999999999898</c:v>
                </c:pt>
                <c:pt idx="40" formatCode="0.00">
                  <c:v>1.8652573296090773</c:v>
                </c:pt>
                <c:pt idx="44" formatCode="0.00">
                  <c:v>1.7830465984975838</c:v>
                </c:pt>
                <c:pt idx="48" formatCode="0.00">
                  <c:v>1.7108282594501747</c:v>
                </c:pt>
                <c:pt idx="52" formatCode="0.00">
                  <c:v>1.6467293788169357</c:v>
                </c:pt>
                <c:pt idx="56" formatCode="0.00">
                  <c:v>1.5893343139955858</c:v>
                </c:pt>
                <c:pt idx="60" formatCode="0.00">
                  <c:v>1.5375504994833591</c:v>
                </c:pt>
                <c:pt idx="64" formatCode="0.00">
                  <c:v>1.4905194372335728</c:v>
                </c:pt>
                <c:pt idx="68" formatCode="0.00">
                  <c:v>1.4081055678899119</c:v>
                </c:pt>
                <c:pt idx="72" formatCode="0.00">
                  <c:v>1.306666666666672</c:v>
                </c:pt>
                <c:pt idx="76" formatCode="0.00">
                  <c:v>1.2500738961208313</c:v>
                </c:pt>
                <c:pt idx="80" formatCode="0.00">
                  <c:v>1.155944936254393</c:v>
                </c:pt>
                <c:pt idx="84" formatCode="0.00">
                  <c:v>1.116209803004935</c:v>
                </c:pt>
              </c:numCache>
            </c:numRef>
          </c:val>
        </c:ser>
        <c:ser>
          <c:idx val="0"/>
          <c:order val="2"/>
          <c:tx>
            <c:v>model prediction</c:v>
          </c:tx>
          <c:spPr>
            <a:solidFill>
              <a:srgbClr val="C00000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'combinedResults (2)'!$A$1:$CJ$1</c:f>
                <c:numCache>
                  <c:formatCode>General</c:formatCode>
                  <c:ptCount val="88"/>
                  <c:pt idx="0">
                    <c:v>5.3199999999999905</c:v>
                  </c:pt>
                  <c:pt idx="4">
                    <c:v>3.2578213579016491</c:v>
                  </c:pt>
                  <c:pt idx="8">
                    <c:v>2.5556453347291539</c:v>
                  </c:pt>
                  <c:pt idx="12">
                    <c:v>2.1718809052677477</c:v>
                  </c:pt>
                  <c:pt idx="16">
                    <c:v>1.9213582152488868</c:v>
                  </c:pt>
                  <c:pt idx="20">
                    <c:v>1.7413787640832241</c:v>
                  </c:pt>
                  <c:pt idx="24">
                    <c:v>1.6040403531537113</c:v>
                  </c:pt>
                  <c:pt idx="28">
                    <c:v>1.4947909552843672</c:v>
                  </c:pt>
                  <c:pt idx="32">
                    <c:v>1.4051996464956864</c:v>
                  </c:pt>
                  <c:pt idx="36">
                    <c:v>1.3300000000000061</c:v>
                  </c:pt>
                  <c:pt idx="40">
                    <c:v>1.2657103308061579</c:v>
                  </c:pt>
                  <c:pt idx="44">
                    <c:v>1.2099244775519213</c:v>
                  </c:pt>
                  <c:pt idx="48">
                    <c:v>1.1609191760554864</c:v>
                  </c:pt>
                  <c:pt idx="52">
                    <c:v>1.1174235070543566</c:v>
                  </c:pt>
                  <c:pt idx="56">
                    <c:v>1.0784768559255795</c:v>
                  </c:pt>
                  <c:pt idx="60">
                    <c:v>1.0433378389351446</c:v>
                  </c:pt>
                  <c:pt idx="64">
                    <c:v>1.0114239038370698</c:v>
                  </c:pt>
                  <c:pt idx="68">
                    <c:v>0.95550020678245318</c:v>
                  </c:pt>
                  <c:pt idx="72">
                    <c:v>0.88666666666666316</c:v>
                  </c:pt>
                  <c:pt idx="76">
                    <c:v>0.84826442951056469</c:v>
                  </c:pt>
                  <c:pt idx="80">
                    <c:v>0.78439120674404705</c:v>
                  </c:pt>
                  <c:pt idx="84">
                    <c:v>0.75742808061050526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numRef>
              <c:f>'combinedResults (2)'!$A$18:$CJ$18</c:f>
              <c:numCache>
                <c:formatCode>0</c:formatCode>
                <c:ptCount val="88"/>
                <c:pt idx="0">
                  <c:v>900</c:v>
                </c:pt>
                <c:pt idx="1">
                  <c:v>901</c:v>
                </c:pt>
                <c:pt idx="2">
                  <c:v>902</c:v>
                </c:pt>
                <c:pt idx="3">
                  <c:v>903</c:v>
                </c:pt>
                <c:pt idx="4">
                  <c:v>2400</c:v>
                </c:pt>
                <c:pt idx="5">
                  <c:v>2401</c:v>
                </c:pt>
                <c:pt idx="6">
                  <c:v>2402</c:v>
                </c:pt>
                <c:pt idx="7">
                  <c:v>2403</c:v>
                </c:pt>
                <c:pt idx="8">
                  <c:v>3900</c:v>
                </c:pt>
                <c:pt idx="9">
                  <c:v>3901</c:v>
                </c:pt>
                <c:pt idx="10">
                  <c:v>3902</c:v>
                </c:pt>
                <c:pt idx="11">
                  <c:v>3903</c:v>
                </c:pt>
                <c:pt idx="12">
                  <c:v>5400</c:v>
                </c:pt>
                <c:pt idx="13">
                  <c:v>5401</c:v>
                </c:pt>
                <c:pt idx="14">
                  <c:v>5402</c:v>
                </c:pt>
                <c:pt idx="15">
                  <c:v>5403</c:v>
                </c:pt>
                <c:pt idx="16">
                  <c:v>6900</c:v>
                </c:pt>
                <c:pt idx="17">
                  <c:v>6901</c:v>
                </c:pt>
                <c:pt idx="18">
                  <c:v>6902</c:v>
                </c:pt>
                <c:pt idx="19">
                  <c:v>6903</c:v>
                </c:pt>
                <c:pt idx="20">
                  <c:v>8400</c:v>
                </c:pt>
                <c:pt idx="21">
                  <c:v>8401</c:v>
                </c:pt>
                <c:pt idx="22">
                  <c:v>8402</c:v>
                </c:pt>
                <c:pt idx="23">
                  <c:v>8403</c:v>
                </c:pt>
                <c:pt idx="24" formatCode="General">
                  <c:v>9900</c:v>
                </c:pt>
                <c:pt idx="25">
                  <c:v>9901</c:v>
                </c:pt>
                <c:pt idx="26">
                  <c:v>9902</c:v>
                </c:pt>
                <c:pt idx="27">
                  <c:v>9903</c:v>
                </c:pt>
                <c:pt idx="28" formatCode="General">
                  <c:v>11400</c:v>
                </c:pt>
                <c:pt idx="29">
                  <c:v>11401</c:v>
                </c:pt>
                <c:pt idx="30">
                  <c:v>11402</c:v>
                </c:pt>
                <c:pt idx="31">
                  <c:v>11403</c:v>
                </c:pt>
                <c:pt idx="32" formatCode="General">
                  <c:v>12900</c:v>
                </c:pt>
                <c:pt idx="33">
                  <c:v>12901</c:v>
                </c:pt>
                <c:pt idx="34">
                  <c:v>12902</c:v>
                </c:pt>
                <c:pt idx="35">
                  <c:v>12903</c:v>
                </c:pt>
                <c:pt idx="36" formatCode="General">
                  <c:v>14400</c:v>
                </c:pt>
                <c:pt idx="37">
                  <c:v>14401</c:v>
                </c:pt>
                <c:pt idx="38">
                  <c:v>14402</c:v>
                </c:pt>
                <c:pt idx="39">
                  <c:v>14403</c:v>
                </c:pt>
                <c:pt idx="40" formatCode="General">
                  <c:v>15900</c:v>
                </c:pt>
                <c:pt idx="41">
                  <c:v>15901</c:v>
                </c:pt>
                <c:pt idx="42">
                  <c:v>15902</c:v>
                </c:pt>
                <c:pt idx="43">
                  <c:v>15903</c:v>
                </c:pt>
                <c:pt idx="44" formatCode="General">
                  <c:v>17400</c:v>
                </c:pt>
                <c:pt idx="45">
                  <c:v>17401</c:v>
                </c:pt>
                <c:pt idx="46">
                  <c:v>17402</c:v>
                </c:pt>
                <c:pt idx="47">
                  <c:v>17403</c:v>
                </c:pt>
                <c:pt idx="48" formatCode="General">
                  <c:v>18900</c:v>
                </c:pt>
                <c:pt idx="49">
                  <c:v>18901</c:v>
                </c:pt>
                <c:pt idx="50">
                  <c:v>18902</c:v>
                </c:pt>
                <c:pt idx="51">
                  <c:v>18903</c:v>
                </c:pt>
                <c:pt idx="52" formatCode="General">
                  <c:v>20400</c:v>
                </c:pt>
                <c:pt idx="53">
                  <c:v>20401</c:v>
                </c:pt>
                <c:pt idx="54">
                  <c:v>20402</c:v>
                </c:pt>
                <c:pt idx="55">
                  <c:v>20403</c:v>
                </c:pt>
                <c:pt idx="56" formatCode="General">
                  <c:v>21900</c:v>
                </c:pt>
                <c:pt idx="57">
                  <c:v>21901</c:v>
                </c:pt>
                <c:pt idx="58">
                  <c:v>21902</c:v>
                </c:pt>
                <c:pt idx="59">
                  <c:v>21903</c:v>
                </c:pt>
                <c:pt idx="60" formatCode="General">
                  <c:v>23400</c:v>
                </c:pt>
                <c:pt idx="61">
                  <c:v>23401</c:v>
                </c:pt>
                <c:pt idx="62">
                  <c:v>23402</c:v>
                </c:pt>
                <c:pt idx="63">
                  <c:v>23403</c:v>
                </c:pt>
                <c:pt idx="64" formatCode="General">
                  <c:v>24900</c:v>
                </c:pt>
                <c:pt idx="65">
                  <c:v>24901</c:v>
                </c:pt>
                <c:pt idx="66">
                  <c:v>24902</c:v>
                </c:pt>
                <c:pt idx="67">
                  <c:v>24903</c:v>
                </c:pt>
                <c:pt idx="68" formatCode="General">
                  <c:v>27900</c:v>
                </c:pt>
                <c:pt idx="69">
                  <c:v>27901</c:v>
                </c:pt>
                <c:pt idx="70">
                  <c:v>27902</c:v>
                </c:pt>
                <c:pt idx="71">
                  <c:v>27903</c:v>
                </c:pt>
                <c:pt idx="72" formatCode="General">
                  <c:v>32400</c:v>
                </c:pt>
                <c:pt idx="73">
                  <c:v>32401</c:v>
                </c:pt>
                <c:pt idx="74">
                  <c:v>32402</c:v>
                </c:pt>
                <c:pt idx="75">
                  <c:v>32403</c:v>
                </c:pt>
                <c:pt idx="76" formatCode="General">
                  <c:v>35400</c:v>
                </c:pt>
                <c:pt idx="77">
                  <c:v>35401</c:v>
                </c:pt>
                <c:pt idx="78">
                  <c:v>35402</c:v>
                </c:pt>
                <c:pt idx="79">
                  <c:v>35403</c:v>
                </c:pt>
                <c:pt idx="80" formatCode="General">
                  <c:v>41400</c:v>
                </c:pt>
                <c:pt idx="81">
                  <c:v>41401</c:v>
                </c:pt>
                <c:pt idx="82">
                  <c:v>41402</c:v>
                </c:pt>
                <c:pt idx="83">
                  <c:v>41403</c:v>
                </c:pt>
                <c:pt idx="84" formatCode="General">
                  <c:v>44400</c:v>
                </c:pt>
                <c:pt idx="85">
                  <c:v>44401</c:v>
                </c:pt>
                <c:pt idx="86">
                  <c:v>44402</c:v>
                </c:pt>
                <c:pt idx="87">
                  <c:v>44403</c:v>
                </c:pt>
              </c:numCache>
            </c:numRef>
          </c:cat>
          <c:val>
            <c:numRef>
              <c:f>'combinedResults (2)'!$A$2:$CJ$2</c:f>
              <c:numCache>
                <c:formatCode>General</c:formatCode>
                <c:ptCount val="88"/>
                <c:pt idx="0" formatCode="0.00">
                  <c:v>7.8400000000000025</c:v>
                </c:pt>
                <c:pt idx="4" formatCode="0.00">
                  <c:v>4.8009998958550284</c:v>
                </c:pt>
                <c:pt idx="8" formatCode="0.00">
                  <c:v>3.766214177495641</c:v>
                </c:pt>
                <c:pt idx="12" formatCode="0.00">
                  <c:v>3.2006665972366832</c:v>
                </c:pt>
                <c:pt idx="16" formatCode="0.00">
                  <c:v>2.8314752645772927</c:v>
                </c:pt>
                <c:pt idx="20" formatCode="0.00">
                  <c:v>2.5662423891752559</c:v>
                </c:pt>
                <c:pt idx="24" formatCode="0.00">
                  <c:v>2.3638489414896577</c:v>
                </c:pt>
                <c:pt idx="28" formatCode="0.00">
                  <c:v>2.2028498288401437</c:v>
                </c:pt>
                <c:pt idx="32" formatCode="0.00">
                  <c:v>2.0708205316778603</c:v>
                </c:pt>
                <c:pt idx="36" formatCode="0.00">
                  <c:v>1.9600000000000055</c:v>
                </c:pt>
                <c:pt idx="40" formatCode="0.00">
                  <c:v>1.8652573296090842</c:v>
                </c:pt>
                <c:pt idx="44" formatCode="0.00">
                  <c:v>1.7830465984975774</c:v>
                </c:pt>
                <c:pt idx="48" formatCode="0.00">
                  <c:v>1.7108282594501674</c:v>
                </c:pt>
                <c:pt idx="52" formatCode="0.00">
                  <c:v>1.6467293788169357</c:v>
                </c:pt>
                <c:pt idx="56" formatCode="0.00">
                  <c:v>1.5893343139955918</c:v>
                </c:pt>
                <c:pt idx="60" formatCode="0.00">
                  <c:v>1.5375504994833591</c:v>
                </c:pt>
                <c:pt idx="64" formatCode="0.00">
                  <c:v>1.4905194372335657</c:v>
                </c:pt>
                <c:pt idx="68" formatCode="0.00">
                  <c:v>1.4081055678899048</c:v>
                </c:pt>
                <c:pt idx="72" formatCode="0.00">
                  <c:v>1.3066666666666649</c:v>
                </c:pt>
                <c:pt idx="76" formatCode="0.00">
                  <c:v>1.2500738961208242</c:v>
                </c:pt>
                <c:pt idx="80" formatCode="0.00">
                  <c:v>1.1559449362543859</c:v>
                </c:pt>
                <c:pt idx="84" formatCode="0.00">
                  <c:v>1.1162098030049419</c:v>
                </c:pt>
              </c:numCache>
            </c:numRef>
          </c:val>
        </c:ser>
        <c:ser>
          <c:idx val="3"/>
          <c:order val="3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'combinedResults (2)'!$A$11:$CJ$11</c:f>
                <c:numCache>
                  <c:formatCode>General</c:formatCode>
                  <c:ptCount val="88"/>
                  <c:pt idx="1">
                    <c:v>3.0022469999999841</c:v>
                  </c:pt>
                  <c:pt idx="5">
                    <c:v>2.7555019999999999</c:v>
                  </c:pt>
                  <c:pt idx="9">
                    <c:v>3.0869230000000059</c:v>
                  </c:pt>
                  <c:pt idx="13">
                    <c:v>1.7857769999999913</c:v>
                  </c:pt>
                  <c:pt idx="17">
                    <c:v>1.2681209999999998</c:v>
                  </c:pt>
                  <c:pt idx="21">
                    <c:v>1.2947129999999945</c:v>
                  </c:pt>
                  <c:pt idx="25">
                    <c:v>1.2526759999999939</c:v>
                  </c:pt>
                  <c:pt idx="29">
                    <c:v>0.7438429999999987</c:v>
                  </c:pt>
                  <c:pt idx="33">
                    <c:v>0.72867899999999963</c:v>
                  </c:pt>
                  <c:pt idx="37">
                    <c:v>1.2439170000000033</c:v>
                  </c:pt>
                  <c:pt idx="41">
                    <c:v>1.3191359999999999</c:v>
                  </c:pt>
                  <c:pt idx="45">
                    <c:v>1.1719189999999955</c:v>
                  </c:pt>
                  <c:pt idx="49">
                    <c:v>1.1608580000000022</c:v>
                  </c:pt>
                  <c:pt idx="53">
                    <c:v>0.74779099999999965</c:v>
                  </c:pt>
                  <c:pt idx="57">
                    <c:v>0.82297200000000004</c:v>
                  </c:pt>
                  <c:pt idx="61">
                    <c:v>0.7319510000000049</c:v>
                  </c:pt>
                  <c:pt idx="65">
                    <c:v>0.71329599999999971</c:v>
                  </c:pt>
                  <c:pt idx="69">
                    <c:v>0.66016100000000455</c:v>
                  </c:pt>
                  <c:pt idx="73">
                    <c:v>0.89387200000000178</c:v>
                  </c:pt>
                  <c:pt idx="77">
                    <c:v>0.80265999999999593</c:v>
                  </c:pt>
                  <c:pt idx="81">
                    <c:v>0.3448320000000038</c:v>
                  </c:pt>
                  <c:pt idx="85">
                    <c:v>0.50448599999999766</c:v>
                  </c:pt>
                </c:numCache>
              </c:numRef>
            </c:minus>
          </c:errBars>
          <c:val>
            <c:numRef>
              <c:f>'combinedResults (2)'!$A$10:$CJ$10</c:f>
              <c:numCache>
                <c:formatCode>0.00</c:formatCode>
                <c:ptCount val="88"/>
                <c:pt idx="1">
                  <c:v>52.372581000000004</c:v>
                </c:pt>
                <c:pt idx="5">
                  <c:v>55.110001000000004</c:v>
                </c:pt>
                <c:pt idx="9">
                  <c:v>56.336347000000004</c:v>
                </c:pt>
                <c:pt idx="13">
                  <c:v>56.865860000000005</c:v>
                </c:pt>
                <c:pt idx="17">
                  <c:v>57.371477999999996</c:v>
                </c:pt>
                <c:pt idx="21">
                  <c:v>57.830572000000011</c:v>
                </c:pt>
                <c:pt idx="25">
                  <c:v>58.172971000000011</c:v>
                </c:pt>
                <c:pt idx="29">
                  <c:v>58.311908999999993</c:v>
                </c:pt>
                <c:pt idx="33">
                  <c:v>58.599994000000002</c:v>
                </c:pt>
                <c:pt idx="37">
                  <c:v>58.906833999999996</c:v>
                </c:pt>
                <c:pt idx="41">
                  <c:v>58.978798000000012</c:v>
                </c:pt>
                <c:pt idx="45">
                  <c:v>59.050894999999997</c:v>
                </c:pt>
                <c:pt idx="49">
                  <c:v>59.123100000000157</c:v>
                </c:pt>
                <c:pt idx="53">
                  <c:v>59.300073000000005</c:v>
                </c:pt>
                <c:pt idx="57">
                  <c:v>59.281679999999994</c:v>
                </c:pt>
                <c:pt idx="61">
                  <c:v>59.457762999999993</c:v>
                </c:pt>
                <c:pt idx="65">
                  <c:v>59.633936000000013</c:v>
                </c:pt>
                <c:pt idx="69">
                  <c:v>59.920640999999996</c:v>
                </c:pt>
                <c:pt idx="73">
                  <c:v>60.336252000000002</c:v>
                </c:pt>
                <c:pt idx="77">
                  <c:v>60.504937000000005</c:v>
                </c:pt>
                <c:pt idx="81">
                  <c:v>60.743141000000001</c:v>
                </c:pt>
                <c:pt idx="85">
                  <c:v>61.056876999999993</c:v>
                </c:pt>
              </c:numCache>
            </c:numRef>
          </c:val>
        </c:ser>
        <c:ser>
          <c:idx val="4"/>
          <c:order val="4"/>
          <c:tx>
            <c:v>simulation</c:v>
          </c:tx>
          <c:spPr>
            <a:solidFill>
              <a:srgbClr val="00B050"/>
            </a:solidFill>
          </c:spPr>
          <c:invertIfNegative val="0"/>
          <c:val>
            <c:numRef>
              <c:f>'combinedResults (2)'!$A$9:$CJ$9</c:f>
              <c:numCache>
                <c:formatCode>0.00</c:formatCode>
                <c:ptCount val="88"/>
                <c:pt idx="1">
                  <c:v>7.6724200000000025</c:v>
                </c:pt>
                <c:pt idx="5">
                  <c:v>5.0100000000000051</c:v>
                </c:pt>
                <c:pt idx="9">
                  <c:v>3.7814779999999999</c:v>
                </c:pt>
                <c:pt idx="13">
                  <c:v>3.2925299999999993</c:v>
                </c:pt>
                <c:pt idx="17">
                  <c:v>3.0609799999999936</c:v>
                </c:pt>
                <c:pt idx="21">
                  <c:v>2.5174970000000059</c:v>
                </c:pt>
                <c:pt idx="25">
                  <c:v>2.3525800000000028</c:v>
                </c:pt>
                <c:pt idx="29">
                  <c:v>2.2049579999999982</c:v>
                </c:pt>
                <c:pt idx="33">
                  <c:v>2.0685119999999992</c:v>
                </c:pt>
                <c:pt idx="37">
                  <c:v>1.813167</c:v>
                </c:pt>
                <c:pt idx="41">
                  <c:v>1.758849000000005</c:v>
                </c:pt>
                <c:pt idx="45">
                  <c:v>1.7666290000000018</c:v>
                </c:pt>
                <c:pt idx="49">
                  <c:v>1.8219009999999958</c:v>
                </c:pt>
                <c:pt idx="53">
                  <c:v>1.6601030000000001</c:v>
                </c:pt>
                <c:pt idx="57">
                  <c:v>1.8133209999999973</c:v>
                </c:pt>
                <c:pt idx="61">
                  <c:v>1.6991670000000041</c:v>
                </c:pt>
                <c:pt idx="65">
                  <c:v>1.592618500000005</c:v>
                </c:pt>
                <c:pt idx="69">
                  <c:v>1.3973379999999977</c:v>
                </c:pt>
                <c:pt idx="73">
                  <c:v>1.2361989999999992</c:v>
                </c:pt>
                <c:pt idx="77">
                  <c:v>1.2345279999999974</c:v>
                </c:pt>
                <c:pt idx="81">
                  <c:v>1.3043709999999962</c:v>
                </c:pt>
                <c:pt idx="85">
                  <c:v>1.1350959999999972</c:v>
                </c:pt>
              </c:numCache>
            </c:numRef>
          </c:val>
        </c:ser>
        <c:ser>
          <c:idx val="5"/>
          <c:order val="5"/>
          <c:tx>
            <c:strRef>
              <c:f>'combinedResults (2)'!$F$4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'combinedResults (2)'!$A$7:$CJ$7</c:f>
                <c:numCache>
                  <c:formatCode>General</c:formatCode>
                  <c:ptCount val="88"/>
                  <c:pt idx="1">
                    <c:v>5.0037489999999991</c:v>
                  </c:pt>
                  <c:pt idx="5">
                    <c:v>3.0059969999999936</c:v>
                  </c:pt>
                  <c:pt idx="9">
                    <c:v>2.3151919999999961</c:v>
                  </c:pt>
                  <c:pt idx="13">
                    <c:v>1.116114000000004</c:v>
                  </c:pt>
                  <c:pt idx="17">
                    <c:v>2.2738700000000032</c:v>
                  </c:pt>
                  <c:pt idx="21">
                    <c:v>1.5464619999999978</c:v>
                  </c:pt>
                  <c:pt idx="25">
                    <c:v>1.0693580000000011</c:v>
                  </c:pt>
                  <c:pt idx="29">
                    <c:v>1.3282889999999981</c:v>
                  </c:pt>
                  <c:pt idx="33">
                    <c:v>1.3868429999999989</c:v>
                  </c:pt>
                  <c:pt idx="37">
                    <c:v>1.1384989999999959</c:v>
                  </c:pt>
                  <c:pt idx="41">
                    <c:v>0.93677599999999472</c:v>
                  </c:pt>
                  <c:pt idx="45">
                    <c:v>0.96202699999999908</c:v>
                  </c:pt>
                  <c:pt idx="49">
                    <c:v>1.0641220000000047</c:v>
                  </c:pt>
                  <c:pt idx="53">
                    <c:v>0.8375279999999985</c:v>
                  </c:pt>
                  <c:pt idx="57">
                    <c:v>0.55794399999999911</c:v>
                  </c:pt>
                  <c:pt idx="61">
                    <c:v>0.67966699999999491</c:v>
                  </c:pt>
                  <c:pt idx="65">
                    <c:v>0.45503300000000024</c:v>
                  </c:pt>
                  <c:pt idx="69">
                    <c:v>0.81419900000000478</c:v>
                  </c:pt>
                  <c:pt idx="73">
                    <c:v>0.4279130000000001</c:v>
                  </c:pt>
                  <c:pt idx="77">
                    <c:v>0.36642900000000012</c:v>
                  </c:pt>
                  <c:pt idx="81">
                    <c:v>0.26237500000000008</c:v>
                  </c:pt>
                  <c:pt idx="85">
                    <c:v>0.46244400000000496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'combinedResults (2)'!$A$8:$CJ$8</c:f>
              <c:numCache>
                <c:formatCode>0.00</c:formatCode>
                <c:ptCount val="88"/>
                <c:pt idx="1">
                  <c:v>8.3395830000000046</c:v>
                </c:pt>
                <c:pt idx="5">
                  <c:v>4.7595000000000027</c:v>
                </c:pt>
                <c:pt idx="9">
                  <c:v>3.7043109999999992</c:v>
                </c:pt>
                <c:pt idx="13">
                  <c:v>3.1251080000000044</c:v>
                </c:pt>
                <c:pt idx="17">
                  <c:v>2.711151000000001</c:v>
                </c:pt>
                <c:pt idx="21">
                  <c:v>2.6613609999999994</c:v>
                </c:pt>
                <c:pt idx="25">
                  <c:v>2.3525839999999967</c:v>
                </c:pt>
                <c:pt idx="29">
                  <c:v>2.3377920000000003</c:v>
                </c:pt>
                <c:pt idx="33">
                  <c:v>2.1625349999999992</c:v>
                </c:pt>
                <c:pt idx="37">
                  <c:v>2.1294159999999978</c:v>
                </c:pt>
                <c:pt idx="41">
                  <c:v>2.1603250000000012</c:v>
                </c:pt>
                <c:pt idx="45">
                  <c:v>2.1164589999999799</c:v>
                </c:pt>
                <c:pt idx="49">
                  <c:v>1.9025130000000001</c:v>
                </c:pt>
                <c:pt idx="53">
                  <c:v>1.944266000000006</c:v>
                </c:pt>
                <c:pt idx="57">
                  <c:v>1.8830659999999995</c:v>
                </c:pt>
                <c:pt idx="61">
                  <c:v>1.9344350000000021</c:v>
                </c:pt>
                <c:pt idx="65">
                  <c:v>1.936964500000002</c:v>
                </c:pt>
                <c:pt idx="69">
                  <c:v>1.7274239999999932</c:v>
                </c:pt>
                <c:pt idx="73">
                  <c:v>1.6831430000000021</c:v>
                </c:pt>
                <c:pt idx="77">
                  <c:v>1.5922360000000069</c:v>
                </c:pt>
                <c:pt idx="81">
                  <c:v>1.4467979999999998</c:v>
                </c:pt>
                <c:pt idx="85">
                  <c:v>1.2121700000000004</c:v>
                </c:pt>
              </c:numCache>
            </c:numRef>
          </c:val>
        </c:ser>
        <c:ser>
          <c:idx val="6"/>
          <c:order val="6"/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'combinedResults (2)'!$A$17:$CJ$17</c:f>
                <c:numCache>
                  <c:formatCode>General</c:formatCode>
                  <c:ptCount val="88"/>
                  <c:pt idx="2">
                    <c:v>2.3841970000000012</c:v>
                  </c:pt>
                  <c:pt idx="6">
                    <c:v>1.1183359999999993</c:v>
                  </c:pt>
                  <c:pt idx="10">
                    <c:v>0.45650099999999794</c:v>
                  </c:pt>
                  <c:pt idx="14">
                    <c:v>2.4367639999999859</c:v>
                  </c:pt>
                  <c:pt idx="18">
                    <c:v>0.46857399999999888</c:v>
                  </c:pt>
                  <c:pt idx="22">
                    <c:v>1.387810000000002</c:v>
                  </c:pt>
                  <c:pt idx="26">
                    <c:v>1.1019590000000008</c:v>
                  </c:pt>
                  <c:pt idx="30">
                    <c:v>0.76394700000000471</c:v>
                  </c:pt>
                  <c:pt idx="34">
                    <c:v>0.6580499999999988</c:v>
                  </c:pt>
                  <c:pt idx="38">
                    <c:v>0.2832760000000008</c:v>
                  </c:pt>
                  <c:pt idx="42">
                    <c:v>0.72943500000000261</c:v>
                  </c:pt>
                  <c:pt idx="46">
                    <c:v>0.37704800000000238</c:v>
                  </c:pt>
                  <c:pt idx="50">
                    <c:v>0.94398900000000263</c:v>
                  </c:pt>
                  <c:pt idx="54">
                    <c:v>0.92911500000000302</c:v>
                  </c:pt>
                  <c:pt idx="58">
                    <c:v>0.50620299999999629</c:v>
                  </c:pt>
                  <c:pt idx="62">
                    <c:v>0.80204400000000264</c:v>
                  </c:pt>
                  <c:pt idx="66">
                    <c:v>0.49119199999999957</c:v>
                  </c:pt>
                  <c:pt idx="70">
                    <c:v>0.72440699999999936</c:v>
                  </c:pt>
                  <c:pt idx="74">
                    <c:v>1.3397220000000019</c:v>
                  </c:pt>
                  <c:pt idx="78">
                    <c:v>0.28431699999999777</c:v>
                  </c:pt>
                  <c:pt idx="82">
                    <c:v>0.17552999999999491</c:v>
                  </c:pt>
                  <c:pt idx="86">
                    <c:v>0.55275400000000063</c:v>
                  </c:pt>
                </c:numCache>
              </c:numRef>
            </c:minus>
          </c:errBars>
          <c:val>
            <c:numRef>
              <c:f>'combinedResults (2)'!$A$16:$CJ$16</c:f>
              <c:numCache>
                <c:formatCode>General</c:formatCode>
                <c:ptCount val="88"/>
                <c:pt idx="2" formatCode="0.00">
                  <c:v>52.344832999999994</c:v>
                </c:pt>
                <c:pt idx="6" formatCode="0.00">
                  <c:v>54.231373000000012</c:v>
                </c:pt>
                <c:pt idx="10" formatCode="0.00">
                  <c:v>56.038776000000013</c:v>
                </c:pt>
                <c:pt idx="14" formatCode="0.00">
                  <c:v>57.282967000000006</c:v>
                </c:pt>
                <c:pt idx="18" formatCode="0.00">
                  <c:v>56.967421999999999</c:v>
                </c:pt>
                <c:pt idx="22" formatCode="0.00">
                  <c:v>58.077160000000006</c:v>
                </c:pt>
                <c:pt idx="26" formatCode="0.00">
                  <c:v>58.017825999999999</c:v>
                </c:pt>
                <c:pt idx="30" formatCode="0.00">
                  <c:v>58.498970000000149</c:v>
                </c:pt>
                <c:pt idx="34" formatCode="0.00">
                  <c:v>58.584994999999999</c:v>
                </c:pt>
                <c:pt idx="38" formatCode="0.00">
                  <c:v>58.535336000000157</c:v>
                </c:pt>
                <c:pt idx="42" formatCode="0.00">
                  <c:v>58.534950000000002</c:v>
                </c:pt>
                <c:pt idx="46" formatCode="0.00">
                  <c:v>58.624004000000006</c:v>
                </c:pt>
                <c:pt idx="50" formatCode="0.00">
                  <c:v>59.359084999999894</c:v>
                </c:pt>
                <c:pt idx="54" formatCode="0.00">
                  <c:v>58.803051000000004</c:v>
                </c:pt>
                <c:pt idx="58" formatCode="0.00">
                  <c:v>59.354461999999828</c:v>
                </c:pt>
                <c:pt idx="62" formatCode="0.00">
                  <c:v>59.407683999999975</c:v>
                </c:pt>
                <c:pt idx="66" formatCode="0.00">
                  <c:v>59.471587999999997</c:v>
                </c:pt>
                <c:pt idx="70" formatCode="0.00">
                  <c:v>59.702675000000013</c:v>
                </c:pt>
                <c:pt idx="74" formatCode="0.00">
                  <c:v>59.969265</c:v>
                </c:pt>
                <c:pt idx="78" formatCode="0.00">
                  <c:v>60.196850000000012</c:v>
                </c:pt>
                <c:pt idx="82" formatCode="0.00">
                  <c:v>60.523495000000011</c:v>
                </c:pt>
                <c:pt idx="86" formatCode="0.00">
                  <c:v>60.74062</c:v>
                </c:pt>
              </c:numCache>
            </c:numRef>
          </c:val>
        </c:ser>
        <c:ser>
          <c:idx val="7"/>
          <c:order val="7"/>
          <c:spPr>
            <a:noFill/>
            <a:ln>
              <a:solidFill>
                <a:srgbClr val="FFFF00"/>
              </a:solidFill>
            </a:ln>
          </c:spPr>
          <c:invertIfNegative val="0"/>
          <c:val>
            <c:numRef>
              <c:f>'combinedResults (2)'!$A$15:$CJ$15</c:f>
              <c:numCache>
                <c:formatCode>General</c:formatCode>
                <c:ptCount val="88"/>
                <c:pt idx="2" formatCode="0.00">
                  <c:v>7.3033854999999965</c:v>
                </c:pt>
                <c:pt idx="6" formatCode="0.00">
                  <c:v>5.9995630000000224</c:v>
                </c:pt>
                <c:pt idx="10" formatCode="0.00">
                  <c:v>3.9957085000000063</c:v>
                </c:pt>
                <c:pt idx="14" formatCode="0.00">
                  <c:v>2.9808725000000038</c:v>
                </c:pt>
                <c:pt idx="18" formatCode="0.00">
                  <c:v>2.9152624999999781</c:v>
                </c:pt>
                <c:pt idx="22" formatCode="0.00">
                  <c:v>1.9795530000000041</c:v>
                </c:pt>
                <c:pt idx="26" formatCode="0.00">
                  <c:v>2.2056350000000009</c:v>
                </c:pt>
                <c:pt idx="30" formatCode="0.00">
                  <c:v>1.7427614999999947</c:v>
                </c:pt>
                <c:pt idx="34" formatCode="0.00">
                  <c:v>1.7335169999999978</c:v>
                </c:pt>
                <c:pt idx="38" formatCode="0.00">
                  <c:v>1.8765140000000002</c:v>
                </c:pt>
                <c:pt idx="42" formatCode="0.00">
                  <c:v>1.8150295000000014</c:v>
                </c:pt>
                <c:pt idx="46" formatCode="0.00">
                  <c:v>1.8530410000000046</c:v>
                </c:pt>
                <c:pt idx="50" formatCode="0.00">
                  <c:v>1.2454985000000036</c:v>
                </c:pt>
                <c:pt idx="54" formatCode="0.00">
                  <c:v>1.6093139999999977</c:v>
                </c:pt>
                <c:pt idx="58" formatCode="0.00">
                  <c:v>1.4283180000000044</c:v>
                </c:pt>
                <c:pt idx="62" formatCode="0.00">
                  <c:v>1.5642859999999961</c:v>
                </c:pt>
                <c:pt idx="66" formatCode="0.00">
                  <c:v>1.4771005000000059</c:v>
                </c:pt>
                <c:pt idx="70" formatCode="0.00">
                  <c:v>1.2744635000000031</c:v>
                </c:pt>
                <c:pt idx="74" formatCode="0.00">
                  <c:v>1.3026199999999974</c:v>
                </c:pt>
                <c:pt idx="78" formatCode="0.00">
                  <c:v>1.3638095000000019</c:v>
                </c:pt>
                <c:pt idx="82" formatCode="0.00">
                  <c:v>1.1306050000000027</c:v>
                </c:pt>
                <c:pt idx="86" formatCode="0.00">
                  <c:v>1.1269775000000071</c:v>
                </c:pt>
              </c:numCache>
            </c:numRef>
          </c:val>
        </c:ser>
        <c:ser>
          <c:idx val="8"/>
          <c:order val="8"/>
          <c:tx>
            <c:v>experiment</c:v>
          </c:tx>
          <c:spPr>
            <a:noFill/>
            <a:ln>
              <a:solidFill>
                <a:srgbClr val="FFFF00"/>
              </a:solidFill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'combinedResults (2)'!$A$13:$CJ$13</c:f>
                <c:numCache>
                  <c:formatCode>General</c:formatCode>
                  <c:ptCount val="88"/>
                  <c:pt idx="2">
                    <c:v>2.6757429999999967</c:v>
                  </c:pt>
                  <c:pt idx="6">
                    <c:v>2.2458799999999997</c:v>
                  </c:pt>
                  <c:pt idx="10">
                    <c:v>1.5033679999999938</c:v>
                  </c:pt>
                  <c:pt idx="14">
                    <c:v>0.79575800000000663</c:v>
                  </c:pt>
                  <c:pt idx="18">
                    <c:v>0.93392899999999912</c:v>
                  </c:pt>
                  <c:pt idx="22">
                    <c:v>1.3252560000000031</c:v>
                  </c:pt>
                  <c:pt idx="26">
                    <c:v>1.5711639999999958</c:v>
                  </c:pt>
                  <c:pt idx="30">
                    <c:v>0.2574380000000005</c:v>
                  </c:pt>
                  <c:pt idx="34">
                    <c:v>1.0091809999999979</c:v>
                  </c:pt>
                  <c:pt idx="38">
                    <c:v>0.66961200000000165</c:v>
                  </c:pt>
                  <c:pt idx="42">
                    <c:v>0.69891299999999656</c:v>
                  </c:pt>
                  <c:pt idx="46">
                    <c:v>0.92190499999999531</c:v>
                  </c:pt>
                  <c:pt idx="50">
                    <c:v>0.79215599999999853</c:v>
                  </c:pt>
                  <c:pt idx="54">
                    <c:v>0.5186880000000047</c:v>
                  </c:pt>
                  <c:pt idx="58">
                    <c:v>0.40150399999999742</c:v>
                  </c:pt>
                  <c:pt idx="62">
                    <c:v>0.57444000000000273</c:v>
                  </c:pt>
                  <c:pt idx="66">
                    <c:v>0.64254400000000345</c:v>
                  </c:pt>
                  <c:pt idx="70">
                    <c:v>0.40841600000000372</c:v>
                  </c:pt>
                  <c:pt idx="74">
                    <c:v>0.34268900000000002</c:v>
                  </c:pt>
                  <c:pt idx="78">
                    <c:v>0.1951790000000031</c:v>
                  </c:pt>
                  <c:pt idx="82">
                    <c:v>0.15228599999999731</c:v>
                  </c:pt>
                  <c:pt idx="86">
                    <c:v>8.3447000000006724E-2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val>
            <c:numRef>
              <c:f>'combinedResults (2)'!$A$14:$CJ$14</c:f>
              <c:numCache>
                <c:formatCode>General</c:formatCode>
                <c:ptCount val="88"/>
                <c:pt idx="2" formatCode="0.00">
                  <c:v>6.6874214999999975</c:v>
                </c:pt>
                <c:pt idx="6" formatCode="0.00">
                  <c:v>5.0041639999999985</c:v>
                </c:pt>
                <c:pt idx="10" formatCode="0.00">
                  <c:v>3.5519144999999948</c:v>
                </c:pt>
                <c:pt idx="14" formatCode="0.00">
                  <c:v>2.524112499999994</c:v>
                </c:pt>
                <c:pt idx="18" formatCode="0.00">
                  <c:v>2.3802285000000007</c:v>
                </c:pt>
                <c:pt idx="22" formatCode="0.00">
                  <c:v>1.648578999999998</c:v>
                </c:pt>
                <c:pt idx="26" formatCode="0.00">
                  <c:v>3.2613370000000086</c:v>
                </c:pt>
                <c:pt idx="30" formatCode="0.00">
                  <c:v>2.1278445000000019</c:v>
                </c:pt>
                <c:pt idx="34" formatCode="0.00">
                  <c:v>2.0878720000000044</c:v>
                </c:pt>
                <c:pt idx="38" formatCode="0.00">
                  <c:v>1.5579800000000006</c:v>
                </c:pt>
                <c:pt idx="42" formatCode="0.00">
                  <c:v>1.6616744999999919</c:v>
                </c:pt>
                <c:pt idx="46" formatCode="0.00">
                  <c:v>1.727212999999999</c:v>
                </c:pt>
                <c:pt idx="50" formatCode="0.00">
                  <c:v>1.4826204999999908</c:v>
                </c:pt>
                <c:pt idx="54" formatCode="0.00">
                  <c:v>1.7720149999999959</c:v>
                </c:pt>
                <c:pt idx="58" formatCode="0.00">
                  <c:v>1.2906609999999998</c:v>
                </c:pt>
                <c:pt idx="62" formatCode="0.00">
                  <c:v>1.2175479999999999</c:v>
                </c:pt>
                <c:pt idx="66" formatCode="0.00">
                  <c:v>1.4292374999999946</c:v>
                </c:pt>
                <c:pt idx="70" formatCode="0.00">
                  <c:v>1.4540104999999954</c:v>
                </c:pt>
                <c:pt idx="74" formatCode="0.00">
                  <c:v>1.1500590000000106</c:v>
                </c:pt>
                <c:pt idx="78" formatCode="0.00">
                  <c:v>0.94866749999999911</c:v>
                </c:pt>
                <c:pt idx="82" formatCode="0.00">
                  <c:v>1.2422510000000031</c:v>
                </c:pt>
                <c:pt idx="86" formatCode="0.00">
                  <c:v>1.3800904999999939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4603008"/>
        <c:axId val="124609280"/>
      </c:barChart>
      <c:catAx>
        <c:axId val="12460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0" dirty="0"/>
                  <a:t>total</a:t>
                </a:r>
                <a:r>
                  <a:rPr lang="en-US" sz="1400" b="0" baseline="0" dirty="0"/>
                  <a:t> # </a:t>
                </a:r>
                <a:r>
                  <a:rPr lang="en-US" sz="1400" b="0" dirty="0"/>
                  <a:t>samples taken during program execution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 rot="-5400000" vert="horz" anchor="ctr" anchorCtr="1"/>
          <a:lstStyle/>
          <a:p>
            <a:pPr>
              <a:defRPr/>
            </a:pPr>
            <a:endParaRPr lang="en-US"/>
          </a:p>
        </c:txPr>
        <c:crossAx val="124609280"/>
        <c:crosses val="autoZero"/>
        <c:auto val="1"/>
        <c:lblAlgn val="ctr"/>
        <c:lblOffset val="100"/>
        <c:tickLblSkip val="4"/>
        <c:tickMarkSkip val="4"/>
        <c:noMultiLvlLbl val="0"/>
      </c:catAx>
      <c:valAx>
        <c:axId val="124609280"/>
        <c:scaling>
          <c:orientation val="minMax"/>
          <c:max val="75"/>
          <c:min val="4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0" dirty="0"/>
                  <a:t>time(sec) calculated for </a:t>
                </a:r>
                <a:r>
                  <a:rPr lang="en-US" sz="1400" b="0" i="1" dirty="0" err="1"/>
                  <a:t>foo</a:t>
                </a:r>
                <a:endParaRPr lang="en-US" sz="1400" b="0" i="1" dirty="0"/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24603008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85067569129960674"/>
          <c:y val="2.9655247937077262E-2"/>
          <c:w val="0.1206742918400333"/>
          <c:h val="0.13545250809470286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't1'!$B$3:$B$12</c:f>
              <c:numCache>
                <c:formatCode>General</c:formatCode>
                <c:ptCount val="10"/>
                <c:pt idx="0">
                  <c:v>1673</c:v>
                </c:pt>
                <c:pt idx="1">
                  <c:v>1673</c:v>
                </c:pt>
                <c:pt idx="2">
                  <c:v>1692</c:v>
                </c:pt>
                <c:pt idx="3">
                  <c:v>1665</c:v>
                </c:pt>
                <c:pt idx="4">
                  <c:v>1669</c:v>
                </c:pt>
                <c:pt idx="5">
                  <c:v>1707</c:v>
                </c:pt>
                <c:pt idx="6">
                  <c:v>1727</c:v>
                </c:pt>
                <c:pt idx="7">
                  <c:v>1667</c:v>
                </c:pt>
                <c:pt idx="8">
                  <c:v>1743</c:v>
                </c:pt>
                <c:pt idx="9">
                  <c:v>1739</c:v>
                </c:pt>
              </c:numCache>
            </c:numRef>
          </c:xVal>
          <c:yVal>
            <c:numRef>
              <c:f>'t1'!$C$3:$C$12</c:f>
              <c:numCache>
                <c:formatCode>General</c:formatCode>
                <c:ptCount val="10"/>
                <c:pt idx="0">
                  <c:v>49.5</c:v>
                </c:pt>
                <c:pt idx="1">
                  <c:v>51.3</c:v>
                </c:pt>
                <c:pt idx="2">
                  <c:v>53.1</c:v>
                </c:pt>
                <c:pt idx="3">
                  <c:v>54.1</c:v>
                </c:pt>
                <c:pt idx="4">
                  <c:v>55</c:v>
                </c:pt>
                <c:pt idx="5">
                  <c:v>57</c:v>
                </c:pt>
                <c:pt idx="6">
                  <c:v>57.4</c:v>
                </c:pt>
                <c:pt idx="7">
                  <c:v>57.8</c:v>
                </c:pt>
                <c:pt idx="8">
                  <c:v>59.9</c:v>
                </c:pt>
                <c:pt idx="9">
                  <c:v>61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plus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't1'!$D$3:$D$12</c:f>
              <c:numCache>
                <c:formatCode>General</c:formatCode>
                <c:ptCount val="10"/>
                <c:pt idx="0">
                  <c:v>3300</c:v>
                </c:pt>
                <c:pt idx="1">
                  <c:v>3299</c:v>
                </c:pt>
                <c:pt idx="2">
                  <c:v>3441</c:v>
                </c:pt>
                <c:pt idx="3">
                  <c:v>3300</c:v>
                </c:pt>
                <c:pt idx="4">
                  <c:v>3345</c:v>
                </c:pt>
                <c:pt idx="5">
                  <c:v>3299</c:v>
                </c:pt>
                <c:pt idx="6">
                  <c:v>3323</c:v>
                </c:pt>
                <c:pt idx="7">
                  <c:v>3481</c:v>
                </c:pt>
                <c:pt idx="8">
                  <c:v>3402</c:v>
                </c:pt>
                <c:pt idx="9">
                  <c:v>3328</c:v>
                </c:pt>
              </c:numCache>
            </c:numRef>
          </c:xVal>
          <c:yVal>
            <c:numRef>
              <c:f>'t1'!$E$3:$E$12</c:f>
              <c:numCache>
                <c:formatCode>General</c:formatCode>
                <c:ptCount val="10"/>
                <c:pt idx="0">
                  <c:v>51.4</c:v>
                </c:pt>
                <c:pt idx="1">
                  <c:v>53.5</c:v>
                </c:pt>
                <c:pt idx="2">
                  <c:v>54.9</c:v>
                </c:pt>
                <c:pt idx="3">
                  <c:v>55</c:v>
                </c:pt>
                <c:pt idx="4">
                  <c:v>55.2</c:v>
                </c:pt>
                <c:pt idx="5">
                  <c:v>55.3</c:v>
                </c:pt>
                <c:pt idx="6">
                  <c:v>55.9</c:v>
                </c:pt>
                <c:pt idx="7">
                  <c:v>56.1</c:v>
                </c:pt>
                <c:pt idx="8">
                  <c:v>56.3</c:v>
                </c:pt>
                <c:pt idx="9">
                  <c:v>59.2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't1'!$F$3:$F$12</c:f>
              <c:numCache>
                <c:formatCode>General</c:formatCode>
                <c:ptCount val="10"/>
                <c:pt idx="0">
                  <c:v>4886</c:v>
                </c:pt>
                <c:pt idx="1">
                  <c:v>4877</c:v>
                </c:pt>
                <c:pt idx="2">
                  <c:v>4952</c:v>
                </c:pt>
                <c:pt idx="3">
                  <c:v>4919</c:v>
                </c:pt>
                <c:pt idx="4">
                  <c:v>4911</c:v>
                </c:pt>
                <c:pt idx="5">
                  <c:v>4960</c:v>
                </c:pt>
                <c:pt idx="6">
                  <c:v>4963</c:v>
                </c:pt>
                <c:pt idx="7">
                  <c:v>5040</c:v>
                </c:pt>
                <c:pt idx="8">
                  <c:v>5119</c:v>
                </c:pt>
                <c:pt idx="9">
                  <c:v>5178</c:v>
                </c:pt>
              </c:numCache>
            </c:numRef>
          </c:xVal>
          <c:yVal>
            <c:numRef>
              <c:f>'t1'!$G$3:$G$12</c:f>
              <c:numCache>
                <c:formatCode>General</c:formatCode>
                <c:ptCount val="10"/>
                <c:pt idx="0">
                  <c:v>49</c:v>
                </c:pt>
                <c:pt idx="1">
                  <c:v>51.3</c:v>
                </c:pt>
                <c:pt idx="2">
                  <c:v>55</c:v>
                </c:pt>
                <c:pt idx="3">
                  <c:v>55.7</c:v>
                </c:pt>
                <c:pt idx="4">
                  <c:v>56.4</c:v>
                </c:pt>
                <c:pt idx="5">
                  <c:v>57.3</c:v>
                </c:pt>
                <c:pt idx="6">
                  <c:v>57.3</c:v>
                </c:pt>
                <c:pt idx="7">
                  <c:v>57.5</c:v>
                </c:pt>
                <c:pt idx="8">
                  <c:v>58</c:v>
                </c:pt>
                <c:pt idx="9">
                  <c:v>60.3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't1'!$H$3:$H$12</c:f>
              <c:numCache>
                <c:formatCode>General</c:formatCode>
                <c:ptCount val="10"/>
                <c:pt idx="0">
                  <c:v>6480</c:v>
                </c:pt>
                <c:pt idx="1">
                  <c:v>6481</c:v>
                </c:pt>
                <c:pt idx="2">
                  <c:v>6722</c:v>
                </c:pt>
                <c:pt idx="3">
                  <c:v>6477</c:v>
                </c:pt>
                <c:pt idx="4">
                  <c:v>6579</c:v>
                </c:pt>
                <c:pt idx="5">
                  <c:v>6811</c:v>
                </c:pt>
                <c:pt idx="6">
                  <c:v>6725</c:v>
                </c:pt>
                <c:pt idx="7">
                  <c:v>6771</c:v>
                </c:pt>
                <c:pt idx="8">
                  <c:v>6802</c:v>
                </c:pt>
                <c:pt idx="9">
                  <c:v>6825</c:v>
                </c:pt>
              </c:numCache>
            </c:numRef>
          </c:xVal>
          <c:yVal>
            <c:numRef>
              <c:f>'t1'!$I$3:$I$12</c:f>
              <c:numCache>
                <c:formatCode>General</c:formatCode>
                <c:ptCount val="10"/>
                <c:pt idx="0">
                  <c:v>51.9</c:v>
                </c:pt>
                <c:pt idx="1">
                  <c:v>53.7</c:v>
                </c:pt>
                <c:pt idx="2">
                  <c:v>54.1</c:v>
                </c:pt>
                <c:pt idx="3">
                  <c:v>54.3</c:v>
                </c:pt>
                <c:pt idx="4">
                  <c:v>57</c:v>
                </c:pt>
                <c:pt idx="5">
                  <c:v>57.1</c:v>
                </c:pt>
                <c:pt idx="6">
                  <c:v>57.2</c:v>
                </c:pt>
                <c:pt idx="7">
                  <c:v>58</c:v>
                </c:pt>
                <c:pt idx="8">
                  <c:v>59.9</c:v>
                </c:pt>
                <c:pt idx="9">
                  <c:v>61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't1'!$J$3:$J$12</c:f>
              <c:numCache>
                <c:formatCode>General</c:formatCode>
                <c:ptCount val="10"/>
                <c:pt idx="0">
                  <c:v>9619</c:v>
                </c:pt>
                <c:pt idx="1">
                  <c:v>9630</c:v>
                </c:pt>
                <c:pt idx="2">
                  <c:v>9623</c:v>
                </c:pt>
                <c:pt idx="3">
                  <c:v>9693</c:v>
                </c:pt>
                <c:pt idx="4">
                  <c:v>9705</c:v>
                </c:pt>
                <c:pt idx="5">
                  <c:v>9784</c:v>
                </c:pt>
                <c:pt idx="6">
                  <c:v>9769</c:v>
                </c:pt>
                <c:pt idx="7">
                  <c:v>9623</c:v>
                </c:pt>
                <c:pt idx="8">
                  <c:v>10178</c:v>
                </c:pt>
                <c:pt idx="9">
                  <c:v>10160</c:v>
                </c:pt>
              </c:numCache>
            </c:numRef>
          </c:xVal>
          <c:yVal>
            <c:numRef>
              <c:f>'t1'!$K$3:$K$12</c:f>
              <c:numCache>
                <c:formatCode>General</c:formatCode>
                <c:ptCount val="10"/>
                <c:pt idx="0">
                  <c:v>52.4</c:v>
                </c:pt>
                <c:pt idx="1">
                  <c:v>52.8</c:v>
                </c:pt>
                <c:pt idx="2">
                  <c:v>53.4</c:v>
                </c:pt>
                <c:pt idx="3">
                  <c:v>55</c:v>
                </c:pt>
                <c:pt idx="4">
                  <c:v>55.1</c:v>
                </c:pt>
                <c:pt idx="5">
                  <c:v>55.6</c:v>
                </c:pt>
                <c:pt idx="6">
                  <c:v>56.3</c:v>
                </c:pt>
                <c:pt idx="7">
                  <c:v>56.4</c:v>
                </c:pt>
                <c:pt idx="8">
                  <c:v>58.3</c:v>
                </c:pt>
                <c:pt idx="9">
                  <c:v>58.5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't1'!$L$3:$L$12</c:f>
              <c:numCache>
                <c:formatCode>General</c:formatCode>
                <c:ptCount val="10"/>
                <c:pt idx="0">
                  <c:v>10874</c:v>
                </c:pt>
                <c:pt idx="1">
                  <c:v>11292</c:v>
                </c:pt>
                <c:pt idx="2">
                  <c:v>10868</c:v>
                </c:pt>
                <c:pt idx="3">
                  <c:v>10946</c:v>
                </c:pt>
                <c:pt idx="4">
                  <c:v>10952</c:v>
                </c:pt>
                <c:pt idx="5">
                  <c:v>11029</c:v>
                </c:pt>
                <c:pt idx="6">
                  <c:v>11039</c:v>
                </c:pt>
                <c:pt idx="7">
                  <c:v>11454</c:v>
                </c:pt>
                <c:pt idx="8">
                  <c:v>11282</c:v>
                </c:pt>
                <c:pt idx="9">
                  <c:v>11494</c:v>
                </c:pt>
              </c:numCache>
            </c:numRef>
          </c:xVal>
          <c:yVal>
            <c:numRef>
              <c:f>'t1'!$M$3:$M$12</c:f>
              <c:numCache>
                <c:formatCode>General</c:formatCode>
                <c:ptCount val="10"/>
                <c:pt idx="0">
                  <c:v>54</c:v>
                </c:pt>
                <c:pt idx="1">
                  <c:v>54.2</c:v>
                </c:pt>
                <c:pt idx="2">
                  <c:v>55</c:v>
                </c:pt>
                <c:pt idx="3">
                  <c:v>55.3</c:v>
                </c:pt>
                <c:pt idx="4">
                  <c:v>55.3</c:v>
                </c:pt>
                <c:pt idx="5">
                  <c:v>56.3</c:v>
                </c:pt>
                <c:pt idx="6">
                  <c:v>56.5</c:v>
                </c:pt>
                <c:pt idx="7">
                  <c:v>57.7</c:v>
                </c:pt>
                <c:pt idx="8">
                  <c:v>59.2</c:v>
                </c:pt>
                <c:pt idx="9">
                  <c:v>59.7</c:v>
                </c:pt>
              </c:numCache>
            </c:numRef>
          </c:yVal>
          <c:smooth val="0"/>
        </c:ser>
        <c:ser>
          <c:idx val="6"/>
          <c:order val="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't1'!$N$3:$N$12</c:f>
              <c:numCache>
                <c:formatCode>General</c:formatCode>
                <c:ptCount val="10"/>
                <c:pt idx="0">
                  <c:v>12479</c:v>
                </c:pt>
                <c:pt idx="1">
                  <c:v>12573</c:v>
                </c:pt>
                <c:pt idx="2">
                  <c:v>12480</c:v>
                </c:pt>
                <c:pt idx="3">
                  <c:v>12524</c:v>
                </c:pt>
                <c:pt idx="4">
                  <c:v>12522</c:v>
                </c:pt>
                <c:pt idx="5">
                  <c:v>12652</c:v>
                </c:pt>
                <c:pt idx="6">
                  <c:v>12483</c:v>
                </c:pt>
                <c:pt idx="7">
                  <c:v>12670</c:v>
                </c:pt>
                <c:pt idx="8">
                  <c:v>12676</c:v>
                </c:pt>
                <c:pt idx="9">
                  <c:v>13157</c:v>
                </c:pt>
              </c:numCache>
            </c:numRef>
          </c:xVal>
          <c:yVal>
            <c:numRef>
              <c:f>'t1'!$O$3:$O$12</c:f>
              <c:numCache>
                <c:formatCode>General</c:formatCode>
                <c:ptCount val="10"/>
                <c:pt idx="0">
                  <c:v>51</c:v>
                </c:pt>
                <c:pt idx="1">
                  <c:v>53.5</c:v>
                </c:pt>
                <c:pt idx="2">
                  <c:v>53.7</c:v>
                </c:pt>
                <c:pt idx="3">
                  <c:v>54.3</c:v>
                </c:pt>
                <c:pt idx="4">
                  <c:v>54.8</c:v>
                </c:pt>
                <c:pt idx="5">
                  <c:v>55.3</c:v>
                </c:pt>
                <c:pt idx="6">
                  <c:v>55.4</c:v>
                </c:pt>
                <c:pt idx="7">
                  <c:v>55.8</c:v>
                </c:pt>
                <c:pt idx="8">
                  <c:v>56.3</c:v>
                </c:pt>
                <c:pt idx="9">
                  <c:v>59.1</c:v>
                </c:pt>
              </c:numCache>
            </c:numRef>
          </c:yVal>
          <c:smooth val="0"/>
        </c:ser>
        <c:ser>
          <c:idx val="7"/>
          <c:order val="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't1'!$P$3:$P$12</c:f>
              <c:numCache>
                <c:formatCode>General</c:formatCode>
                <c:ptCount val="10"/>
                <c:pt idx="0">
                  <c:v>14061</c:v>
                </c:pt>
                <c:pt idx="1">
                  <c:v>14154</c:v>
                </c:pt>
                <c:pt idx="2">
                  <c:v>14150</c:v>
                </c:pt>
                <c:pt idx="3">
                  <c:v>14162</c:v>
                </c:pt>
                <c:pt idx="4">
                  <c:v>14035</c:v>
                </c:pt>
                <c:pt idx="5">
                  <c:v>14046</c:v>
                </c:pt>
                <c:pt idx="6">
                  <c:v>14253</c:v>
                </c:pt>
                <c:pt idx="7">
                  <c:v>14228</c:v>
                </c:pt>
                <c:pt idx="8">
                  <c:v>14703</c:v>
                </c:pt>
                <c:pt idx="9">
                  <c:v>14796</c:v>
                </c:pt>
              </c:numCache>
            </c:numRef>
          </c:xVal>
          <c:yVal>
            <c:numRef>
              <c:f>'t1'!$Q$3:$Q$12</c:f>
              <c:numCache>
                <c:formatCode>General</c:formatCode>
                <c:ptCount val="10"/>
                <c:pt idx="0">
                  <c:v>52.1</c:v>
                </c:pt>
                <c:pt idx="1">
                  <c:v>53.3</c:v>
                </c:pt>
                <c:pt idx="2">
                  <c:v>53.4</c:v>
                </c:pt>
                <c:pt idx="3">
                  <c:v>53.8</c:v>
                </c:pt>
                <c:pt idx="4">
                  <c:v>53.9</c:v>
                </c:pt>
                <c:pt idx="5">
                  <c:v>54.6</c:v>
                </c:pt>
                <c:pt idx="6">
                  <c:v>55.5</c:v>
                </c:pt>
                <c:pt idx="7">
                  <c:v>55.8</c:v>
                </c:pt>
                <c:pt idx="8">
                  <c:v>57.6</c:v>
                </c:pt>
                <c:pt idx="9">
                  <c:v>58</c:v>
                </c:pt>
              </c:numCache>
            </c:numRef>
          </c:yVal>
          <c:smooth val="0"/>
        </c:ser>
        <c:ser>
          <c:idx val="8"/>
          <c:order val="8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't1'!$R$3:$R$12</c:f>
              <c:numCache>
                <c:formatCode>General</c:formatCode>
                <c:ptCount val="10"/>
                <c:pt idx="0">
                  <c:v>15371</c:v>
                </c:pt>
                <c:pt idx="1">
                  <c:v>16059</c:v>
                </c:pt>
                <c:pt idx="2">
                  <c:v>15536</c:v>
                </c:pt>
                <c:pt idx="3">
                  <c:v>15442</c:v>
                </c:pt>
                <c:pt idx="4">
                  <c:v>15317</c:v>
                </c:pt>
                <c:pt idx="5">
                  <c:v>15467</c:v>
                </c:pt>
                <c:pt idx="6">
                  <c:v>15547</c:v>
                </c:pt>
                <c:pt idx="7">
                  <c:v>15489</c:v>
                </c:pt>
                <c:pt idx="8">
                  <c:v>15894</c:v>
                </c:pt>
                <c:pt idx="9">
                  <c:v>16128</c:v>
                </c:pt>
              </c:numCache>
            </c:numRef>
          </c:xVal>
          <c:yVal>
            <c:numRef>
              <c:f>'t1'!$S$3:$S$12</c:f>
              <c:numCache>
                <c:formatCode>General</c:formatCode>
                <c:ptCount val="10"/>
                <c:pt idx="0">
                  <c:v>53.1</c:v>
                </c:pt>
                <c:pt idx="1">
                  <c:v>53.3</c:v>
                </c:pt>
                <c:pt idx="2">
                  <c:v>54</c:v>
                </c:pt>
                <c:pt idx="3">
                  <c:v>54.1</c:v>
                </c:pt>
                <c:pt idx="4">
                  <c:v>54.8</c:v>
                </c:pt>
                <c:pt idx="5">
                  <c:v>55.1</c:v>
                </c:pt>
                <c:pt idx="6">
                  <c:v>55.4</c:v>
                </c:pt>
                <c:pt idx="7">
                  <c:v>55.4</c:v>
                </c:pt>
                <c:pt idx="8">
                  <c:v>56.3</c:v>
                </c:pt>
                <c:pt idx="9">
                  <c:v>58.6</c:v>
                </c:pt>
              </c:numCache>
            </c:numRef>
          </c:yVal>
          <c:smooth val="0"/>
        </c:ser>
        <c:ser>
          <c:idx val="9"/>
          <c:order val="9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't1'!$T$3:$T$12</c:f>
              <c:numCache>
                <c:formatCode>General</c:formatCode>
                <c:ptCount val="10"/>
                <c:pt idx="0">
                  <c:v>16860</c:v>
                </c:pt>
                <c:pt idx="1">
                  <c:v>16180</c:v>
                </c:pt>
                <c:pt idx="2">
                  <c:v>16212</c:v>
                </c:pt>
                <c:pt idx="3">
                  <c:v>16289</c:v>
                </c:pt>
                <c:pt idx="4">
                  <c:v>16316</c:v>
                </c:pt>
                <c:pt idx="5">
                  <c:v>16162</c:v>
                </c:pt>
                <c:pt idx="6">
                  <c:v>16145</c:v>
                </c:pt>
                <c:pt idx="7">
                  <c:v>16581</c:v>
                </c:pt>
                <c:pt idx="8">
                  <c:v>16739</c:v>
                </c:pt>
                <c:pt idx="9">
                  <c:v>16141</c:v>
                </c:pt>
              </c:numCache>
            </c:numRef>
          </c:xVal>
          <c:yVal>
            <c:numRef>
              <c:f>'t1'!$U$3:$U$12</c:f>
              <c:numCache>
                <c:formatCode>General</c:formatCode>
                <c:ptCount val="10"/>
                <c:pt idx="0">
                  <c:v>53.4</c:v>
                </c:pt>
                <c:pt idx="1">
                  <c:v>53.4</c:v>
                </c:pt>
                <c:pt idx="2">
                  <c:v>54.6</c:v>
                </c:pt>
                <c:pt idx="3">
                  <c:v>54.8</c:v>
                </c:pt>
                <c:pt idx="4">
                  <c:v>55.2</c:v>
                </c:pt>
                <c:pt idx="5">
                  <c:v>55.3</c:v>
                </c:pt>
                <c:pt idx="6">
                  <c:v>56.7</c:v>
                </c:pt>
                <c:pt idx="7">
                  <c:v>56.8</c:v>
                </c:pt>
                <c:pt idx="8">
                  <c:v>59</c:v>
                </c:pt>
                <c:pt idx="9">
                  <c:v>59.7</c:v>
                </c:pt>
              </c:numCache>
            </c:numRef>
          </c:yVal>
          <c:smooth val="0"/>
        </c:ser>
        <c:ser>
          <c:idx val="10"/>
          <c:order val="1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't1'!$V$3:$V$12</c:f>
              <c:numCache>
                <c:formatCode>General</c:formatCode>
                <c:ptCount val="10"/>
                <c:pt idx="0">
                  <c:v>16861</c:v>
                </c:pt>
                <c:pt idx="1">
                  <c:v>16983</c:v>
                </c:pt>
                <c:pt idx="2">
                  <c:v>16964</c:v>
                </c:pt>
                <c:pt idx="3">
                  <c:v>16866</c:v>
                </c:pt>
                <c:pt idx="4">
                  <c:v>17433</c:v>
                </c:pt>
                <c:pt idx="5">
                  <c:v>17097</c:v>
                </c:pt>
                <c:pt idx="6">
                  <c:v>16862</c:v>
                </c:pt>
                <c:pt idx="7">
                  <c:v>17729</c:v>
                </c:pt>
                <c:pt idx="8">
                  <c:v>17731</c:v>
                </c:pt>
                <c:pt idx="9">
                  <c:v>16942</c:v>
                </c:pt>
              </c:numCache>
            </c:numRef>
          </c:xVal>
          <c:yVal>
            <c:numRef>
              <c:f>'t1'!$W$3:$W$12</c:f>
              <c:numCache>
                <c:formatCode>General</c:formatCode>
                <c:ptCount val="10"/>
                <c:pt idx="0">
                  <c:v>53.5</c:v>
                </c:pt>
                <c:pt idx="1">
                  <c:v>53.5</c:v>
                </c:pt>
                <c:pt idx="2">
                  <c:v>54.4</c:v>
                </c:pt>
                <c:pt idx="3">
                  <c:v>54.4</c:v>
                </c:pt>
                <c:pt idx="4">
                  <c:v>54.5</c:v>
                </c:pt>
                <c:pt idx="5">
                  <c:v>55.3</c:v>
                </c:pt>
                <c:pt idx="6">
                  <c:v>55.5</c:v>
                </c:pt>
                <c:pt idx="7">
                  <c:v>57.5</c:v>
                </c:pt>
                <c:pt idx="8">
                  <c:v>58.6</c:v>
                </c:pt>
                <c:pt idx="9">
                  <c:v>58.9</c:v>
                </c:pt>
              </c:numCache>
            </c:numRef>
          </c:yVal>
          <c:smooth val="0"/>
        </c:ser>
        <c:ser>
          <c:idx val="11"/>
          <c:order val="11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't1'!$X$3:$X$12</c:f>
              <c:numCache>
                <c:formatCode>General</c:formatCode>
                <c:ptCount val="10"/>
                <c:pt idx="0">
                  <c:v>17740</c:v>
                </c:pt>
                <c:pt idx="1">
                  <c:v>17898</c:v>
                </c:pt>
                <c:pt idx="2">
                  <c:v>17880</c:v>
                </c:pt>
                <c:pt idx="3">
                  <c:v>17768</c:v>
                </c:pt>
                <c:pt idx="4">
                  <c:v>17816</c:v>
                </c:pt>
                <c:pt idx="5">
                  <c:v>18097</c:v>
                </c:pt>
                <c:pt idx="6">
                  <c:v>17895</c:v>
                </c:pt>
                <c:pt idx="7">
                  <c:v>18537</c:v>
                </c:pt>
                <c:pt idx="8">
                  <c:v>18684</c:v>
                </c:pt>
                <c:pt idx="9">
                  <c:v>18607</c:v>
                </c:pt>
              </c:numCache>
            </c:numRef>
          </c:xVal>
          <c:yVal>
            <c:numRef>
              <c:f>'t1'!$Y$3:$Y$12</c:f>
              <c:numCache>
                <c:formatCode>General</c:formatCode>
                <c:ptCount val="10"/>
                <c:pt idx="0">
                  <c:v>53.3</c:v>
                </c:pt>
                <c:pt idx="1">
                  <c:v>53.8</c:v>
                </c:pt>
                <c:pt idx="2">
                  <c:v>54.5</c:v>
                </c:pt>
                <c:pt idx="3">
                  <c:v>54.7</c:v>
                </c:pt>
                <c:pt idx="4">
                  <c:v>55.2</c:v>
                </c:pt>
                <c:pt idx="5">
                  <c:v>56.9</c:v>
                </c:pt>
                <c:pt idx="6">
                  <c:v>57</c:v>
                </c:pt>
                <c:pt idx="7">
                  <c:v>57.8</c:v>
                </c:pt>
                <c:pt idx="8">
                  <c:v>59</c:v>
                </c:pt>
                <c:pt idx="9">
                  <c:v>60.5</c:v>
                </c:pt>
              </c:numCache>
            </c:numRef>
          </c:yVal>
          <c:smooth val="0"/>
        </c:ser>
        <c:ser>
          <c:idx val="12"/>
          <c:order val="1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't1'!$Z$3:$Z$12</c:f>
              <c:numCache>
                <c:formatCode>General</c:formatCode>
                <c:ptCount val="10"/>
                <c:pt idx="0">
                  <c:v>18747</c:v>
                </c:pt>
                <c:pt idx="1">
                  <c:v>18906</c:v>
                </c:pt>
                <c:pt idx="2">
                  <c:v>18737</c:v>
                </c:pt>
                <c:pt idx="3">
                  <c:v>19025</c:v>
                </c:pt>
                <c:pt idx="4">
                  <c:v>19021</c:v>
                </c:pt>
                <c:pt idx="5">
                  <c:v>18888</c:v>
                </c:pt>
                <c:pt idx="6">
                  <c:v>19023</c:v>
                </c:pt>
                <c:pt idx="7">
                  <c:v>19027</c:v>
                </c:pt>
                <c:pt idx="8">
                  <c:v>18790</c:v>
                </c:pt>
                <c:pt idx="9">
                  <c:v>19758</c:v>
                </c:pt>
              </c:numCache>
            </c:numRef>
          </c:xVal>
          <c:yVal>
            <c:numRef>
              <c:f>'t1'!$AA$3:$AA$12</c:f>
              <c:numCache>
                <c:formatCode>General</c:formatCode>
                <c:ptCount val="10"/>
                <c:pt idx="0">
                  <c:v>53.6</c:v>
                </c:pt>
                <c:pt idx="1">
                  <c:v>53.9</c:v>
                </c:pt>
                <c:pt idx="2">
                  <c:v>54.3</c:v>
                </c:pt>
                <c:pt idx="3">
                  <c:v>54.6</c:v>
                </c:pt>
                <c:pt idx="4">
                  <c:v>55</c:v>
                </c:pt>
                <c:pt idx="5">
                  <c:v>55.1</c:v>
                </c:pt>
                <c:pt idx="6">
                  <c:v>55.3</c:v>
                </c:pt>
                <c:pt idx="7">
                  <c:v>55.4</c:v>
                </c:pt>
                <c:pt idx="8">
                  <c:v>55.7</c:v>
                </c:pt>
                <c:pt idx="9">
                  <c:v>58.5</c:v>
                </c:pt>
              </c:numCache>
            </c:numRef>
          </c:yVal>
          <c:smooth val="0"/>
        </c:ser>
        <c:ser>
          <c:idx val="13"/>
          <c:order val="1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't1'!$AB$3:$AB$12</c:f>
              <c:numCache>
                <c:formatCode>General</c:formatCode>
                <c:ptCount val="10"/>
                <c:pt idx="0">
                  <c:v>19829</c:v>
                </c:pt>
                <c:pt idx="1">
                  <c:v>19996</c:v>
                </c:pt>
                <c:pt idx="2">
                  <c:v>21069</c:v>
                </c:pt>
                <c:pt idx="3">
                  <c:v>19995</c:v>
                </c:pt>
                <c:pt idx="4">
                  <c:v>19830</c:v>
                </c:pt>
                <c:pt idx="5">
                  <c:v>20001</c:v>
                </c:pt>
                <c:pt idx="6">
                  <c:v>20126</c:v>
                </c:pt>
                <c:pt idx="7">
                  <c:v>20014</c:v>
                </c:pt>
                <c:pt idx="8">
                  <c:v>20238</c:v>
                </c:pt>
                <c:pt idx="9">
                  <c:v>20686</c:v>
                </c:pt>
              </c:numCache>
            </c:numRef>
          </c:xVal>
          <c:yVal>
            <c:numRef>
              <c:f>'t1'!$AC$3:$AC$12</c:f>
              <c:numCache>
                <c:formatCode>General</c:formatCode>
                <c:ptCount val="10"/>
                <c:pt idx="0">
                  <c:v>52.9</c:v>
                </c:pt>
                <c:pt idx="1">
                  <c:v>53.4</c:v>
                </c:pt>
                <c:pt idx="2">
                  <c:v>53.5</c:v>
                </c:pt>
                <c:pt idx="3">
                  <c:v>53.6</c:v>
                </c:pt>
                <c:pt idx="4">
                  <c:v>54.1</c:v>
                </c:pt>
                <c:pt idx="5">
                  <c:v>54.2</c:v>
                </c:pt>
                <c:pt idx="6">
                  <c:v>54.6</c:v>
                </c:pt>
                <c:pt idx="7">
                  <c:v>54.7</c:v>
                </c:pt>
                <c:pt idx="8">
                  <c:v>55.8</c:v>
                </c:pt>
                <c:pt idx="9">
                  <c:v>58</c:v>
                </c:pt>
              </c:numCache>
            </c:numRef>
          </c:yVal>
          <c:smooth val="0"/>
        </c:ser>
        <c:ser>
          <c:idx val="14"/>
          <c:order val="1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't1'!$AD$3:$AD$12</c:f>
              <c:numCache>
                <c:formatCode>General</c:formatCode>
                <c:ptCount val="10"/>
                <c:pt idx="0">
                  <c:v>21268</c:v>
                </c:pt>
                <c:pt idx="1">
                  <c:v>21253</c:v>
                </c:pt>
                <c:pt idx="2">
                  <c:v>21078</c:v>
                </c:pt>
                <c:pt idx="3">
                  <c:v>21461</c:v>
                </c:pt>
                <c:pt idx="4">
                  <c:v>21389</c:v>
                </c:pt>
                <c:pt idx="5">
                  <c:v>21903</c:v>
                </c:pt>
                <c:pt idx="6">
                  <c:v>22116</c:v>
                </c:pt>
                <c:pt idx="7">
                  <c:v>22011</c:v>
                </c:pt>
                <c:pt idx="8">
                  <c:v>22103</c:v>
                </c:pt>
                <c:pt idx="9">
                  <c:v>21149</c:v>
                </c:pt>
              </c:numCache>
            </c:numRef>
          </c:xVal>
          <c:yVal>
            <c:numRef>
              <c:f>'t1'!$AE$3:$AE$12</c:f>
              <c:numCache>
                <c:formatCode>General</c:formatCode>
                <c:ptCount val="10"/>
                <c:pt idx="0">
                  <c:v>54.5</c:v>
                </c:pt>
                <c:pt idx="1">
                  <c:v>54.9</c:v>
                </c:pt>
                <c:pt idx="2">
                  <c:v>55.1</c:v>
                </c:pt>
                <c:pt idx="3">
                  <c:v>55.1</c:v>
                </c:pt>
                <c:pt idx="4">
                  <c:v>56</c:v>
                </c:pt>
                <c:pt idx="5">
                  <c:v>56.2</c:v>
                </c:pt>
                <c:pt idx="6">
                  <c:v>57.6</c:v>
                </c:pt>
                <c:pt idx="7">
                  <c:v>57.9</c:v>
                </c:pt>
                <c:pt idx="8">
                  <c:v>58</c:v>
                </c:pt>
                <c:pt idx="9">
                  <c:v>59.4</c:v>
                </c:pt>
              </c:numCache>
            </c:numRef>
          </c:yVal>
          <c:smooth val="0"/>
        </c:ser>
        <c:ser>
          <c:idx val="15"/>
          <c:order val="1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't1'!$AF$3:$AF$12</c:f>
              <c:numCache>
                <c:formatCode>General</c:formatCode>
                <c:ptCount val="10"/>
                <c:pt idx="0">
                  <c:v>22806</c:v>
                </c:pt>
                <c:pt idx="1">
                  <c:v>22710</c:v>
                </c:pt>
                <c:pt idx="2">
                  <c:v>22493</c:v>
                </c:pt>
                <c:pt idx="3">
                  <c:v>22515</c:v>
                </c:pt>
                <c:pt idx="4">
                  <c:v>22808</c:v>
                </c:pt>
                <c:pt idx="5">
                  <c:v>22855</c:v>
                </c:pt>
                <c:pt idx="6">
                  <c:v>22863</c:v>
                </c:pt>
                <c:pt idx="7">
                  <c:v>23577</c:v>
                </c:pt>
                <c:pt idx="8">
                  <c:v>23633</c:v>
                </c:pt>
                <c:pt idx="9">
                  <c:v>23955</c:v>
                </c:pt>
              </c:numCache>
            </c:numRef>
          </c:xVal>
          <c:yVal>
            <c:numRef>
              <c:f>'t1'!$AG$3:$AG$12</c:f>
              <c:numCache>
                <c:formatCode>General</c:formatCode>
                <c:ptCount val="10"/>
                <c:pt idx="0">
                  <c:v>54.5</c:v>
                </c:pt>
                <c:pt idx="1">
                  <c:v>54.7</c:v>
                </c:pt>
                <c:pt idx="2">
                  <c:v>54.8</c:v>
                </c:pt>
                <c:pt idx="3">
                  <c:v>54.9</c:v>
                </c:pt>
                <c:pt idx="4">
                  <c:v>55.5</c:v>
                </c:pt>
                <c:pt idx="5">
                  <c:v>56</c:v>
                </c:pt>
                <c:pt idx="6">
                  <c:v>56.1</c:v>
                </c:pt>
                <c:pt idx="7">
                  <c:v>58.3</c:v>
                </c:pt>
                <c:pt idx="8">
                  <c:v>59.2</c:v>
                </c:pt>
                <c:pt idx="9">
                  <c:v>60.3</c:v>
                </c:pt>
              </c:numCache>
            </c:numRef>
          </c:yVal>
          <c:smooth val="0"/>
        </c:ser>
        <c:ser>
          <c:idx val="16"/>
          <c:order val="1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't1'!$AH$3:$AH$12</c:f>
              <c:numCache>
                <c:formatCode>General</c:formatCode>
                <c:ptCount val="10"/>
                <c:pt idx="0">
                  <c:v>24457</c:v>
                </c:pt>
                <c:pt idx="1">
                  <c:v>24098</c:v>
                </c:pt>
                <c:pt idx="2">
                  <c:v>24314</c:v>
                </c:pt>
                <c:pt idx="3">
                  <c:v>24467</c:v>
                </c:pt>
                <c:pt idx="4">
                  <c:v>24458</c:v>
                </c:pt>
                <c:pt idx="5">
                  <c:v>24463</c:v>
                </c:pt>
                <c:pt idx="6">
                  <c:v>25355</c:v>
                </c:pt>
                <c:pt idx="7">
                  <c:v>25353</c:v>
                </c:pt>
                <c:pt idx="8">
                  <c:v>25509</c:v>
                </c:pt>
                <c:pt idx="9">
                  <c:v>25495</c:v>
                </c:pt>
              </c:numCache>
            </c:numRef>
          </c:xVal>
          <c:yVal>
            <c:numRef>
              <c:f>'t1'!$AI$3:$AI$12</c:f>
              <c:numCache>
                <c:formatCode>General</c:formatCode>
                <c:ptCount val="10"/>
                <c:pt idx="0">
                  <c:v>54.4</c:v>
                </c:pt>
                <c:pt idx="1">
                  <c:v>54.6</c:v>
                </c:pt>
                <c:pt idx="2">
                  <c:v>55</c:v>
                </c:pt>
                <c:pt idx="3">
                  <c:v>55.2</c:v>
                </c:pt>
                <c:pt idx="4">
                  <c:v>55.7</c:v>
                </c:pt>
                <c:pt idx="5">
                  <c:v>56</c:v>
                </c:pt>
                <c:pt idx="6">
                  <c:v>57.7</c:v>
                </c:pt>
                <c:pt idx="7">
                  <c:v>58.5</c:v>
                </c:pt>
                <c:pt idx="8">
                  <c:v>58.7</c:v>
                </c:pt>
                <c:pt idx="9">
                  <c:v>59.9</c:v>
                </c:pt>
              </c:numCache>
            </c:numRef>
          </c:yVal>
          <c:smooth val="0"/>
        </c:ser>
        <c:ser>
          <c:idx val="17"/>
          <c:order val="1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't1'!$AJ$3:$AJ$12</c:f>
              <c:numCache>
                <c:formatCode>General</c:formatCode>
                <c:ptCount val="10"/>
                <c:pt idx="0">
                  <c:v>26155</c:v>
                </c:pt>
                <c:pt idx="1">
                  <c:v>26203</c:v>
                </c:pt>
                <c:pt idx="2">
                  <c:v>25948</c:v>
                </c:pt>
                <c:pt idx="3">
                  <c:v>26116</c:v>
                </c:pt>
                <c:pt idx="4">
                  <c:v>25969</c:v>
                </c:pt>
                <c:pt idx="5">
                  <c:v>26371</c:v>
                </c:pt>
                <c:pt idx="6">
                  <c:v>27422</c:v>
                </c:pt>
                <c:pt idx="7">
                  <c:v>27301</c:v>
                </c:pt>
                <c:pt idx="8">
                  <c:v>27420</c:v>
                </c:pt>
                <c:pt idx="9">
                  <c:v>27799</c:v>
                </c:pt>
              </c:numCache>
            </c:numRef>
          </c:xVal>
          <c:yVal>
            <c:numRef>
              <c:f>'t1'!$AK$3:$AK$12</c:f>
              <c:numCache>
                <c:formatCode>General</c:formatCode>
                <c:ptCount val="10"/>
                <c:pt idx="0">
                  <c:v>53.4</c:v>
                </c:pt>
                <c:pt idx="1">
                  <c:v>54</c:v>
                </c:pt>
                <c:pt idx="2">
                  <c:v>54.4</c:v>
                </c:pt>
                <c:pt idx="3">
                  <c:v>55.2</c:v>
                </c:pt>
                <c:pt idx="4">
                  <c:v>55.6</c:v>
                </c:pt>
                <c:pt idx="5">
                  <c:v>56.4</c:v>
                </c:pt>
                <c:pt idx="6">
                  <c:v>57.6</c:v>
                </c:pt>
                <c:pt idx="7">
                  <c:v>58.3</c:v>
                </c:pt>
                <c:pt idx="8">
                  <c:v>58.7</c:v>
                </c:pt>
                <c:pt idx="9">
                  <c:v>59</c:v>
                </c:pt>
              </c:numCache>
            </c:numRef>
          </c:yVal>
          <c:smooth val="0"/>
        </c:ser>
        <c:ser>
          <c:idx val="18"/>
          <c:order val="18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't1'!$AL$3:$AL$12</c:f>
              <c:numCache>
                <c:formatCode>General</c:formatCode>
                <c:ptCount val="10"/>
                <c:pt idx="0">
                  <c:v>28622</c:v>
                </c:pt>
                <c:pt idx="1">
                  <c:v>28535</c:v>
                </c:pt>
                <c:pt idx="2">
                  <c:v>28379</c:v>
                </c:pt>
                <c:pt idx="3">
                  <c:v>28116</c:v>
                </c:pt>
                <c:pt idx="4">
                  <c:v>28093</c:v>
                </c:pt>
                <c:pt idx="5">
                  <c:v>28574</c:v>
                </c:pt>
                <c:pt idx="6">
                  <c:v>28489</c:v>
                </c:pt>
                <c:pt idx="7">
                  <c:v>28613</c:v>
                </c:pt>
                <c:pt idx="8">
                  <c:v>29531</c:v>
                </c:pt>
                <c:pt idx="9">
                  <c:v>29696</c:v>
                </c:pt>
              </c:numCache>
            </c:numRef>
          </c:xVal>
          <c:yVal>
            <c:numRef>
              <c:f>'t1'!$AM$3:$AM$12</c:f>
              <c:numCache>
                <c:formatCode>General</c:formatCode>
                <c:ptCount val="10"/>
                <c:pt idx="0">
                  <c:v>53</c:v>
                </c:pt>
                <c:pt idx="1">
                  <c:v>53.5</c:v>
                </c:pt>
                <c:pt idx="2">
                  <c:v>53.6</c:v>
                </c:pt>
                <c:pt idx="3">
                  <c:v>53.8</c:v>
                </c:pt>
                <c:pt idx="4">
                  <c:v>54.5</c:v>
                </c:pt>
                <c:pt idx="5">
                  <c:v>55.3</c:v>
                </c:pt>
                <c:pt idx="6">
                  <c:v>55.6</c:v>
                </c:pt>
                <c:pt idx="7">
                  <c:v>56.2</c:v>
                </c:pt>
                <c:pt idx="8">
                  <c:v>57.9</c:v>
                </c:pt>
                <c:pt idx="9">
                  <c:v>59</c:v>
                </c:pt>
              </c:numCache>
            </c:numRef>
          </c:yVal>
          <c:smooth val="0"/>
        </c:ser>
        <c:ser>
          <c:idx val="19"/>
          <c:order val="19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't1'!$AN$3:$AN$12</c:f>
              <c:numCache>
                <c:formatCode>General</c:formatCode>
                <c:ptCount val="10"/>
                <c:pt idx="0">
                  <c:v>30661</c:v>
                </c:pt>
                <c:pt idx="1">
                  <c:v>30686</c:v>
                </c:pt>
                <c:pt idx="2">
                  <c:v>31002</c:v>
                </c:pt>
                <c:pt idx="3">
                  <c:v>31264</c:v>
                </c:pt>
                <c:pt idx="4">
                  <c:v>32139</c:v>
                </c:pt>
                <c:pt idx="5">
                  <c:v>32193</c:v>
                </c:pt>
                <c:pt idx="6">
                  <c:v>32464</c:v>
                </c:pt>
                <c:pt idx="7">
                  <c:v>32302</c:v>
                </c:pt>
                <c:pt idx="8">
                  <c:v>32256</c:v>
                </c:pt>
                <c:pt idx="9">
                  <c:v>32471</c:v>
                </c:pt>
              </c:numCache>
            </c:numRef>
          </c:xVal>
          <c:yVal>
            <c:numRef>
              <c:f>'t1'!$AO$3:$AO$12</c:f>
              <c:numCache>
                <c:formatCode>General</c:formatCode>
                <c:ptCount val="10"/>
                <c:pt idx="0">
                  <c:v>53</c:v>
                </c:pt>
                <c:pt idx="1">
                  <c:v>53.4</c:v>
                </c:pt>
                <c:pt idx="2">
                  <c:v>54.7</c:v>
                </c:pt>
                <c:pt idx="3">
                  <c:v>54.9</c:v>
                </c:pt>
                <c:pt idx="4">
                  <c:v>57</c:v>
                </c:pt>
                <c:pt idx="5">
                  <c:v>57.7</c:v>
                </c:pt>
                <c:pt idx="6">
                  <c:v>57.7</c:v>
                </c:pt>
                <c:pt idx="7">
                  <c:v>58.2</c:v>
                </c:pt>
                <c:pt idx="8">
                  <c:v>58.3</c:v>
                </c:pt>
                <c:pt idx="9">
                  <c:v>59.7</c:v>
                </c:pt>
              </c:numCache>
            </c:numRef>
          </c:yVal>
          <c:smooth val="0"/>
        </c:ser>
        <c:ser>
          <c:idx val="20"/>
          <c:order val="2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't1'!$AP$3:$AP$12</c:f>
              <c:numCache>
                <c:formatCode>General</c:formatCode>
                <c:ptCount val="10"/>
                <c:pt idx="0">
                  <c:v>33784</c:v>
                </c:pt>
                <c:pt idx="1">
                  <c:v>34274</c:v>
                </c:pt>
                <c:pt idx="2">
                  <c:v>34046</c:v>
                </c:pt>
                <c:pt idx="3">
                  <c:v>34328</c:v>
                </c:pt>
                <c:pt idx="4">
                  <c:v>34274</c:v>
                </c:pt>
                <c:pt idx="5">
                  <c:v>34220</c:v>
                </c:pt>
                <c:pt idx="6">
                  <c:v>33785</c:v>
                </c:pt>
                <c:pt idx="7">
                  <c:v>35099</c:v>
                </c:pt>
                <c:pt idx="8">
                  <c:v>35289</c:v>
                </c:pt>
                <c:pt idx="9">
                  <c:v>36080</c:v>
                </c:pt>
              </c:numCache>
            </c:numRef>
          </c:xVal>
          <c:yVal>
            <c:numRef>
              <c:f>'t1'!$AQ$3:$AQ$12</c:f>
              <c:numCache>
                <c:formatCode>General</c:formatCode>
                <c:ptCount val="10"/>
                <c:pt idx="0">
                  <c:v>54.2</c:v>
                </c:pt>
                <c:pt idx="1">
                  <c:v>54.6</c:v>
                </c:pt>
                <c:pt idx="2">
                  <c:v>54.6</c:v>
                </c:pt>
                <c:pt idx="3">
                  <c:v>54.8</c:v>
                </c:pt>
                <c:pt idx="4">
                  <c:v>54.9</c:v>
                </c:pt>
                <c:pt idx="5">
                  <c:v>55.3</c:v>
                </c:pt>
                <c:pt idx="6">
                  <c:v>55.8</c:v>
                </c:pt>
                <c:pt idx="7">
                  <c:v>57.1</c:v>
                </c:pt>
                <c:pt idx="8">
                  <c:v>58</c:v>
                </c:pt>
                <c:pt idx="9">
                  <c:v>60.1</c:v>
                </c:pt>
              </c:numCache>
            </c:numRef>
          </c:yVal>
          <c:smooth val="0"/>
        </c:ser>
        <c:ser>
          <c:idx val="21"/>
          <c:order val="21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't1'!$AR$3:$AR$12</c:f>
              <c:numCache>
                <c:formatCode>General</c:formatCode>
                <c:ptCount val="10"/>
                <c:pt idx="0">
                  <c:v>37555</c:v>
                </c:pt>
                <c:pt idx="1">
                  <c:v>37846</c:v>
                </c:pt>
                <c:pt idx="2">
                  <c:v>37536</c:v>
                </c:pt>
                <c:pt idx="3">
                  <c:v>37518</c:v>
                </c:pt>
                <c:pt idx="4">
                  <c:v>38095</c:v>
                </c:pt>
                <c:pt idx="5">
                  <c:v>37901</c:v>
                </c:pt>
                <c:pt idx="6">
                  <c:v>38142</c:v>
                </c:pt>
                <c:pt idx="7">
                  <c:v>38150</c:v>
                </c:pt>
                <c:pt idx="8">
                  <c:v>38095</c:v>
                </c:pt>
                <c:pt idx="9">
                  <c:v>40416</c:v>
                </c:pt>
              </c:numCache>
            </c:numRef>
          </c:xVal>
          <c:yVal>
            <c:numRef>
              <c:f>'t1'!$AS$3:$AS$12</c:f>
              <c:numCache>
                <c:formatCode>General</c:formatCode>
                <c:ptCount val="10"/>
                <c:pt idx="0">
                  <c:v>53.2</c:v>
                </c:pt>
                <c:pt idx="1">
                  <c:v>54.4</c:v>
                </c:pt>
                <c:pt idx="2">
                  <c:v>54.6</c:v>
                </c:pt>
                <c:pt idx="3">
                  <c:v>54.7</c:v>
                </c:pt>
                <c:pt idx="4">
                  <c:v>55.3</c:v>
                </c:pt>
                <c:pt idx="5">
                  <c:v>55.4</c:v>
                </c:pt>
                <c:pt idx="6">
                  <c:v>55.8</c:v>
                </c:pt>
                <c:pt idx="7">
                  <c:v>56.1</c:v>
                </c:pt>
                <c:pt idx="8">
                  <c:v>56.4</c:v>
                </c:pt>
                <c:pt idx="9">
                  <c:v>61.5</c:v>
                </c:pt>
              </c:numCache>
            </c:numRef>
          </c:yVal>
          <c:smooth val="0"/>
        </c:ser>
        <c:ser>
          <c:idx val="22"/>
          <c:order val="2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't1'!$AT$3:$AT$12</c:f>
              <c:numCache>
                <c:formatCode>General</c:formatCode>
                <c:ptCount val="10"/>
                <c:pt idx="0">
                  <c:v>42257</c:v>
                </c:pt>
                <c:pt idx="1">
                  <c:v>42473</c:v>
                </c:pt>
                <c:pt idx="2">
                  <c:v>42298</c:v>
                </c:pt>
                <c:pt idx="3">
                  <c:v>42282</c:v>
                </c:pt>
                <c:pt idx="4">
                  <c:v>42644</c:v>
                </c:pt>
                <c:pt idx="5">
                  <c:v>42997</c:v>
                </c:pt>
                <c:pt idx="6">
                  <c:v>43041</c:v>
                </c:pt>
                <c:pt idx="7">
                  <c:v>42824</c:v>
                </c:pt>
                <c:pt idx="8">
                  <c:v>44910</c:v>
                </c:pt>
                <c:pt idx="9">
                  <c:v>44487</c:v>
                </c:pt>
              </c:numCache>
            </c:numRef>
          </c:xVal>
          <c:yVal>
            <c:numRef>
              <c:f>'t1'!$AU$3:$AU$12</c:f>
              <c:numCache>
                <c:formatCode>General</c:formatCode>
                <c:ptCount val="10"/>
                <c:pt idx="0">
                  <c:v>53.4</c:v>
                </c:pt>
                <c:pt idx="1">
                  <c:v>53.5</c:v>
                </c:pt>
                <c:pt idx="2">
                  <c:v>54</c:v>
                </c:pt>
                <c:pt idx="3">
                  <c:v>54.3</c:v>
                </c:pt>
                <c:pt idx="4">
                  <c:v>54.9</c:v>
                </c:pt>
                <c:pt idx="5">
                  <c:v>55</c:v>
                </c:pt>
                <c:pt idx="6">
                  <c:v>55.5</c:v>
                </c:pt>
                <c:pt idx="7">
                  <c:v>55.5</c:v>
                </c:pt>
                <c:pt idx="8">
                  <c:v>58.7</c:v>
                </c:pt>
                <c:pt idx="9">
                  <c:v>59.2</c:v>
                </c:pt>
              </c:numCache>
            </c:numRef>
          </c:yVal>
          <c:smooth val="0"/>
        </c:ser>
        <c:ser>
          <c:idx val="23"/>
          <c:order val="2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't1'!$AV$3:$AV$12</c:f>
              <c:numCache>
                <c:formatCode>General</c:formatCode>
                <c:ptCount val="10"/>
                <c:pt idx="0">
                  <c:v>48277</c:v>
                </c:pt>
                <c:pt idx="1">
                  <c:v>48297</c:v>
                </c:pt>
                <c:pt idx="2">
                  <c:v>48326</c:v>
                </c:pt>
                <c:pt idx="3">
                  <c:v>48325</c:v>
                </c:pt>
                <c:pt idx="4">
                  <c:v>49128</c:v>
                </c:pt>
                <c:pt idx="5">
                  <c:v>48800</c:v>
                </c:pt>
                <c:pt idx="6">
                  <c:v>48344</c:v>
                </c:pt>
                <c:pt idx="7">
                  <c:v>48739</c:v>
                </c:pt>
                <c:pt idx="8">
                  <c:v>49126</c:v>
                </c:pt>
                <c:pt idx="9">
                  <c:v>50931</c:v>
                </c:pt>
              </c:numCache>
            </c:numRef>
          </c:xVal>
          <c:yVal>
            <c:numRef>
              <c:f>'t1'!$AW$3:$AW$12</c:f>
              <c:numCache>
                <c:formatCode>General</c:formatCode>
                <c:ptCount val="10"/>
                <c:pt idx="0">
                  <c:v>53.5</c:v>
                </c:pt>
                <c:pt idx="1">
                  <c:v>53.5</c:v>
                </c:pt>
                <c:pt idx="2">
                  <c:v>54</c:v>
                </c:pt>
                <c:pt idx="3">
                  <c:v>54.2</c:v>
                </c:pt>
                <c:pt idx="4">
                  <c:v>54.3</c:v>
                </c:pt>
                <c:pt idx="5">
                  <c:v>54.4</c:v>
                </c:pt>
                <c:pt idx="6">
                  <c:v>54.8</c:v>
                </c:pt>
                <c:pt idx="7">
                  <c:v>55.1</c:v>
                </c:pt>
                <c:pt idx="8">
                  <c:v>55.2</c:v>
                </c:pt>
                <c:pt idx="9">
                  <c:v>57.9</c:v>
                </c:pt>
              </c:numCache>
            </c:numRef>
          </c:yVal>
          <c:smooth val="0"/>
        </c:ser>
        <c:ser>
          <c:idx val="24"/>
          <c:order val="2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't1'!$AX$3:$AX$12</c:f>
              <c:numCache>
                <c:formatCode>General</c:formatCode>
                <c:ptCount val="10"/>
                <c:pt idx="0">
                  <c:v>56417</c:v>
                </c:pt>
                <c:pt idx="1">
                  <c:v>56545</c:v>
                </c:pt>
                <c:pt idx="2">
                  <c:v>56392</c:v>
                </c:pt>
                <c:pt idx="3">
                  <c:v>56803</c:v>
                </c:pt>
                <c:pt idx="4">
                  <c:v>57230</c:v>
                </c:pt>
                <c:pt idx="5">
                  <c:v>57099</c:v>
                </c:pt>
                <c:pt idx="6">
                  <c:v>57207</c:v>
                </c:pt>
                <c:pt idx="7">
                  <c:v>56805</c:v>
                </c:pt>
                <c:pt idx="8">
                  <c:v>59414</c:v>
                </c:pt>
                <c:pt idx="9">
                  <c:v>59401</c:v>
                </c:pt>
              </c:numCache>
            </c:numRef>
          </c:xVal>
          <c:yVal>
            <c:numRef>
              <c:f>'t1'!$AY$3:$AY$12</c:f>
              <c:numCache>
                <c:formatCode>General</c:formatCode>
                <c:ptCount val="10"/>
                <c:pt idx="0">
                  <c:v>53.9</c:v>
                </c:pt>
                <c:pt idx="1">
                  <c:v>53.9</c:v>
                </c:pt>
                <c:pt idx="2">
                  <c:v>54</c:v>
                </c:pt>
                <c:pt idx="3">
                  <c:v>54.7</c:v>
                </c:pt>
                <c:pt idx="4">
                  <c:v>54.8</c:v>
                </c:pt>
                <c:pt idx="5">
                  <c:v>55</c:v>
                </c:pt>
                <c:pt idx="6">
                  <c:v>55</c:v>
                </c:pt>
                <c:pt idx="7">
                  <c:v>55.2</c:v>
                </c:pt>
                <c:pt idx="8">
                  <c:v>57.9</c:v>
                </c:pt>
                <c:pt idx="9">
                  <c:v>58.3</c:v>
                </c:pt>
              </c:numCache>
            </c:numRef>
          </c:yVal>
          <c:smooth val="0"/>
        </c:ser>
        <c:ser>
          <c:idx val="25"/>
          <c:order val="2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't1'!$AZ$3:$AZ$12</c:f>
              <c:numCache>
                <c:formatCode>General</c:formatCode>
                <c:ptCount val="10"/>
                <c:pt idx="0">
                  <c:v>68193</c:v>
                </c:pt>
                <c:pt idx="1">
                  <c:v>67708</c:v>
                </c:pt>
                <c:pt idx="2">
                  <c:v>68757</c:v>
                </c:pt>
                <c:pt idx="3">
                  <c:v>68581</c:v>
                </c:pt>
                <c:pt idx="4">
                  <c:v>68711</c:v>
                </c:pt>
                <c:pt idx="5">
                  <c:v>68788</c:v>
                </c:pt>
                <c:pt idx="6">
                  <c:v>68696</c:v>
                </c:pt>
                <c:pt idx="7">
                  <c:v>71162</c:v>
                </c:pt>
                <c:pt idx="8">
                  <c:v>71683</c:v>
                </c:pt>
                <c:pt idx="9">
                  <c:v>72000</c:v>
                </c:pt>
              </c:numCache>
            </c:numRef>
          </c:xVal>
          <c:yVal>
            <c:numRef>
              <c:f>'t1'!$BA$3:$BA$12</c:f>
              <c:numCache>
                <c:formatCode>General</c:formatCode>
                <c:ptCount val="10"/>
                <c:pt idx="0">
                  <c:v>53.9</c:v>
                </c:pt>
                <c:pt idx="1">
                  <c:v>54.1</c:v>
                </c:pt>
                <c:pt idx="2">
                  <c:v>54.5</c:v>
                </c:pt>
                <c:pt idx="3">
                  <c:v>55.1</c:v>
                </c:pt>
                <c:pt idx="4">
                  <c:v>55.2</c:v>
                </c:pt>
                <c:pt idx="5">
                  <c:v>55.5</c:v>
                </c:pt>
                <c:pt idx="6">
                  <c:v>55.9</c:v>
                </c:pt>
                <c:pt idx="7">
                  <c:v>57.9</c:v>
                </c:pt>
                <c:pt idx="8">
                  <c:v>58.1</c:v>
                </c:pt>
                <c:pt idx="9">
                  <c:v>59.7</c:v>
                </c:pt>
              </c:numCache>
            </c:numRef>
          </c:yVal>
          <c:smooth val="0"/>
        </c:ser>
        <c:ser>
          <c:idx val="26"/>
          <c:order val="2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't1'!$BB$3:$BB$12</c:f>
              <c:numCache>
                <c:formatCode>General</c:formatCode>
                <c:ptCount val="10"/>
                <c:pt idx="0">
                  <c:v>84712</c:v>
                </c:pt>
                <c:pt idx="1">
                  <c:v>85113</c:v>
                </c:pt>
                <c:pt idx="2">
                  <c:v>85308</c:v>
                </c:pt>
                <c:pt idx="3">
                  <c:v>84739</c:v>
                </c:pt>
                <c:pt idx="4">
                  <c:v>85374</c:v>
                </c:pt>
                <c:pt idx="5">
                  <c:v>85364</c:v>
                </c:pt>
                <c:pt idx="6">
                  <c:v>85311</c:v>
                </c:pt>
                <c:pt idx="7">
                  <c:v>89048</c:v>
                </c:pt>
                <c:pt idx="8">
                  <c:v>89690</c:v>
                </c:pt>
                <c:pt idx="9">
                  <c:v>90799</c:v>
                </c:pt>
              </c:numCache>
            </c:numRef>
          </c:xVal>
          <c:yVal>
            <c:numRef>
              <c:f>'t1'!$BC$3:$BC$12</c:f>
              <c:numCache>
                <c:formatCode>General</c:formatCode>
                <c:ptCount val="10"/>
                <c:pt idx="0">
                  <c:v>54.3</c:v>
                </c:pt>
                <c:pt idx="1">
                  <c:v>54.6</c:v>
                </c:pt>
                <c:pt idx="2">
                  <c:v>54.7</c:v>
                </c:pt>
                <c:pt idx="3">
                  <c:v>54.9</c:v>
                </c:pt>
                <c:pt idx="4">
                  <c:v>54.9</c:v>
                </c:pt>
                <c:pt idx="5">
                  <c:v>55.1</c:v>
                </c:pt>
                <c:pt idx="6">
                  <c:v>55.3</c:v>
                </c:pt>
                <c:pt idx="7">
                  <c:v>59</c:v>
                </c:pt>
                <c:pt idx="8">
                  <c:v>59.4</c:v>
                </c:pt>
                <c:pt idx="9">
                  <c:v>59.6</c:v>
                </c:pt>
              </c:numCache>
            </c:numRef>
          </c:yVal>
          <c:smooth val="0"/>
        </c:ser>
        <c:ser>
          <c:idx val="27"/>
          <c:order val="2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't1'!$BD$3:$BD$12</c:f>
              <c:numCache>
                <c:formatCode>General</c:formatCode>
                <c:ptCount val="10"/>
                <c:pt idx="0">
                  <c:v>112994</c:v>
                </c:pt>
                <c:pt idx="1">
                  <c:v>113005</c:v>
                </c:pt>
                <c:pt idx="2">
                  <c:v>113907</c:v>
                </c:pt>
                <c:pt idx="3">
                  <c:v>114635</c:v>
                </c:pt>
                <c:pt idx="4">
                  <c:v>113174</c:v>
                </c:pt>
                <c:pt idx="5">
                  <c:v>114616</c:v>
                </c:pt>
                <c:pt idx="6">
                  <c:v>114578</c:v>
                </c:pt>
                <c:pt idx="7">
                  <c:v>118335</c:v>
                </c:pt>
                <c:pt idx="8">
                  <c:v>120052</c:v>
                </c:pt>
                <c:pt idx="9">
                  <c:v>120931</c:v>
                </c:pt>
              </c:numCache>
            </c:numRef>
          </c:xVal>
          <c:yVal>
            <c:numRef>
              <c:f>'t1'!$BE$3:$BE$12</c:f>
              <c:numCache>
                <c:formatCode>General</c:formatCode>
                <c:ptCount val="10"/>
                <c:pt idx="0">
                  <c:v>54.4</c:v>
                </c:pt>
                <c:pt idx="1">
                  <c:v>54.4</c:v>
                </c:pt>
                <c:pt idx="2">
                  <c:v>55</c:v>
                </c:pt>
                <c:pt idx="3">
                  <c:v>55.1</c:v>
                </c:pt>
                <c:pt idx="4">
                  <c:v>55.2</c:v>
                </c:pt>
                <c:pt idx="5">
                  <c:v>55.8</c:v>
                </c:pt>
                <c:pt idx="6">
                  <c:v>55.9</c:v>
                </c:pt>
                <c:pt idx="7">
                  <c:v>58.4</c:v>
                </c:pt>
                <c:pt idx="8">
                  <c:v>59.4</c:v>
                </c:pt>
                <c:pt idx="9">
                  <c:v>60.2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737408"/>
        <c:axId val="124756352"/>
      </c:scatterChart>
      <c:valAx>
        <c:axId val="124737408"/>
        <c:scaling>
          <c:orientation val="minMax"/>
          <c:max val="140000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 smtClean="0"/>
                  <a:t>Total</a:t>
                </a:r>
                <a:r>
                  <a:rPr lang="en-US" b="0" baseline="0" dirty="0" smtClean="0"/>
                  <a:t> Samples</a:t>
                </a:r>
                <a:endParaRPr lang="en-US" b="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4756352"/>
        <c:crosses val="autoZero"/>
        <c:crossBetween val="midCat"/>
      </c:valAx>
      <c:valAx>
        <c:axId val="124756352"/>
        <c:scaling>
          <c:orientation val="minMax"/>
          <c:max val="64.7"/>
          <c:min val="44.7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 smtClean="0"/>
                  <a:t>Execution</a:t>
                </a:r>
                <a:r>
                  <a:rPr lang="en-US" b="0" baseline="0" dirty="0" smtClean="0"/>
                  <a:t> Time</a:t>
                </a:r>
                <a:endParaRPr lang="en-US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4737408"/>
        <c:crosses val="autoZero"/>
        <c:crossBetween val="midCat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'p1'!$B$3:$B$12</c:f>
              <c:numCache>
                <c:formatCode>General</c:formatCode>
                <c:ptCount val="10"/>
                <c:pt idx="0">
                  <c:v>1673</c:v>
                </c:pt>
                <c:pt idx="1">
                  <c:v>1673</c:v>
                </c:pt>
                <c:pt idx="2">
                  <c:v>1692</c:v>
                </c:pt>
                <c:pt idx="3">
                  <c:v>1665</c:v>
                </c:pt>
                <c:pt idx="4">
                  <c:v>1669</c:v>
                </c:pt>
                <c:pt idx="5">
                  <c:v>1727</c:v>
                </c:pt>
                <c:pt idx="6">
                  <c:v>1707</c:v>
                </c:pt>
                <c:pt idx="7">
                  <c:v>1743</c:v>
                </c:pt>
                <c:pt idx="8">
                  <c:v>1667</c:v>
                </c:pt>
                <c:pt idx="9">
                  <c:v>1739</c:v>
                </c:pt>
              </c:numCache>
            </c:numRef>
          </c:xVal>
          <c:yVal>
            <c:numRef>
              <c:f>'p1'!$C$3:$C$12</c:f>
              <c:numCache>
                <c:formatCode>General</c:formatCode>
                <c:ptCount val="10"/>
                <c:pt idx="0">
                  <c:v>0.14630000000000001</c:v>
                </c:pt>
                <c:pt idx="1">
                  <c:v>0.15179999999999999</c:v>
                </c:pt>
                <c:pt idx="2">
                  <c:v>0.15540000000000001</c:v>
                </c:pt>
                <c:pt idx="3">
                  <c:v>0.161</c:v>
                </c:pt>
                <c:pt idx="4">
                  <c:v>0.16300000000000001</c:v>
                </c:pt>
                <c:pt idx="5">
                  <c:v>0.16439999999999999</c:v>
                </c:pt>
                <c:pt idx="6">
                  <c:v>0.16520000000000001</c:v>
                </c:pt>
                <c:pt idx="7">
                  <c:v>0.17019999999999999</c:v>
                </c:pt>
                <c:pt idx="8">
                  <c:v>0.1716</c:v>
                </c:pt>
                <c:pt idx="9">
                  <c:v>0.17369999999999999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plus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'p1'!$D$3:$D$12</c:f>
              <c:numCache>
                <c:formatCode>General</c:formatCode>
                <c:ptCount val="10"/>
                <c:pt idx="0">
                  <c:v>3300</c:v>
                </c:pt>
                <c:pt idx="1">
                  <c:v>3441</c:v>
                </c:pt>
                <c:pt idx="2">
                  <c:v>3481</c:v>
                </c:pt>
                <c:pt idx="3">
                  <c:v>3299</c:v>
                </c:pt>
                <c:pt idx="4">
                  <c:v>3345</c:v>
                </c:pt>
                <c:pt idx="5">
                  <c:v>3402</c:v>
                </c:pt>
                <c:pt idx="6">
                  <c:v>3300</c:v>
                </c:pt>
                <c:pt idx="7">
                  <c:v>3299</c:v>
                </c:pt>
                <c:pt idx="8">
                  <c:v>3323</c:v>
                </c:pt>
                <c:pt idx="9">
                  <c:v>3328</c:v>
                </c:pt>
              </c:numCache>
            </c:numRef>
          </c:xVal>
          <c:yVal>
            <c:numRef>
              <c:f>'p1'!$E$3:$E$12</c:f>
              <c:numCache>
                <c:formatCode>General</c:formatCode>
                <c:ptCount val="10"/>
                <c:pt idx="0">
                  <c:v>0.1527</c:v>
                </c:pt>
                <c:pt idx="1">
                  <c:v>0.15629999999999999</c:v>
                </c:pt>
                <c:pt idx="2">
                  <c:v>0.158</c:v>
                </c:pt>
                <c:pt idx="3">
                  <c:v>0.15909999999999999</c:v>
                </c:pt>
                <c:pt idx="4">
                  <c:v>0.16170000000000001</c:v>
                </c:pt>
                <c:pt idx="5">
                  <c:v>0.16220000000000001</c:v>
                </c:pt>
                <c:pt idx="6">
                  <c:v>0.1633</c:v>
                </c:pt>
                <c:pt idx="7">
                  <c:v>0.1643</c:v>
                </c:pt>
                <c:pt idx="8">
                  <c:v>0.16489999999999999</c:v>
                </c:pt>
                <c:pt idx="9">
                  <c:v>0.17430000000000001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'p1'!$F$3:$F$12</c:f>
              <c:numCache>
                <c:formatCode>General</c:formatCode>
                <c:ptCount val="10"/>
                <c:pt idx="0">
                  <c:v>4886</c:v>
                </c:pt>
                <c:pt idx="1">
                  <c:v>4877</c:v>
                </c:pt>
                <c:pt idx="2">
                  <c:v>4952</c:v>
                </c:pt>
                <c:pt idx="3">
                  <c:v>4919</c:v>
                </c:pt>
                <c:pt idx="4">
                  <c:v>5119</c:v>
                </c:pt>
                <c:pt idx="5">
                  <c:v>5040</c:v>
                </c:pt>
                <c:pt idx="6">
                  <c:v>4911</c:v>
                </c:pt>
                <c:pt idx="7">
                  <c:v>4963</c:v>
                </c:pt>
                <c:pt idx="8">
                  <c:v>4960</c:v>
                </c:pt>
                <c:pt idx="9">
                  <c:v>5178</c:v>
                </c:pt>
              </c:numCache>
            </c:numRef>
          </c:xVal>
          <c:yVal>
            <c:numRef>
              <c:f>'p1'!$G$3:$G$12</c:f>
              <c:numCache>
                <c:formatCode>General</c:formatCode>
                <c:ptCount val="10"/>
                <c:pt idx="0">
                  <c:v>0.14530000000000001</c:v>
                </c:pt>
                <c:pt idx="1">
                  <c:v>0.15240000000000001</c:v>
                </c:pt>
                <c:pt idx="2">
                  <c:v>0.16089999999999999</c:v>
                </c:pt>
                <c:pt idx="3">
                  <c:v>0.1641</c:v>
                </c:pt>
                <c:pt idx="4">
                  <c:v>0.1643</c:v>
                </c:pt>
                <c:pt idx="5">
                  <c:v>0.1653</c:v>
                </c:pt>
                <c:pt idx="6">
                  <c:v>0.16639999999999999</c:v>
                </c:pt>
                <c:pt idx="7">
                  <c:v>0.16719999999999999</c:v>
                </c:pt>
                <c:pt idx="8">
                  <c:v>0.1673</c:v>
                </c:pt>
                <c:pt idx="9">
                  <c:v>0.16880000000000001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'p1'!$H$3:$H$12</c:f>
              <c:numCache>
                <c:formatCode>General</c:formatCode>
                <c:ptCount val="10"/>
                <c:pt idx="0">
                  <c:v>6480</c:v>
                </c:pt>
                <c:pt idx="1">
                  <c:v>6722</c:v>
                </c:pt>
                <c:pt idx="2">
                  <c:v>6481</c:v>
                </c:pt>
                <c:pt idx="3">
                  <c:v>6811</c:v>
                </c:pt>
                <c:pt idx="4">
                  <c:v>6477</c:v>
                </c:pt>
                <c:pt idx="5">
                  <c:v>6725</c:v>
                </c:pt>
                <c:pt idx="6">
                  <c:v>6771</c:v>
                </c:pt>
                <c:pt idx="7">
                  <c:v>6579</c:v>
                </c:pt>
                <c:pt idx="8">
                  <c:v>6802</c:v>
                </c:pt>
                <c:pt idx="9">
                  <c:v>6825</c:v>
                </c:pt>
              </c:numCache>
            </c:numRef>
          </c:xVal>
          <c:yVal>
            <c:numRef>
              <c:f>'p1'!$I$3:$I$12</c:f>
              <c:numCache>
                <c:formatCode>General</c:formatCode>
                <c:ptCount val="10"/>
                <c:pt idx="0">
                  <c:v>0.154</c:v>
                </c:pt>
                <c:pt idx="1">
                  <c:v>0.1547</c:v>
                </c:pt>
                <c:pt idx="2">
                  <c:v>0.15920000000000001</c:v>
                </c:pt>
                <c:pt idx="3">
                  <c:v>0.16120000000000001</c:v>
                </c:pt>
                <c:pt idx="4">
                  <c:v>0.1613</c:v>
                </c:pt>
                <c:pt idx="5">
                  <c:v>0.16370000000000001</c:v>
                </c:pt>
                <c:pt idx="6">
                  <c:v>0.1648</c:v>
                </c:pt>
                <c:pt idx="7">
                  <c:v>0.16639999999999999</c:v>
                </c:pt>
                <c:pt idx="8">
                  <c:v>0.1694</c:v>
                </c:pt>
                <c:pt idx="9">
                  <c:v>0.17199999999999999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'p1'!$J$3:$J$12</c:f>
              <c:numCache>
                <c:formatCode>General</c:formatCode>
                <c:ptCount val="10"/>
                <c:pt idx="0">
                  <c:v>9619</c:v>
                </c:pt>
                <c:pt idx="1">
                  <c:v>9630</c:v>
                </c:pt>
                <c:pt idx="2">
                  <c:v>9623</c:v>
                </c:pt>
                <c:pt idx="3">
                  <c:v>9693</c:v>
                </c:pt>
                <c:pt idx="4">
                  <c:v>9705</c:v>
                </c:pt>
                <c:pt idx="5">
                  <c:v>9784</c:v>
                </c:pt>
                <c:pt idx="6">
                  <c:v>10178</c:v>
                </c:pt>
                <c:pt idx="7">
                  <c:v>10160</c:v>
                </c:pt>
                <c:pt idx="8">
                  <c:v>9769</c:v>
                </c:pt>
                <c:pt idx="9">
                  <c:v>9623</c:v>
                </c:pt>
              </c:numCache>
            </c:numRef>
          </c:xVal>
          <c:yVal>
            <c:numRef>
              <c:f>'p1'!$K$3:$K$12</c:f>
              <c:numCache>
                <c:formatCode>General</c:formatCode>
                <c:ptCount val="10"/>
                <c:pt idx="0">
                  <c:v>0.15570000000000001</c:v>
                </c:pt>
                <c:pt idx="1">
                  <c:v>0.1565</c:v>
                </c:pt>
                <c:pt idx="2">
                  <c:v>0.1585</c:v>
                </c:pt>
                <c:pt idx="3">
                  <c:v>0.16200000000000001</c:v>
                </c:pt>
                <c:pt idx="4">
                  <c:v>0.16209999999999999</c:v>
                </c:pt>
                <c:pt idx="5">
                  <c:v>0.1623</c:v>
                </c:pt>
                <c:pt idx="6">
                  <c:v>0.16370000000000001</c:v>
                </c:pt>
                <c:pt idx="7">
                  <c:v>0.16450000000000001</c:v>
                </c:pt>
                <c:pt idx="8">
                  <c:v>0.16470000000000001</c:v>
                </c:pt>
                <c:pt idx="9">
                  <c:v>0.16750000000000001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'p1'!$L$3:$L$12</c:f>
              <c:numCache>
                <c:formatCode>General</c:formatCode>
                <c:ptCount val="10"/>
                <c:pt idx="0">
                  <c:v>11292</c:v>
                </c:pt>
                <c:pt idx="1">
                  <c:v>10874</c:v>
                </c:pt>
                <c:pt idx="2">
                  <c:v>11454</c:v>
                </c:pt>
                <c:pt idx="3">
                  <c:v>10952</c:v>
                </c:pt>
                <c:pt idx="4">
                  <c:v>10946</c:v>
                </c:pt>
                <c:pt idx="5">
                  <c:v>10868</c:v>
                </c:pt>
                <c:pt idx="6">
                  <c:v>11029</c:v>
                </c:pt>
                <c:pt idx="7">
                  <c:v>11039</c:v>
                </c:pt>
                <c:pt idx="8">
                  <c:v>11494</c:v>
                </c:pt>
                <c:pt idx="9">
                  <c:v>11282</c:v>
                </c:pt>
              </c:numCache>
            </c:numRef>
          </c:xVal>
          <c:yVal>
            <c:numRef>
              <c:f>'p1'!$M$3:$M$12</c:f>
              <c:numCache>
                <c:formatCode>General</c:formatCode>
                <c:ptCount val="10"/>
                <c:pt idx="0">
                  <c:v>0.155</c:v>
                </c:pt>
                <c:pt idx="1">
                  <c:v>0.16020000000000001</c:v>
                </c:pt>
                <c:pt idx="2">
                  <c:v>0.16239999999999999</c:v>
                </c:pt>
                <c:pt idx="3">
                  <c:v>0.16289999999999999</c:v>
                </c:pt>
                <c:pt idx="4">
                  <c:v>0.16289999999999999</c:v>
                </c:pt>
                <c:pt idx="5">
                  <c:v>0.16309999999999999</c:v>
                </c:pt>
                <c:pt idx="6">
                  <c:v>0.1646</c:v>
                </c:pt>
                <c:pt idx="7">
                  <c:v>0.16500000000000001</c:v>
                </c:pt>
                <c:pt idx="8">
                  <c:v>0.1676</c:v>
                </c:pt>
                <c:pt idx="9">
                  <c:v>0.16930000000000001</c:v>
                </c:pt>
              </c:numCache>
            </c:numRef>
          </c:yVal>
          <c:smooth val="0"/>
        </c:ser>
        <c:ser>
          <c:idx val="6"/>
          <c:order val="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'p1'!$N$3:$N$12</c:f>
              <c:numCache>
                <c:formatCode>General</c:formatCode>
                <c:ptCount val="10"/>
                <c:pt idx="0">
                  <c:v>12479</c:v>
                </c:pt>
                <c:pt idx="1">
                  <c:v>12573</c:v>
                </c:pt>
                <c:pt idx="2">
                  <c:v>12480</c:v>
                </c:pt>
                <c:pt idx="3">
                  <c:v>12524</c:v>
                </c:pt>
                <c:pt idx="4">
                  <c:v>12652</c:v>
                </c:pt>
                <c:pt idx="5">
                  <c:v>12522</c:v>
                </c:pt>
                <c:pt idx="6">
                  <c:v>12670</c:v>
                </c:pt>
                <c:pt idx="7">
                  <c:v>12483</c:v>
                </c:pt>
                <c:pt idx="8">
                  <c:v>12676</c:v>
                </c:pt>
                <c:pt idx="9">
                  <c:v>13157</c:v>
                </c:pt>
              </c:numCache>
            </c:numRef>
          </c:xVal>
          <c:yVal>
            <c:numRef>
              <c:f>'p1'!$O$3:$O$12</c:f>
              <c:numCache>
                <c:formatCode>General</c:formatCode>
                <c:ptCount val="10"/>
                <c:pt idx="0">
                  <c:v>0.1515</c:v>
                </c:pt>
                <c:pt idx="1">
                  <c:v>0.15759999999999999</c:v>
                </c:pt>
                <c:pt idx="2">
                  <c:v>0.1593</c:v>
                </c:pt>
                <c:pt idx="3">
                  <c:v>0.16059999999999999</c:v>
                </c:pt>
                <c:pt idx="4">
                  <c:v>0.1618</c:v>
                </c:pt>
                <c:pt idx="5">
                  <c:v>0.16189999999999999</c:v>
                </c:pt>
                <c:pt idx="6">
                  <c:v>0.16320000000000001</c:v>
                </c:pt>
                <c:pt idx="7">
                  <c:v>0.16420000000000001</c:v>
                </c:pt>
                <c:pt idx="8">
                  <c:v>0.1646</c:v>
                </c:pt>
                <c:pt idx="9">
                  <c:v>0.1663</c:v>
                </c:pt>
              </c:numCache>
            </c:numRef>
          </c:yVal>
          <c:smooth val="0"/>
        </c:ser>
        <c:ser>
          <c:idx val="7"/>
          <c:order val="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'p1'!$P$3:$P$12</c:f>
              <c:numCache>
                <c:formatCode>General</c:formatCode>
                <c:ptCount val="10"/>
                <c:pt idx="0">
                  <c:v>14061</c:v>
                </c:pt>
                <c:pt idx="1">
                  <c:v>14154</c:v>
                </c:pt>
                <c:pt idx="2">
                  <c:v>14150</c:v>
                </c:pt>
                <c:pt idx="3">
                  <c:v>14162</c:v>
                </c:pt>
                <c:pt idx="4">
                  <c:v>14035</c:v>
                </c:pt>
                <c:pt idx="5">
                  <c:v>14046</c:v>
                </c:pt>
                <c:pt idx="6">
                  <c:v>14253</c:v>
                </c:pt>
                <c:pt idx="7">
                  <c:v>14703</c:v>
                </c:pt>
                <c:pt idx="8">
                  <c:v>14228</c:v>
                </c:pt>
                <c:pt idx="9">
                  <c:v>14796</c:v>
                </c:pt>
              </c:numCache>
            </c:numRef>
          </c:xVal>
          <c:yVal>
            <c:numRef>
              <c:f>'p1'!$Q$3:$Q$12</c:f>
              <c:numCache>
                <c:formatCode>General</c:formatCode>
                <c:ptCount val="10"/>
                <c:pt idx="0">
                  <c:v>0.15429999999999999</c:v>
                </c:pt>
                <c:pt idx="1">
                  <c:v>0.15690000000000001</c:v>
                </c:pt>
                <c:pt idx="2">
                  <c:v>0.15709999999999999</c:v>
                </c:pt>
                <c:pt idx="3">
                  <c:v>0.15820000000000001</c:v>
                </c:pt>
                <c:pt idx="4">
                  <c:v>0.15989999999999999</c:v>
                </c:pt>
                <c:pt idx="5">
                  <c:v>0.16200000000000001</c:v>
                </c:pt>
                <c:pt idx="6">
                  <c:v>0.1623</c:v>
                </c:pt>
                <c:pt idx="7">
                  <c:v>0.16339999999999999</c:v>
                </c:pt>
                <c:pt idx="8">
                  <c:v>0.16339999999999999</c:v>
                </c:pt>
                <c:pt idx="9">
                  <c:v>0.16339999999999999</c:v>
                </c:pt>
              </c:numCache>
            </c:numRef>
          </c:yVal>
          <c:smooth val="0"/>
        </c:ser>
        <c:ser>
          <c:idx val="8"/>
          <c:order val="8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'p1'!$R$3:$R$12</c:f>
              <c:numCache>
                <c:formatCode>General</c:formatCode>
                <c:ptCount val="10"/>
                <c:pt idx="0">
                  <c:v>15371</c:v>
                </c:pt>
                <c:pt idx="1">
                  <c:v>15536</c:v>
                </c:pt>
                <c:pt idx="2">
                  <c:v>16059</c:v>
                </c:pt>
                <c:pt idx="3">
                  <c:v>15442</c:v>
                </c:pt>
                <c:pt idx="4">
                  <c:v>15894</c:v>
                </c:pt>
                <c:pt idx="5">
                  <c:v>15547</c:v>
                </c:pt>
                <c:pt idx="6">
                  <c:v>15467</c:v>
                </c:pt>
                <c:pt idx="7">
                  <c:v>15317</c:v>
                </c:pt>
                <c:pt idx="8">
                  <c:v>15489</c:v>
                </c:pt>
                <c:pt idx="9">
                  <c:v>16128</c:v>
                </c:pt>
              </c:numCache>
            </c:numRef>
          </c:xVal>
          <c:yVal>
            <c:numRef>
              <c:f>'p1'!$S$3:$S$12</c:f>
              <c:numCache>
                <c:formatCode>General</c:formatCode>
                <c:ptCount val="10"/>
                <c:pt idx="0">
                  <c:v>0.15690000000000001</c:v>
                </c:pt>
                <c:pt idx="1">
                  <c:v>0.15809999999999999</c:v>
                </c:pt>
                <c:pt idx="2">
                  <c:v>0.15809999999999999</c:v>
                </c:pt>
                <c:pt idx="3">
                  <c:v>0.15920000000000001</c:v>
                </c:pt>
                <c:pt idx="4">
                  <c:v>0.16109999999999999</c:v>
                </c:pt>
                <c:pt idx="5">
                  <c:v>0.16200000000000001</c:v>
                </c:pt>
                <c:pt idx="6">
                  <c:v>0.16200000000000001</c:v>
                </c:pt>
                <c:pt idx="7">
                  <c:v>0.16250000000000001</c:v>
                </c:pt>
                <c:pt idx="8">
                  <c:v>0.16259999999999999</c:v>
                </c:pt>
                <c:pt idx="9">
                  <c:v>0.1653</c:v>
                </c:pt>
              </c:numCache>
            </c:numRef>
          </c:yVal>
          <c:smooth val="0"/>
        </c:ser>
        <c:ser>
          <c:idx val="9"/>
          <c:order val="9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'p1'!$T$3:$T$12</c:f>
              <c:numCache>
                <c:formatCode>General</c:formatCode>
                <c:ptCount val="10"/>
                <c:pt idx="0">
                  <c:v>16180</c:v>
                </c:pt>
                <c:pt idx="1">
                  <c:v>16860</c:v>
                </c:pt>
                <c:pt idx="2">
                  <c:v>16289</c:v>
                </c:pt>
                <c:pt idx="3">
                  <c:v>16212</c:v>
                </c:pt>
                <c:pt idx="4">
                  <c:v>16316</c:v>
                </c:pt>
                <c:pt idx="5">
                  <c:v>16162</c:v>
                </c:pt>
                <c:pt idx="6">
                  <c:v>16581</c:v>
                </c:pt>
                <c:pt idx="7">
                  <c:v>16145</c:v>
                </c:pt>
                <c:pt idx="8">
                  <c:v>16739</c:v>
                </c:pt>
                <c:pt idx="9">
                  <c:v>16141</c:v>
                </c:pt>
              </c:numCache>
            </c:numRef>
          </c:xVal>
          <c:yVal>
            <c:numRef>
              <c:f>'p1'!$U$3:$U$12</c:f>
              <c:numCache>
                <c:formatCode>General</c:formatCode>
                <c:ptCount val="10"/>
                <c:pt idx="0">
                  <c:v>0.1573</c:v>
                </c:pt>
                <c:pt idx="1">
                  <c:v>0.15820000000000001</c:v>
                </c:pt>
                <c:pt idx="2">
                  <c:v>0.16020000000000001</c:v>
                </c:pt>
                <c:pt idx="3">
                  <c:v>0.16039999999999999</c:v>
                </c:pt>
                <c:pt idx="4">
                  <c:v>0.161</c:v>
                </c:pt>
                <c:pt idx="5">
                  <c:v>0.16289999999999999</c:v>
                </c:pt>
                <c:pt idx="6">
                  <c:v>0.16300000000000001</c:v>
                </c:pt>
                <c:pt idx="7">
                  <c:v>0.1671</c:v>
                </c:pt>
                <c:pt idx="8">
                  <c:v>0.16789999999999999</c:v>
                </c:pt>
                <c:pt idx="9">
                  <c:v>0.16819999999999999</c:v>
                </c:pt>
              </c:numCache>
            </c:numRef>
          </c:yVal>
          <c:smooth val="0"/>
        </c:ser>
        <c:ser>
          <c:idx val="10"/>
          <c:order val="1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'p1'!$V$3:$V$12</c:f>
              <c:numCache>
                <c:formatCode>General</c:formatCode>
                <c:ptCount val="10"/>
                <c:pt idx="0">
                  <c:v>17433</c:v>
                </c:pt>
                <c:pt idx="1">
                  <c:v>16983</c:v>
                </c:pt>
                <c:pt idx="2">
                  <c:v>16861</c:v>
                </c:pt>
                <c:pt idx="3">
                  <c:v>16964</c:v>
                </c:pt>
                <c:pt idx="4">
                  <c:v>16866</c:v>
                </c:pt>
                <c:pt idx="5">
                  <c:v>17097</c:v>
                </c:pt>
                <c:pt idx="6">
                  <c:v>17729</c:v>
                </c:pt>
                <c:pt idx="7">
                  <c:v>16862</c:v>
                </c:pt>
                <c:pt idx="8">
                  <c:v>17731</c:v>
                </c:pt>
                <c:pt idx="9">
                  <c:v>16942</c:v>
                </c:pt>
              </c:numCache>
            </c:numRef>
          </c:xVal>
          <c:yVal>
            <c:numRef>
              <c:f>'p1'!$W$3:$W$12</c:f>
              <c:numCache>
                <c:formatCode>General</c:formatCode>
                <c:ptCount val="10"/>
                <c:pt idx="0">
                  <c:v>0.15640000000000001</c:v>
                </c:pt>
                <c:pt idx="1">
                  <c:v>0.15759999999999999</c:v>
                </c:pt>
                <c:pt idx="2">
                  <c:v>0.15870000000000001</c:v>
                </c:pt>
                <c:pt idx="3">
                  <c:v>0.1603</c:v>
                </c:pt>
                <c:pt idx="4">
                  <c:v>0.16139999999999999</c:v>
                </c:pt>
                <c:pt idx="5">
                  <c:v>0.16159999999999999</c:v>
                </c:pt>
                <c:pt idx="6">
                  <c:v>0.16200000000000001</c:v>
                </c:pt>
                <c:pt idx="7">
                  <c:v>0.16470000000000001</c:v>
                </c:pt>
                <c:pt idx="8">
                  <c:v>0.16520000000000001</c:v>
                </c:pt>
                <c:pt idx="9">
                  <c:v>0.16569999999999999</c:v>
                </c:pt>
              </c:numCache>
            </c:numRef>
          </c:yVal>
          <c:smooth val="0"/>
        </c:ser>
        <c:ser>
          <c:idx val="11"/>
          <c:order val="11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'p1'!$X$3:$X$12</c:f>
              <c:numCache>
                <c:formatCode>General</c:formatCode>
                <c:ptCount val="10"/>
                <c:pt idx="0">
                  <c:v>17740</c:v>
                </c:pt>
                <c:pt idx="1">
                  <c:v>17898</c:v>
                </c:pt>
                <c:pt idx="2">
                  <c:v>17880</c:v>
                </c:pt>
                <c:pt idx="3">
                  <c:v>17768</c:v>
                </c:pt>
                <c:pt idx="4">
                  <c:v>17816</c:v>
                </c:pt>
                <c:pt idx="5">
                  <c:v>18537</c:v>
                </c:pt>
                <c:pt idx="6">
                  <c:v>18097</c:v>
                </c:pt>
                <c:pt idx="7">
                  <c:v>18684</c:v>
                </c:pt>
                <c:pt idx="8">
                  <c:v>17895</c:v>
                </c:pt>
                <c:pt idx="9">
                  <c:v>18607</c:v>
                </c:pt>
              </c:numCache>
            </c:numRef>
          </c:xVal>
          <c:yVal>
            <c:numRef>
              <c:f>'p1'!$Y$3:$Y$12</c:f>
              <c:numCache>
                <c:formatCode>General</c:formatCode>
                <c:ptCount val="10"/>
                <c:pt idx="0">
                  <c:v>0.15809999999999999</c:v>
                </c:pt>
                <c:pt idx="1">
                  <c:v>0.15820000000000001</c:v>
                </c:pt>
                <c:pt idx="2">
                  <c:v>0.1605</c:v>
                </c:pt>
                <c:pt idx="3">
                  <c:v>0.16200000000000001</c:v>
                </c:pt>
                <c:pt idx="4">
                  <c:v>0.16309999999999999</c:v>
                </c:pt>
                <c:pt idx="5">
                  <c:v>0.16420000000000001</c:v>
                </c:pt>
                <c:pt idx="6">
                  <c:v>0.16539999999999999</c:v>
                </c:pt>
                <c:pt idx="7">
                  <c:v>0.1663</c:v>
                </c:pt>
                <c:pt idx="8">
                  <c:v>0.1676</c:v>
                </c:pt>
                <c:pt idx="9">
                  <c:v>0.17100000000000001</c:v>
                </c:pt>
              </c:numCache>
            </c:numRef>
          </c:yVal>
          <c:smooth val="0"/>
        </c:ser>
        <c:ser>
          <c:idx val="12"/>
          <c:order val="1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'p1'!$Z$3:$Z$12</c:f>
              <c:numCache>
                <c:formatCode>General</c:formatCode>
                <c:ptCount val="10"/>
                <c:pt idx="0">
                  <c:v>18906</c:v>
                </c:pt>
                <c:pt idx="1">
                  <c:v>18747</c:v>
                </c:pt>
                <c:pt idx="2">
                  <c:v>19025</c:v>
                </c:pt>
                <c:pt idx="3">
                  <c:v>19021</c:v>
                </c:pt>
                <c:pt idx="4">
                  <c:v>18737</c:v>
                </c:pt>
                <c:pt idx="5">
                  <c:v>19023</c:v>
                </c:pt>
                <c:pt idx="6">
                  <c:v>19027</c:v>
                </c:pt>
                <c:pt idx="7">
                  <c:v>18888</c:v>
                </c:pt>
                <c:pt idx="8">
                  <c:v>19758</c:v>
                </c:pt>
                <c:pt idx="9">
                  <c:v>18790</c:v>
                </c:pt>
              </c:numCache>
            </c:numRef>
          </c:xVal>
          <c:yVal>
            <c:numRef>
              <c:f>'p1'!$AA$3:$AA$12</c:f>
              <c:numCache>
                <c:formatCode>General</c:formatCode>
                <c:ptCount val="10"/>
                <c:pt idx="0">
                  <c:v>0.1583</c:v>
                </c:pt>
                <c:pt idx="1">
                  <c:v>0.1588</c:v>
                </c:pt>
                <c:pt idx="2">
                  <c:v>0.1593</c:v>
                </c:pt>
                <c:pt idx="3">
                  <c:v>0.16059999999999999</c:v>
                </c:pt>
                <c:pt idx="4">
                  <c:v>0.16109999999999999</c:v>
                </c:pt>
                <c:pt idx="5">
                  <c:v>0.16139999999999999</c:v>
                </c:pt>
                <c:pt idx="6">
                  <c:v>0.16170000000000001</c:v>
                </c:pt>
                <c:pt idx="7">
                  <c:v>0.16220000000000001</c:v>
                </c:pt>
                <c:pt idx="8">
                  <c:v>0.16450000000000001</c:v>
                </c:pt>
                <c:pt idx="9">
                  <c:v>0.1646</c:v>
                </c:pt>
              </c:numCache>
            </c:numRef>
          </c:yVal>
          <c:smooth val="0"/>
        </c:ser>
        <c:ser>
          <c:idx val="13"/>
          <c:order val="1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'p1'!$AB$3:$AB$12</c:f>
              <c:numCache>
                <c:formatCode>General</c:formatCode>
                <c:ptCount val="10"/>
                <c:pt idx="0">
                  <c:v>19829</c:v>
                </c:pt>
                <c:pt idx="1">
                  <c:v>19996</c:v>
                </c:pt>
                <c:pt idx="2">
                  <c:v>19995</c:v>
                </c:pt>
                <c:pt idx="3">
                  <c:v>21069</c:v>
                </c:pt>
                <c:pt idx="4">
                  <c:v>20001</c:v>
                </c:pt>
                <c:pt idx="5">
                  <c:v>20126</c:v>
                </c:pt>
                <c:pt idx="6">
                  <c:v>19830</c:v>
                </c:pt>
                <c:pt idx="7">
                  <c:v>20014</c:v>
                </c:pt>
                <c:pt idx="8">
                  <c:v>20238</c:v>
                </c:pt>
                <c:pt idx="9">
                  <c:v>20686</c:v>
                </c:pt>
              </c:numCache>
            </c:numRef>
          </c:xVal>
          <c:yVal>
            <c:numRef>
              <c:f>'p1'!$AC$3:$AC$12</c:f>
              <c:numCache>
                <c:formatCode>General</c:formatCode>
                <c:ptCount val="10"/>
                <c:pt idx="0">
                  <c:v>0.15679999999999999</c:v>
                </c:pt>
                <c:pt idx="1">
                  <c:v>0.157</c:v>
                </c:pt>
                <c:pt idx="2">
                  <c:v>0.1578</c:v>
                </c:pt>
                <c:pt idx="3">
                  <c:v>0.1588</c:v>
                </c:pt>
                <c:pt idx="4">
                  <c:v>0.15939999999999999</c:v>
                </c:pt>
                <c:pt idx="5">
                  <c:v>0.15959999999999999</c:v>
                </c:pt>
                <c:pt idx="6">
                  <c:v>0.16039999999999999</c:v>
                </c:pt>
                <c:pt idx="7">
                  <c:v>0.1608</c:v>
                </c:pt>
                <c:pt idx="8">
                  <c:v>0.16220000000000001</c:v>
                </c:pt>
                <c:pt idx="9">
                  <c:v>0.1648</c:v>
                </c:pt>
              </c:numCache>
            </c:numRef>
          </c:yVal>
          <c:smooth val="0"/>
        </c:ser>
        <c:ser>
          <c:idx val="14"/>
          <c:order val="1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'p1'!$AD$3:$AD$12</c:f>
              <c:numCache>
                <c:formatCode>General</c:formatCode>
                <c:ptCount val="10"/>
                <c:pt idx="0">
                  <c:v>21268</c:v>
                </c:pt>
                <c:pt idx="1">
                  <c:v>21903</c:v>
                </c:pt>
                <c:pt idx="2">
                  <c:v>21461</c:v>
                </c:pt>
                <c:pt idx="3">
                  <c:v>21253</c:v>
                </c:pt>
                <c:pt idx="4">
                  <c:v>22116</c:v>
                </c:pt>
                <c:pt idx="5">
                  <c:v>21078</c:v>
                </c:pt>
                <c:pt idx="6">
                  <c:v>21389</c:v>
                </c:pt>
                <c:pt idx="7">
                  <c:v>22103</c:v>
                </c:pt>
                <c:pt idx="8">
                  <c:v>22011</c:v>
                </c:pt>
                <c:pt idx="9">
                  <c:v>21149</c:v>
                </c:pt>
              </c:numCache>
            </c:numRef>
          </c:xVal>
          <c:yVal>
            <c:numRef>
              <c:f>'p1'!$AE$3:$AE$12</c:f>
              <c:numCache>
                <c:formatCode>General</c:formatCode>
                <c:ptCount val="10"/>
                <c:pt idx="0">
                  <c:v>0.16009999999999999</c:v>
                </c:pt>
                <c:pt idx="1">
                  <c:v>0.16039999999999999</c:v>
                </c:pt>
                <c:pt idx="2">
                  <c:v>0.16059999999999999</c:v>
                </c:pt>
                <c:pt idx="3">
                  <c:v>0.1613</c:v>
                </c:pt>
                <c:pt idx="4">
                  <c:v>0.16289999999999999</c:v>
                </c:pt>
                <c:pt idx="5">
                  <c:v>0.1633</c:v>
                </c:pt>
                <c:pt idx="6">
                  <c:v>0.1638</c:v>
                </c:pt>
                <c:pt idx="7">
                  <c:v>0.1641</c:v>
                </c:pt>
                <c:pt idx="8">
                  <c:v>0.1643</c:v>
                </c:pt>
                <c:pt idx="9">
                  <c:v>0.1653</c:v>
                </c:pt>
              </c:numCache>
            </c:numRef>
          </c:yVal>
          <c:smooth val="0"/>
        </c:ser>
        <c:ser>
          <c:idx val="15"/>
          <c:order val="1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'p1'!$AF$3:$AF$12</c:f>
              <c:numCache>
                <c:formatCode>General</c:formatCode>
                <c:ptCount val="10"/>
                <c:pt idx="0">
                  <c:v>22806</c:v>
                </c:pt>
                <c:pt idx="1">
                  <c:v>22710</c:v>
                </c:pt>
                <c:pt idx="2">
                  <c:v>22808</c:v>
                </c:pt>
                <c:pt idx="3">
                  <c:v>22493</c:v>
                </c:pt>
                <c:pt idx="4">
                  <c:v>22515</c:v>
                </c:pt>
                <c:pt idx="5">
                  <c:v>22855</c:v>
                </c:pt>
                <c:pt idx="6">
                  <c:v>22863</c:v>
                </c:pt>
                <c:pt idx="7">
                  <c:v>23577</c:v>
                </c:pt>
                <c:pt idx="8">
                  <c:v>23633</c:v>
                </c:pt>
                <c:pt idx="9">
                  <c:v>23955</c:v>
                </c:pt>
              </c:numCache>
            </c:numRef>
          </c:xVal>
          <c:yVal>
            <c:numRef>
              <c:f>'p1'!$AG$3:$AG$12</c:f>
              <c:numCache>
                <c:formatCode>General</c:formatCode>
                <c:ptCount val="10"/>
                <c:pt idx="0">
                  <c:v>0.15920000000000001</c:v>
                </c:pt>
                <c:pt idx="1">
                  <c:v>0.1605</c:v>
                </c:pt>
                <c:pt idx="2">
                  <c:v>0.16239999999999999</c:v>
                </c:pt>
                <c:pt idx="3">
                  <c:v>0.16250000000000001</c:v>
                </c:pt>
                <c:pt idx="4">
                  <c:v>0.16259999999999999</c:v>
                </c:pt>
                <c:pt idx="5">
                  <c:v>0.16350000000000001</c:v>
                </c:pt>
                <c:pt idx="6">
                  <c:v>0.16370000000000001</c:v>
                </c:pt>
                <c:pt idx="7">
                  <c:v>0.1648</c:v>
                </c:pt>
                <c:pt idx="8">
                  <c:v>0.1671</c:v>
                </c:pt>
                <c:pt idx="9">
                  <c:v>0.1678</c:v>
                </c:pt>
              </c:numCache>
            </c:numRef>
          </c:yVal>
          <c:smooth val="0"/>
        </c:ser>
        <c:ser>
          <c:idx val="16"/>
          <c:order val="1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'p1'!$AH$3:$AH$12</c:f>
              <c:numCache>
                <c:formatCode>General</c:formatCode>
                <c:ptCount val="10"/>
                <c:pt idx="0">
                  <c:v>24457</c:v>
                </c:pt>
                <c:pt idx="1">
                  <c:v>24467</c:v>
                </c:pt>
                <c:pt idx="2">
                  <c:v>24314</c:v>
                </c:pt>
                <c:pt idx="3">
                  <c:v>24098</c:v>
                </c:pt>
                <c:pt idx="4">
                  <c:v>25355</c:v>
                </c:pt>
                <c:pt idx="5">
                  <c:v>24458</c:v>
                </c:pt>
                <c:pt idx="6">
                  <c:v>24463</c:v>
                </c:pt>
                <c:pt idx="7">
                  <c:v>25509</c:v>
                </c:pt>
                <c:pt idx="8">
                  <c:v>25353</c:v>
                </c:pt>
                <c:pt idx="9">
                  <c:v>25495</c:v>
                </c:pt>
              </c:numCache>
            </c:numRef>
          </c:xVal>
          <c:yVal>
            <c:numRef>
              <c:f>'p1'!$AI$3:$AI$12</c:f>
              <c:numCache>
                <c:formatCode>General</c:formatCode>
                <c:ptCount val="10"/>
                <c:pt idx="0">
                  <c:v>0.1588</c:v>
                </c:pt>
                <c:pt idx="1">
                  <c:v>0.16109999999999999</c:v>
                </c:pt>
                <c:pt idx="2">
                  <c:v>0.16139999999999999</c:v>
                </c:pt>
                <c:pt idx="3">
                  <c:v>0.16170000000000001</c:v>
                </c:pt>
                <c:pt idx="4">
                  <c:v>0.16250000000000001</c:v>
                </c:pt>
                <c:pt idx="5">
                  <c:v>0.16270000000000001</c:v>
                </c:pt>
                <c:pt idx="6">
                  <c:v>0.16350000000000001</c:v>
                </c:pt>
                <c:pt idx="7">
                  <c:v>0.1643</c:v>
                </c:pt>
                <c:pt idx="8">
                  <c:v>0.1648</c:v>
                </c:pt>
                <c:pt idx="9">
                  <c:v>0.16789999999999999</c:v>
                </c:pt>
              </c:numCache>
            </c:numRef>
          </c:yVal>
          <c:smooth val="0"/>
        </c:ser>
        <c:ser>
          <c:idx val="17"/>
          <c:order val="1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'p1'!$AJ$3:$AJ$12</c:f>
              <c:numCache>
                <c:formatCode>General</c:formatCode>
                <c:ptCount val="10"/>
                <c:pt idx="0">
                  <c:v>26155</c:v>
                </c:pt>
                <c:pt idx="1">
                  <c:v>26203</c:v>
                </c:pt>
                <c:pt idx="2">
                  <c:v>25948</c:v>
                </c:pt>
                <c:pt idx="3">
                  <c:v>27422</c:v>
                </c:pt>
                <c:pt idx="4">
                  <c:v>26116</c:v>
                </c:pt>
                <c:pt idx="5">
                  <c:v>27799</c:v>
                </c:pt>
                <c:pt idx="6">
                  <c:v>27301</c:v>
                </c:pt>
                <c:pt idx="7">
                  <c:v>26371</c:v>
                </c:pt>
                <c:pt idx="8">
                  <c:v>27420</c:v>
                </c:pt>
                <c:pt idx="9">
                  <c:v>25969</c:v>
                </c:pt>
              </c:numCache>
            </c:numRef>
          </c:xVal>
          <c:yVal>
            <c:numRef>
              <c:f>'p1'!$AK$3:$AK$12</c:f>
              <c:numCache>
                <c:formatCode>General</c:formatCode>
                <c:ptCount val="10"/>
                <c:pt idx="0">
                  <c:v>0.157</c:v>
                </c:pt>
                <c:pt idx="1">
                  <c:v>0.15840000000000001</c:v>
                </c:pt>
                <c:pt idx="2">
                  <c:v>0.16120000000000001</c:v>
                </c:pt>
                <c:pt idx="3">
                  <c:v>0.1615</c:v>
                </c:pt>
                <c:pt idx="4">
                  <c:v>0.16270000000000001</c:v>
                </c:pt>
                <c:pt idx="5">
                  <c:v>0.1633</c:v>
                </c:pt>
                <c:pt idx="6">
                  <c:v>0.16420000000000001</c:v>
                </c:pt>
                <c:pt idx="7">
                  <c:v>0.16450000000000001</c:v>
                </c:pt>
                <c:pt idx="8">
                  <c:v>0.16470000000000001</c:v>
                </c:pt>
                <c:pt idx="9">
                  <c:v>0.16470000000000001</c:v>
                </c:pt>
              </c:numCache>
            </c:numRef>
          </c:yVal>
          <c:smooth val="0"/>
        </c:ser>
        <c:ser>
          <c:idx val="18"/>
          <c:order val="18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'p1'!$AL$3:$AL$12</c:f>
              <c:numCache>
                <c:formatCode>General</c:formatCode>
                <c:ptCount val="10"/>
                <c:pt idx="0">
                  <c:v>28622</c:v>
                </c:pt>
                <c:pt idx="1">
                  <c:v>28535</c:v>
                </c:pt>
                <c:pt idx="2">
                  <c:v>28379</c:v>
                </c:pt>
                <c:pt idx="3">
                  <c:v>28116</c:v>
                </c:pt>
                <c:pt idx="4">
                  <c:v>28574</c:v>
                </c:pt>
                <c:pt idx="5">
                  <c:v>28093</c:v>
                </c:pt>
                <c:pt idx="6">
                  <c:v>28489</c:v>
                </c:pt>
                <c:pt idx="7">
                  <c:v>29531</c:v>
                </c:pt>
                <c:pt idx="8">
                  <c:v>28613</c:v>
                </c:pt>
                <c:pt idx="9">
                  <c:v>29696</c:v>
                </c:pt>
              </c:numCache>
            </c:numRef>
          </c:xVal>
          <c:yVal>
            <c:numRef>
              <c:f>'p1'!$AM$3:$AM$12</c:f>
              <c:numCache>
                <c:formatCode>General</c:formatCode>
                <c:ptCount val="10"/>
                <c:pt idx="0">
                  <c:v>0.15440000000000001</c:v>
                </c:pt>
                <c:pt idx="1">
                  <c:v>0.15620000000000001</c:v>
                </c:pt>
                <c:pt idx="2">
                  <c:v>0.1575</c:v>
                </c:pt>
                <c:pt idx="3">
                  <c:v>0.1595</c:v>
                </c:pt>
                <c:pt idx="4">
                  <c:v>0.16139999999999999</c:v>
                </c:pt>
                <c:pt idx="5">
                  <c:v>0.16170000000000001</c:v>
                </c:pt>
                <c:pt idx="6">
                  <c:v>0.16270000000000001</c:v>
                </c:pt>
                <c:pt idx="7">
                  <c:v>0.16339999999999999</c:v>
                </c:pt>
                <c:pt idx="8">
                  <c:v>0.16370000000000001</c:v>
                </c:pt>
                <c:pt idx="9">
                  <c:v>0.16569999999999999</c:v>
                </c:pt>
              </c:numCache>
            </c:numRef>
          </c:yVal>
          <c:smooth val="0"/>
        </c:ser>
        <c:ser>
          <c:idx val="19"/>
          <c:order val="19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'p1'!$AN$3:$AN$12</c:f>
              <c:numCache>
                <c:formatCode>General</c:formatCode>
                <c:ptCount val="10"/>
                <c:pt idx="0">
                  <c:v>30661</c:v>
                </c:pt>
                <c:pt idx="1">
                  <c:v>30686</c:v>
                </c:pt>
                <c:pt idx="2">
                  <c:v>31264</c:v>
                </c:pt>
                <c:pt idx="3">
                  <c:v>31002</c:v>
                </c:pt>
                <c:pt idx="4">
                  <c:v>32139</c:v>
                </c:pt>
                <c:pt idx="5">
                  <c:v>32464</c:v>
                </c:pt>
                <c:pt idx="6">
                  <c:v>32193</c:v>
                </c:pt>
                <c:pt idx="7">
                  <c:v>32302</c:v>
                </c:pt>
                <c:pt idx="8">
                  <c:v>32256</c:v>
                </c:pt>
                <c:pt idx="9">
                  <c:v>32471</c:v>
                </c:pt>
              </c:numCache>
            </c:numRef>
          </c:xVal>
          <c:yVal>
            <c:numRef>
              <c:f>'p1'!$AO$3:$AO$12</c:f>
              <c:numCache>
                <c:formatCode>General</c:formatCode>
                <c:ptCount val="10"/>
                <c:pt idx="0">
                  <c:v>0.15720000000000001</c:v>
                </c:pt>
                <c:pt idx="1">
                  <c:v>0.15809999999999999</c:v>
                </c:pt>
                <c:pt idx="2">
                  <c:v>0.1595</c:v>
                </c:pt>
                <c:pt idx="3">
                  <c:v>0.1605</c:v>
                </c:pt>
                <c:pt idx="4">
                  <c:v>0.1613</c:v>
                </c:pt>
                <c:pt idx="5">
                  <c:v>0.1615</c:v>
                </c:pt>
                <c:pt idx="6">
                  <c:v>0.16289999999999999</c:v>
                </c:pt>
                <c:pt idx="7">
                  <c:v>0.1638</c:v>
                </c:pt>
                <c:pt idx="8">
                  <c:v>0.16439999999999999</c:v>
                </c:pt>
                <c:pt idx="9">
                  <c:v>0.1671</c:v>
                </c:pt>
              </c:numCache>
            </c:numRef>
          </c:yVal>
          <c:smooth val="0"/>
        </c:ser>
        <c:ser>
          <c:idx val="20"/>
          <c:order val="2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'p1'!$AP$3:$AP$12</c:f>
              <c:numCache>
                <c:formatCode>General</c:formatCode>
                <c:ptCount val="10"/>
                <c:pt idx="0">
                  <c:v>34274</c:v>
                </c:pt>
                <c:pt idx="1">
                  <c:v>34328</c:v>
                </c:pt>
                <c:pt idx="2">
                  <c:v>34274</c:v>
                </c:pt>
                <c:pt idx="3">
                  <c:v>33784</c:v>
                </c:pt>
                <c:pt idx="4">
                  <c:v>34046</c:v>
                </c:pt>
                <c:pt idx="5">
                  <c:v>34220</c:v>
                </c:pt>
                <c:pt idx="6">
                  <c:v>35099</c:v>
                </c:pt>
                <c:pt idx="7">
                  <c:v>35289</c:v>
                </c:pt>
                <c:pt idx="8">
                  <c:v>33785</c:v>
                </c:pt>
                <c:pt idx="9">
                  <c:v>36080</c:v>
                </c:pt>
              </c:numCache>
            </c:numRef>
          </c:xVal>
          <c:yVal>
            <c:numRef>
              <c:f>'p1'!$AQ$3:$AQ$12</c:f>
              <c:numCache>
                <c:formatCode>General</c:formatCode>
                <c:ptCount val="10"/>
                <c:pt idx="0">
                  <c:v>0.1593</c:v>
                </c:pt>
                <c:pt idx="1">
                  <c:v>0.15970000000000001</c:v>
                </c:pt>
                <c:pt idx="2">
                  <c:v>0.1603</c:v>
                </c:pt>
                <c:pt idx="3">
                  <c:v>0.16039999999999999</c:v>
                </c:pt>
                <c:pt idx="4">
                  <c:v>0.1605</c:v>
                </c:pt>
                <c:pt idx="5">
                  <c:v>0.16170000000000001</c:v>
                </c:pt>
                <c:pt idx="6">
                  <c:v>0.1628</c:v>
                </c:pt>
                <c:pt idx="7">
                  <c:v>0.1643</c:v>
                </c:pt>
                <c:pt idx="8">
                  <c:v>0.1651</c:v>
                </c:pt>
                <c:pt idx="9">
                  <c:v>0.1666</c:v>
                </c:pt>
              </c:numCache>
            </c:numRef>
          </c:yVal>
          <c:smooth val="0"/>
        </c:ser>
        <c:ser>
          <c:idx val="21"/>
          <c:order val="21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'p1'!$AR$3:$AR$12</c:f>
              <c:numCache>
                <c:formatCode>General</c:formatCode>
                <c:ptCount val="10"/>
                <c:pt idx="0">
                  <c:v>37555</c:v>
                </c:pt>
                <c:pt idx="1">
                  <c:v>37846</c:v>
                </c:pt>
                <c:pt idx="2">
                  <c:v>38095</c:v>
                </c:pt>
                <c:pt idx="3">
                  <c:v>37536</c:v>
                </c:pt>
                <c:pt idx="4">
                  <c:v>37518</c:v>
                </c:pt>
                <c:pt idx="5">
                  <c:v>37901</c:v>
                </c:pt>
                <c:pt idx="6">
                  <c:v>38142</c:v>
                </c:pt>
                <c:pt idx="7">
                  <c:v>38150</c:v>
                </c:pt>
                <c:pt idx="8">
                  <c:v>38095</c:v>
                </c:pt>
                <c:pt idx="9">
                  <c:v>40416</c:v>
                </c:pt>
              </c:numCache>
            </c:numRef>
          </c:xVal>
          <c:yVal>
            <c:numRef>
              <c:f>'p1'!$AS$3:$AS$12</c:f>
              <c:numCache>
                <c:formatCode>General</c:formatCode>
                <c:ptCount val="10"/>
                <c:pt idx="0">
                  <c:v>0.1573</c:v>
                </c:pt>
                <c:pt idx="1">
                  <c:v>0.15970000000000001</c:v>
                </c:pt>
                <c:pt idx="2">
                  <c:v>0.1613</c:v>
                </c:pt>
                <c:pt idx="3">
                  <c:v>0.1615</c:v>
                </c:pt>
                <c:pt idx="4">
                  <c:v>0.16189999999999999</c:v>
                </c:pt>
                <c:pt idx="5">
                  <c:v>0.1623</c:v>
                </c:pt>
                <c:pt idx="6">
                  <c:v>0.16250000000000001</c:v>
                </c:pt>
                <c:pt idx="7">
                  <c:v>0.16339999999999999</c:v>
                </c:pt>
                <c:pt idx="8">
                  <c:v>0.16450000000000001</c:v>
                </c:pt>
                <c:pt idx="9">
                  <c:v>0.16919999999999999</c:v>
                </c:pt>
              </c:numCache>
            </c:numRef>
          </c:yVal>
          <c:smooth val="0"/>
        </c:ser>
        <c:ser>
          <c:idx val="22"/>
          <c:order val="2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'p1'!$AT$3:$AT$12</c:f>
              <c:numCache>
                <c:formatCode>General</c:formatCode>
                <c:ptCount val="10"/>
                <c:pt idx="0">
                  <c:v>42473</c:v>
                </c:pt>
                <c:pt idx="1">
                  <c:v>42257</c:v>
                </c:pt>
                <c:pt idx="2">
                  <c:v>42298</c:v>
                </c:pt>
                <c:pt idx="3">
                  <c:v>42997</c:v>
                </c:pt>
                <c:pt idx="4">
                  <c:v>42282</c:v>
                </c:pt>
                <c:pt idx="5">
                  <c:v>42644</c:v>
                </c:pt>
                <c:pt idx="6">
                  <c:v>43041</c:v>
                </c:pt>
                <c:pt idx="7">
                  <c:v>42824</c:v>
                </c:pt>
                <c:pt idx="8">
                  <c:v>44910</c:v>
                </c:pt>
                <c:pt idx="9">
                  <c:v>44487</c:v>
                </c:pt>
              </c:numCache>
            </c:numRef>
          </c:xVal>
          <c:yVal>
            <c:numRef>
              <c:f>'p1'!$AU$3:$AU$12</c:f>
              <c:numCache>
                <c:formatCode>General</c:formatCode>
                <c:ptCount val="10"/>
                <c:pt idx="0">
                  <c:v>0.15740000000000001</c:v>
                </c:pt>
                <c:pt idx="1">
                  <c:v>0.15809999999999999</c:v>
                </c:pt>
                <c:pt idx="2">
                  <c:v>0.15970000000000001</c:v>
                </c:pt>
                <c:pt idx="3">
                  <c:v>0.16</c:v>
                </c:pt>
                <c:pt idx="4">
                  <c:v>0.16059999999999999</c:v>
                </c:pt>
                <c:pt idx="5">
                  <c:v>0.16089999999999999</c:v>
                </c:pt>
                <c:pt idx="6">
                  <c:v>0.16109999999999999</c:v>
                </c:pt>
                <c:pt idx="7">
                  <c:v>0.16209999999999999</c:v>
                </c:pt>
                <c:pt idx="8">
                  <c:v>0.16339999999999999</c:v>
                </c:pt>
                <c:pt idx="9">
                  <c:v>0.16639999999999999</c:v>
                </c:pt>
              </c:numCache>
            </c:numRef>
          </c:yVal>
          <c:smooth val="0"/>
        </c:ser>
        <c:ser>
          <c:idx val="23"/>
          <c:order val="2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'p1'!$AV$3:$AV$12</c:f>
              <c:numCache>
                <c:formatCode>General</c:formatCode>
                <c:ptCount val="10"/>
                <c:pt idx="0">
                  <c:v>49128</c:v>
                </c:pt>
                <c:pt idx="1">
                  <c:v>48297</c:v>
                </c:pt>
                <c:pt idx="2">
                  <c:v>48277</c:v>
                </c:pt>
                <c:pt idx="3">
                  <c:v>48800</c:v>
                </c:pt>
                <c:pt idx="4">
                  <c:v>48326</c:v>
                </c:pt>
                <c:pt idx="5">
                  <c:v>48325</c:v>
                </c:pt>
                <c:pt idx="6">
                  <c:v>49126</c:v>
                </c:pt>
                <c:pt idx="7">
                  <c:v>48739</c:v>
                </c:pt>
                <c:pt idx="8">
                  <c:v>48344</c:v>
                </c:pt>
                <c:pt idx="9">
                  <c:v>50931</c:v>
                </c:pt>
              </c:numCache>
            </c:numRef>
          </c:xVal>
          <c:yVal>
            <c:numRef>
              <c:f>'p1'!$AW$3:$AW$12</c:f>
              <c:numCache>
                <c:formatCode>General</c:formatCode>
                <c:ptCount val="10"/>
                <c:pt idx="0">
                  <c:v>0.158</c:v>
                </c:pt>
                <c:pt idx="1">
                  <c:v>0.1583</c:v>
                </c:pt>
                <c:pt idx="2">
                  <c:v>0.1583</c:v>
                </c:pt>
                <c:pt idx="3">
                  <c:v>0.1593</c:v>
                </c:pt>
                <c:pt idx="4">
                  <c:v>0.15970000000000001</c:v>
                </c:pt>
                <c:pt idx="5">
                  <c:v>0.16009999999999999</c:v>
                </c:pt>
                <c:pt idx="6">
                  <c:v>0.16070000000000001</c:v>
                </c:pt>
                <c:pt idx="7">
                  <c:v>0.16159999999999999</c:v>
                </c:pt>
                <c:pt idx="8">
                  <c:v>0.16189999999999999</c:v>
                </c:pt>
                <c:pt idx="9">
                  <c:v>0.16250000000000001</c:v>
                </c:pt>
              </c:numCache>
            </c:numRef>
          </c:yVal>
          <c:smooth val="0"/>
        </c:ser>
        <c:ser>
          <c:idx val="24"/>
          <c:order val="2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'p1'!$AX$3:$AX$12</c:f>
              <c:numCache>
                <c:formatCode>General</c:formatCode>
                <c:ptCount val="10"/>
                <c:pt idx="0">
                  <c:v>56545</c:v>
                </c:pt>
                <c:pt idx="1">
                  <c:v>56417</c:v>
                </c:pt>
                <c:pt idx="2">
                  <c:v>56392</c:v>
                </c:pt>
                <c:pt idx="3">
                  <c:v>57230</c:v>
                </c:pt>
                <c:pt idx="4">
                  <c:v>57207</c:v>
                </c:pt>
                <c:pt idx="5">
                  <c:v>56803</c:v>
                </c:pt>
                <c:pt idx="6">
                  <c:v>57099</c:v>
                </c:pt>
                <c:pt idx="7">
                  <c:v>56805</c:v>
                </c:pt>
                <c:pt idx="8">
                  <c:v>59414</c:v>
                </c:pt>
                <c:pt idx="9">
                  <c:v>59401</c:v>
                </c:pt>
              </c:numCache>
            </c:numRef>
          </c:xVal>
          <c:yVal>
            <c:numRef>
              <c:f>'p1'!$AY$3:$AY$12</c:f>
              <c:numCache>
                <c:formatCode>General</c:formatCode>
                <c:ptCount val="10"/>
                <c:pt idx="0">
                  <c:v>0.1588</c:v>
                </c:pt>
                <c:pt idx="1">
                  <c:v>0.15909999999999999</c:v>
                </c:pt>
                <c:pt idx="2">
                  <c:v>0.1595</c:v>
                </c:pt>
                <c:pt idx="3">
                  <c:v>0.1595</c:v>
                </c:pt>
                <c:pt idx="4">
                  <c:v>0.16020000000000001</c:v>
                </c:pt>
                <c:pt idx="5">
                  <c:v>0.16039999999999999</c:v>
                </c:pt>
                <c:pt idx="6">
                  <c:v>0.16039999999999999</c:v>
                </c:pt>
                <c:pt idx="7">
                  <c:v>0.16200000000000001</c:v>
                </c:pt>
                <c:pt idx="8">
                  <c:v>0.16250000000000001</c:v>
                </c:pt>
                <c:pt idx="9">
                  <c:v>0.16370000000000001</c:v>
                </c:pt>
              </c:numCache>
            </c:numRef>
          </c:yVal>
          <c:smooth val="0"/>
        </c:ser>
        <c:ser>
          <c:idx val="25"/>
          <c:order val="2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'p1'!$AZ$3:$AZ$12</c:f>
              <c:numCache>
                <c:formatCode>General</c:formatCode>
                <c:ptCount val="10"/>
                <c:pt idx="0">
                  <c:v>68193</c:v>
                </c:pt>
                <c:pt idx="1">
                  <c:v>68757</c:v>
                </c:pt>
                <c:pt idx="2">
                  <c:v>67708</c:v>
                </c:pt>
                <c:pt idx="3">
                  <c:v>68711</c:v>
                </c:pt>
                <c:pt idx="4">
                  <c:v>68581</c:v>
                </c:pt>
                <c:pt idx="5">
                  <c:v>68788</c:v>
                </c:pt>
                <c:pt idx="6">
                  <c:v>71683</c:v>
                </c:pt>
                <c:pt idx="7">
                  <c:v>68696</c:v>
                </c:pt>
                <c:pt idx="8">
                  <c:v>71162</c:v>
                </c:pt>
                <c:pt idx="9">
                  <c:v>72000</c:v>
                </c:pt>
              </c:numCache>
            </c:numRef>
          </c:xVal>
          <c:yVal>
            <c:numRef>
              <c:f>'p1'!$BA$3:$BA$12</c:f>
              <c:numCache>
                <c:formatCode>General</c:formatCode>
                <c:ptCount val="10"/>
                <c:pt idx="0">
                  <c:v>0.158</c:v>
                </c:pt>
                <c:pt idx="1">
                  <c:v>0.15840000000000001</c:v>
                </c:pt>
                <c:pt idx="2">
                  <c:v>0.1598</c:v>
                </c:pt>
                <c:pt idx="3">
                  <c:v>0.16059999999999999</c:v>
                </c:pt>
                <c:pt idx="4">
                  <c:v>0.1608</c:v>
                </c:pt>
                <c:pt idx="5">
                  <c:v>0.1613</c:v>
                </c:pt>
                <c:pt idx="6">
                  <c:v>0.16220000000000001</c:v>
                </c:pt>
                <c:pt idx="7">
                  <c:v>0.16259999999999999</c:v>
                </c:pt>
                <c:pt idx="8">
                  <c:v>0.1628</c:v>
                </c:pt>
                <c:pt idx="9">
                  <c:v>0.16589999999999999</c:v>
                </c:pt>
              </c:numCache>
            </c:numRef>
          </c:yVal>
          <c:smooth val="0"/>
        </c:ser>
        <c:ser>
          <c:idx val="26"/>
          <c:order val="2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'p1'!$BB$3:$BB$12</c:f>
              <c:numCache>
                <c:formatCode>General</c:formatCode>
                <c:ptCount val="10"/>
                <c:pt idx="0">
                  <c:v>84712</c:v>
                </c:pt>
                <c:pt idx="1">
                  <c:v>85308</c:v>
                </c:pt>
                <c:pt idx="2">
                  <c:v>85113</c:v>
                </c:pt>
                <c:pt idx="3">
                  <c:v>85374</c:v>
                </c:pt>
                <c:pt idx="4">
                  <c:v>85364</c:v>
                </c:pt>
                <c:pt idx="5">
                  <c:v>84739</c:v>
                </c:pt>
                <c:pt idx="6">
                  <c:v>85311</c:v>
                </c:pt>
                <c:pt idx="7">
                  <c:v>90799</c:v>
                </c:pt>
                <c:pt idx="8">
                  <c:v>89048</c:v>
                </c:pt>
                <c:pt idx="9">
                  <c:v>89690</c:v>
                </c:pt>
              </c:numCache>
            </c:numRef>
          </c:xVal>
          <c:yVal>
            <c:numRef>
              <c:f>'p1'!$BC$3:$BC$12</c:f>
              <c:numCache>
                <c:formatCode>General</c:formatCode>
                <c:ptCount val="10"/>
                <c:pt idx="0">
                  <c:v>0.1603</c:v>
                </c:pt>
                <c:pt idx="1">
                  <c:v>0.16039999999999999</c:v>
                </c:pt>
                <c:pt idx="2">
                  <c:v>0.16039999999999999</c:v>
                </c:pt>
                <c:pt idx="3">
                  <c:v>0.16070000000000001</c:v>
                </c:pt>
                <c:pt idx="4">
                  <c:v>0.16139999999999999</c:v>
                </c:pt>
                <c:pt idx="5">
                  <c:v>0.1618</c:v>
                </c:pt>
                <c:pt idx="6">
                  <c:v>0.16200000000000001</c:v>
                </c:pt>
                <c:pt idx="7">
                  <c:v>0.16400000000000001</c:v>
                </c:pt>
                <c:pt idx="8">
                  <c:v>0.1656</c:v>
                </c:pt>
                <c:pt idx="9">
                  <c:v>0.1656</c:v>
                </c:pt>
              </c:numCache>
            </c:numRef>
          </c:yVal>
          <c:smooth val="0"/>
        </c:ser>
        <c:ser>
          <c:idx val="27"/>
          <c:order val="2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'p1'!$BD$3:$BD$12</c:f>
              <c:numCache>
                <c:formatCode>General</c:formatCode>
                <c:ptCount val="10"/>
                <c:pt idx="0">
                  <c:v>114635</c:v>
                </c:pt>
                <c:pt idx="1">
                  <c:v>112994</c:v>
                </c:pt>
                <c:pt idx="2">
                  <c:v>113005</c:v>
                </c:pt>
                <c:pt idx="3">
                  <c:v>113907</c:v>
                </c:pt>
                <c:pt idx="4">
                  <c:v>114616</c:v>
                </c:pt>
                <c:pt idx="5">
                  <c:v>114578</c:v>
                </c:pt>
                <c:pt idx="6">
                  <c:v>113174</c:v>
                </c:pt>
                <c:pt idx="7">
                  <c:v>118335</c:v>
                </c:pt>
                <c:pt idx="8">
                  <c:v>120052</c:v>
                </c:pt>
                <c:pt idx="9">
                  <c:v>120931</c:v>
                </c:pt>
              </c:numCache>
            </c:numRef>
          </c:xVal>
          <c:yVal>
            <c:numRef>
              <c:f>'p1'!$BE$3:$BE$12</c:f>
              <c:numCache>
                <c:formatCode>General</c:formatCode>
                <c:ptCount val="10"/>
                <c:pt idx="0">
                  <c:v>0.1603</c:v>
                </c:pt>
                <c:pt idx="1">
                  <c:v>0.16039999999999999</c:v>
                </c:pt>
                <c:pt idx="2">
                  <c:v>0.16039999999999999</c:v>
                </c:pt>
                <c:pt idx="3">
                  <c:v>0.161</c:v>
                </c:pt>
                <c:pt idx="4">
                  <c:v>0.16220000000000001</c:v>
                </c:pt>
                <c:pt idx="5">
                  <c:v>0.16250000000000001</c:v>
                </c:pt>
                <c:pt idx="6">
                  <c:v>0.16270000000000001</c:v>
                </c:pt>
                <c:pt idx="7">
                  <c:v>0.1646</c:v>
                </c:pt>
                <c:pt idx="8">
                  <c:v>0.1648</c:v>
                </c:pt>
                <c:pt idx="9">
                  <c:v>0.16589999999999999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047936"/>
        <c:axId val="125050240"/>
      </c:scatterChart>
      <c:valAx>
        <c:axId val="125047936"/>
        <c:scaling>
          <c:orientation val="minMax"/>
          <c:max val="140000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Total Samples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5050240"/>
        <c:crosses val="autoZero"/>
        <c:crossBetween val="midCat"/>
      </c:valAx>
      <c:valAx>
        <c:axId val="125050240"/>
        <c:scaling>
          <c:orientation val="minMax"/>
          <c:max val="0.17850000000000008"/>
          <c:min val="0.1385000000000000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/>
                  <a:t>% Execution 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047936"/>
        <c:crosses val="autoZero"/>
        <c:crossBetween val="midCat"/>
        <c:majorUnit val="1.0000000000000005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4"/>
          <c:order val="0"/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'MAE-MAPE'!$A$3:$A$30</c:f>
              <c:numCache>
                <c:formatCode>General</c:formatCode>
                <c:ptCount val="28"/>
                <c:pt idx="0">
                  <c:v>1665</c:v>
                </c:pt>
                <c:pt idx="1">
                  <c:v>3300</c:v>
                </c:pt>
                <c:pt idx="2">
                  <c:v>4919</c:v>
                </c:pt>
                <c:pt idx="3">
                  <c:v>6477</c:v>
                </c:pt>
                <c:pt idx="4">
                  <c:v>9693</c:v>
                </c:pt>
                <c:pt idx="5">
                  <c:v>10946</c:v>
                </c:pt>
                <c:pt idx="6">
                  <c:v>12524</c:v>
                </c:pt>
                <c:pt idx="7">
                  <c:v>14162</c:v>
                </c:pt>
                <c:pt idx="8">
                  <c:v>15442</c:v>
                </c:pt>
                <c:pt idx="9">
                  <c:v>16289</c:v>
                </c:pt>
                <c:pt idx="10">
                  <c:v>16866</c:v>
                </c:pt>
                <c:pt idx="11">
                  <c:v>17768</c:v>
                </c:pt>
                <c:pt idx="12">
                  <c:v>19025</c:v>
                </c:pt>
                <c:pt idx="13">
                  <c:v>19995</c:v>
                </c:pt>
                <c:pt idx="14">
                  <c:v>21461</c:v>
                </c:pt>
                <c:pt idx="15">
                  <c:v>22515</c:v>
                </c:pt>
                <c:pt idx="16">
                  <c:v>24467</c:v>
                </c:pt>
                <c:pt idx="17">
                  <c:v>26116</c:v>
                </c:pt>
                <c:pt idx="18">
                  <c:v>28116</c:v>
                </c:pt>
                <c:pt idx="19">
                  <c:v>31264</c:v>
                </c:pt>
                <c:pt idx="20">
                  <c:v>34328</c:v>
                </c:pt>
                <c:pt idx="21">
                  <c:v>37518</c:v>
                </c:pt>
                <c:pt idx="22">
                  <c:v>42282</c:v>
                </c:pt>
                <c:pt idx="23">
                  <c:v>48325</c:v>
                </c:pt>
                <c:pt idx="24">
                  <c:v>56803</c:v>
                </c:pt>
                <c:pt idx="25">
                  <c:v>68581</c:v>
                </c:pt>
                <c:pt idx="26">
                  <c:v>84739</c:v>
                </c:pt>
                <c:pt idx="27">
                  <c:v>114635</c:v>
                </c:pt>
              </c:numCache>
            </c:numRef>
          </c:cat>
          <c:val>
            <c:numRef>
              <c:f>'MAE-MAPE'!$D$3:$D$30</c:f>
              <c:numCache>
                <c:formatCode>General</c:formatCode>
                <c:ptCount val="28"/>
                <c:pt idx="0">
                  <c:v>5.1482649842271279E-2</c:v>
                </c:pt>
                <c:pt idx="1">
                  <c:v>3.0788643533123033E-2</c:v>
                </c:pt>
                <c:pt idx="2">
                  <c:v>4.7697160883280722E-2</c:v>
                </c:pt>
                <c:pt idx="3">
                  <c:v>3.6782334384858041E-2</c:v>
                </c:pt>
                <c:pt idx="4">
                  <c:v>2.6561514195583613E-2</c:v>
                </c:pt>
                <c:pt idx="5">
                  <c:v>3.4700315457413228E-2</c:v>
                </c:pt>
                <c:pt idx="6">
                  <c:v>2.6372239747634068E-2</c:v>
                </c:pt>
                <c:pt idx="7">
                  <c:v>1.9495268138801234E-2</c:v>
                </c:pt>
                <c:pt idx="8">
                  <c:v>1.7413249211356476E-2</c:v>
                </c:pt>
                <c:pt idx="9">
                  <c:v>2.788643533123026E-2</c:v>
                </c:pt>
                <c:pt idx="10">
                  <c:v>2.182965299684542E-2</c:v>
                </c:pt>
                <c:pt idx="11">
                  <c:v>3.3312302839116723E-2</c:v>
                </c:pt>
                <c:pt idx="12">
                  <c:v>1.7602523659305983E-2</c:v>
                </c:pt>
                <c:pt idx="13">
                  <c:v>1.2870662460567806E-2</c:v>
                </c:pt>
                <c:pt idx="14">
                  <c:v>2.593059936908514E-2</c:v>
                </c:pt>
                <c:pt idx="15">
                  <c:v>3.0977917981072557E-2</c:v>
                </c:pt>
                <c:pt idx="16">
                  <c:v>2.7570977917981066E-2</c:v>
                </c:pt>
                <c:pt idx="17">
                  <c:v>2.5488958990536305E-2</c:v>
                </c:pt>
                <c:pt idx="18">
                  <c:v>2.2712933753943201E-2</c:v>
                </c:pt>
                <c:pt idx="19">
                  <c:v>2.1892744479495255E-2</c:v>
                </c:pt>
                <c:pt idx="20">
                  <c:v>2.252365930599368E-2</c:v>
                </c:pt>
                <c:pt idx="21">
                  <c:v>2.5867507886435319E-2</c:v>
                </c:pt>
                <c:pt idx="22">
                  <c:v>1.7476340694006276E-2</c:v>
                </c:pt>
                <c:pt idx="23">
                  <c:v>1.0851735015772867E-2</c:v>
                </c:pt>
                <c:pt idx="24">
                  <c:v>1.3312302839116708E-2</c:v>
                </c:pt>
                <c:pt idx="25">
                  <c:v>1.8044164037854863E-2</c:v>
                </c:pt>
                <c:pt idx="26">
                  <c:v>2.3470031545741295E-2</c:v>
                </c:pt>
                <c:pt idx="27">
                  <c:v>2.5110410094637207E-2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085184"/>
        <c:axId val="125087104"/>
      </c:lineChart>
      <c:catAx>
        <c:axId val="125085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Total Samples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087104"/>
        <c:crosses val="autoZero"/>
        <c:auto val="1"/>
        <c:lblAlgn val="ctr"/>
        <c:lblOffset val="100"/>
        <c:noMultiLvlLbl val="0"/>
      </c:catAx>
      <c:valAx>
        <c:axId val="125087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/>
                  <a:t>Mean </a:t>
                </a:r>
                <a:r>
                  <a:rPr lang="en-US" b="0" dirty="0" smtClean="0"/>
                  <a:t>Absolute </a:t>
                </a:r>
                <a:r>
                  <a:rPr lang="en-US" b="0" dirty="0"/>
                  <a:t>% Error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085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 err="1" smtClean="0"/>
              <a:t>mainGtU</a:t>
            </a:r>
            <a:r>
              <a:rPr lang="en-US" b="0" dirty="0" smtClean="0"/>
              <a:t> – distribution of</a:t>
            </a:r>
            <a:r>
              <a:rPr lang="en-US" b="0" baseline="0" dirty="0" smtClean="0"/>
              <a:t> 10 runs at 28 different sampling intervals</a:t>
            </a:r>
            <a:endParaRPr lang="en-US" b="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(2)'!$B$3:$B$12</c:f>
              <c:numCache>
                <c:formatCode>General</c:formatCode>
                <c:ptCount val="10"/>
                <c:pt idx="0">
                  <c:v>436</c:v>
                </c:pt>
                <c:pt idx="1">
                  <c:v>433</c:v>
                </c:pt>
                <c:pt idx="2">
                  <c:v>430</c:v>
                </c:pt>
                <c:pt idx="3">
                  <c:v>431</c:v>
                </c:pt>
                <c:pt idx="4">
                  <c:v>436</c:v>
                </c:pt>
                <c:pt idx="5">
                  <c:v>436</c:v>
                </c:pt>
                <c:pt idx="6">
                  <c:v>430</c:v>
                </c:pt>
                <c:pt idx="7">
                  <c:v>430</c:v>
                </c:pt>
                <c:pt idx="8">
                  <c:v>431</c:v>
                </c:pt>
                <c:pt idx="9">
                  <c:v>431</c:v>
                </c:pt>
              </c:numCache>
            </c:numRef>
          </c:xVal>
          <c:yVal>
            <c:numRef>
              <c:f>'p2 (2)'!$C$3:$C$12</c:f>
              <c:numCache>
                <c:formatCode>General</c:formatCode>
                <c:ptCount val="10"/>
                <c:pt idx="0">
                  <c:v>0.12609999999999999</c:v>
                </c:pt>
                <c:pt idx="1">
                  <c:v>0.1409</c:v>
                </c:pt>
                <c:pt idx="2">
                  <c:v>0.1512</c:v>
                </c:pt>
                <c:pt idx="3">
                  <c:v>0.1578</c:v>
                </c:pt>
                <c:pt idx="4">
                  <c:v>0.1583</c:v>
                </c:pt>
                <c:pt idx="5">
                  <c:v>0.1583</c:v>
                </c:pt>
                <c:pt idx="6">
                  <c:v>0.1605</c:v>
                </c:pt>
                <c:pt idx="7">
                  <c:v>0.1605</c:v>
                </c:pt>
                <c:pt idx="8">
                  <c:v>0.17169999999999999</c:v>
                </c:pt>
                <c:pt idx="9">
                  <c:v>0.18099999999999999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plus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'p2 (2)'!$D$3:$D$12</c:f>
              <c:numCache>
                <c:formatCode>General</c:formatCode>
                <c:ptCount val="10"/>
                <c:pt idx="0">
                  <c:v>855</c:v>
                </c:pt>
                <c:pt idx="1">
                  <c:v>853</c:v>
                </c:pt>
                <c:pt idx="2">
                  <c:v>853</c:v>
                </c:pt>
                <c:pt idx="3">
                  <c:v>865</c:v>
                </c:pt>
                <c:pt idx="4">
                  <c:v>852</c:v>
                </c:pt>
                <c:pt idx="5">
                  <c:v>854</c:v>
                </c:pt>
                <c:pt idx="6">
                  <c:v>870</c:v>
                </c:pt>
                <c:pt idx="7">
                  <c:v>853</c:v>
                </c:pt>
                <c:pt idx="8">
                  <c:v>853</c:v>
                </c:pt>
                <c:pt idx="9">
                  <c:v>853</c:v>
                </c:pt>
              </c:numCache>
            </c:numRef>
          </c:xVal>
          <c:yVal>
            <c:numRef>
              <c:f>'p2 (2)'!$E$3:$E$12</c:f>
              <c:numCache>
                <c:formatCode>General</c:formatCode>
                <c:ptCount val="10"/>
                <c:pt idx="0">
                  <c:v>0.13800000000000001</c:v>
                </c:pt>
                <c:pt idx="1">
                  <c:v>0.13950000000000001</c:v>
                </c:pt>
                <c:pt idx="2">
                  <c:v>0.13950000000000001</c:v>
                </c:pt>
                <c:pt idx="3">
                  <c:v>0.14099999999999999</c:v>
                </c:pt>
                <c:pt idx="4">
                  <c:v>0.1444</c:v>
                </c:pt>
                <c:pt idx="5">
                  <c:v>0.1464</c:v>
                </c:pt>
                <c:pt idx="6">
                  <c:v>0.14829999999999999</c:v>
                </c:pt>
                <c:pt idx="7">
                  <c:v>0.1489</c:v>
                </c:pt>
                <c:pt idx="8">
                  <c:v>0.15359999999999999</c:v>
                </c:pt>
                <c:pt idx="9">
                  <c:v>0.17469999999999999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(2)'!$F$3:$F$12</c:f>
              <c:numCache>
                <c:formatCode>General</c:formatCode>
                <c:ptCount val="10"/>
                <c:pt idx="0">
                  <c:v>1262</c:v>
                </c:pt>
                <c:pt idx="1">
                  <c:v>1260</c:v>
                </c:pt>
                <c:pt idx="2">
                  <c:v>1261</c:v>
                </c:pt>
                <c:pt idx="3">
                  <c:v>1261</c:v>
                </c:pt>
                <c:pt idx="4">
                  <c:v>1280</c:v>
                </c:pt>
                <c:pt idx="5">
                  <c:v>1262</c:v>
                </c:pt>
                <c:pt idx="6">
                  <c:v>1262</c:v>
                </c:pt>
                <c:pt idx="7">
                  <c:v>1260</c:v>
                </c:pt>
                <c:pt idx="8">
                  <c:v>1261</c:v>
                </c:pt>
                <c:pt idx="9">
                  <c:v>1262</c:v>
                </c:pt>
              </c:numCache>
            </c:numRef>
          </c:xVal>
          <c:yVal>
            <c:numRef>
              <c:f>'p2 (2)'!$G$3:$G$12</c:f>
              <c:numCache>
                <c:formatCode>General</c:formatCode>
                <c:ptCount val="10"/>
                <c:pt idx="0">
                  <c:v>0.12920000000000001</c:v>
                </c:pt>
                <c:pt idx="1">
                  <c:v>0.13020000000000001</c:v>
                </c:pt>
                <c:pt idx="2">
                  <c:v>0.13239999999999999</c:v>
                </c:pt>
                <c:pt idx="3">
                  <c:v>0.13400000000000001</c:v>
                </c:pt>
                <c:pt idx="4">
                  <c:v>0.13750000000000001</c:v>
                </c:pt>
                <c:pt idx="5">
                  <c:v>0.1411</c:v>
                </c:pt>
                <c:pt idx="6">
                  <c:v>0.14419999999999999</c:v>
                </c:pt>
                <c:pt idx="7">
                  <c:v>0.15</c:v>
                </c:pt>
                <c:pt idx="8">
                  <c:v>0.1507</c:v>
                </c:pt>
                <c:pt idx="9">
                  <c:v>0.15129999999999999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(2)'!$H$3:$H$12</c:f>
              <c:numCache>
                <c:formatCode>General</c:formatCode>
                <c:ptCount val="10"/>
                <c:pt idx="0">
                  <c:v>1696</c:v>
                </c:pt>
                <c:pt idx="1">
                  <c:v>1673</c:v>
                </c:pt>
                <c:pt idx="2">
                  <c:v>1674</c:v>
                </c:pt>
                <c:pt idx="3">
                  <c:v>1675</c:v>
                </c:pt>
                <c:pt idx="4">
                  <c:v>1673</c:v>
                </c:pt>
                <c:pt idx="5">
                  <c:v>1674</c:v>
                </c:pt>
                <c:pt idx="6">
                  <c:v>1673</c:v>
                </c:pt>
                <c:pt idx="7">
                  <c:v>1696</c:v>
                </c:pt>
                <c:pt idx="8">
                  <c:v>1675</c:v>
                </c:pt>
                <c:pt idx="9">
                  <c:v>1697</c:v>
                </c:pt>
              </c:numCache>
            </c:numRef>
          </c:xVal>
          <c:yVal>
            <c:numRef>
              <c:f>'p2 (2)'!$I$3:$I$12</c:f>
              <c:numCache>
                <c:formatCode>General</c:formatCode>
                <c:ptCount val="10"/>
                <c:pt idx="0">
                  <c:v>0.115</c:v>
                </c:pt>
                <c:pt idx="1">
                  <c:v>0.13089999999999999</c:v>
                </c:pt>
                <c:pt idx="2">
                  <c:v>0.13689999999999999</c:v>
                </c:pt>
                <c:pt idx="3">
                  <c:v>0.14149999999999999</c:v>
                </c:pt>
                <c:pt idx="4">
                  <c:v>0.14169999999999999</c:v>
                </c:pt>
                <c:pt idx="5">
                  <c:v>0.14219999999999999</c:v>
                </c:pt>
                <c:pt idx="6">
                  <c:v>0.14829999999999999</c:v>
                </c:pt>
                <c:pt idx="7">
                  <c:v>0.14860000000000001</c:v>
                </c:pt>
                <c:pt idx="8">
                  <c:v>0.1492</c:v>
                </c:pt>
                <c:pt idx="9">
                  <c:v>0.15260000000000001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(2)'!$J$3:$J$12</c:f>
              <c:numCache>
                <c:formatCode>General</c:formatCode>
                <c:ptCount val="10"/>
                <c:pt idx="0">
                  <c:v>2493</c:v>
                </c:pt>
                <c:pt idx="1">
                  <c:v>2496</c:v>
                </c:pt>
                <c:pt idx="2">
                  <c:v>2524</c:v>
                </c:pt>
                <c:pt idx="3">
                  <c:v>2488</c:v>
                </c:pt>
                <c:pt idx="4">
                  <c:v>2486</c:v>
                </c:pt>
                <c:pt idx="5">
                  <c:v>2488</c:v>
                </c:pt>
                <c:pt idx="6">
                  <c:v>2489</c:v>
                </c:pt>
                <c:pt idx="7">
                  <c:v>2485</c:v>
                </c:pt>
                <c:pt idx="8">
                  <c:v>2486</c:v>
                </c:pt>
                <c:pt idx="9">
                  <c:v>2493</c:v>
                </c:pt>
              </c:numCache>
            </c:numRef>
          </c:xVal>
          <c:yVal>
            <c:numRef>
              <c:f>'p2 (2)'!$K$3:$K$12</c:f>
              <c:numCache>
                <c:formatCode>General</c:formatCode>
                <c:ptCount val="10"/>
                <c:pt idx="0">
                  <c:v>0.13320000000000001</c:v>
                </c:pt>
                <c:pt idx="1">
                  <c:v>0.1414</c:v>
                </c:pt>
                <c:pt idx="2">
                  <c:v>0.14219999999999999</c:v>
                </c:pt>
                <c:pt idx="3">
                  <c:v>0.14230000000000001</c:v>
                </c:pt>
                <c:pt idx="4">
                  <c:v>0.14360000000000001</c:v>
                </c:pt>
                <c:pt idx="5">
                  <c:v>0.1439</c:v>
                </c:pt>
                <c:pt idx="6">
                  <c:v>0.14580000000000001</c:v>
                </c:pt>
                <c:pt idx="7">
                  <c:v>0.14610000000000001</c:v>
                </c:pt>
                <c:pt idx="8">
                  <c:v>0.14760000000000001</c:v>
                </c:pt>
                <c:pt idx="9">
                  <c:v>0.152</c:v>
                </c:pt>
              </c:numCache>
            </c:numRef>
          </c:yVal>
          <c:smooth val="0"/>
        </c:ser>
        <c:ser>
          <c:idx val="5"/>
          <c:order val="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(2)'!$L$3:$L$12</c:f>
              <c:numCache>
                <c:formatCode>General</c:formatCode>
                <c:ptCount val="10"/>
                <c:pt idx="0">
                  <c:v>2806</c:v>
                </c:pt>
                <c:pt idx="1">
                  <c:v>2809</c:v>
                </c:pt>
                <c:pt idx="2">
                  <c:v>2811</c:v>
                </c:pt>
                <c:pt idx="3">
                  <c:v>2815</c:v>
                </c:pt>
                <c:pt idx="4">
                  <c:v>2812</c:v>
                </c:pt>
                <c:pt idx="5">
                  <c:v>2808</c:v>
                </c:pt>
                <c:pt idx="6">
                  <c:v>2808</c:v>
                </c:pt>
                <c:pt idx="7">
                  <c:v>2806</c:v>
                </c:pt>
                <c:pt idx="8">
                  <c:v>2810</c:v>
                </c:pt>
                <c:pt idx="9">
                  <c:v>2808</c:v>
                </c:pt>
              </c:numCache>
            </c:numRef>
          </c:xVal>
          <c:yVal>
            <c:numRef>
              <c:f>'p2 (2)'!$M$3:$M$12</c:f>
              <c:numCache>
                <c:formatCode>General</c:formatCode>
                <c:ptCount val="10"/>
                <c:pt idx="0">
                  <c:v>0.1368</c:v>
                </c:pt>
                <c:pt idx="1">
                  <c:v>0.13769999999999999</c:v>
                </c:pt>
                <c:pt idx="2">
                  <c:v>0.1416</c:v>
                </c:pt>
                <c:pt idx="3">
                  <c:v>0.14419999999999999</c:v>
                </c:pt>
                <c:pt idx="4">
                  <c:v>0.14649999999999999</c:v>
                </c:pt>
                <c:pt idx="5">
                  <c:v>0.14810000000000001</c:v>
                </c:pt>
                <c:pt idx="6">
                  <c:v>0.14879999999999999</c:v>
                </c:pt>
                <c:pt idx="7">
                  <c:v>0.1532</c:v>
                </c:pt>
                <c:pt idx="8">
                  <c:v>0.1552</c:v>
                </c:pt>
                <c:pt idx="9">
                  <c:v>0.15529999999999999</c:v>
                </c:pt>
              </c:numCache>
            </c:numRef>
          </c:yVal>
          <c:smooth val="0"/>
        </c:ser>
        <c:ser>
          <c:idx val="6"/>
          <c:order val="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(2)'!$N$3:$N$12</c:f>
              <c:numCache>
                <c:formatCode>General</c:formatCode>
                <c:ptCount val="10"/>
                <c:pt idx="0">
                  <c:v>3267</c:v>
                </c:pt>
                <c:pt idx="1">
                  <c:v>3240</c:v>
                </c:pt>
                <c:pt idx="2">
                  <c:v>3225</c:v>
                </c:pt>
                <c:pt idx="3">
                  <c:v>3228</c:v>
                </c:pt>
                <c:pt idx="4">
                  <c:v>3229</c:v>
                </c:pt>
                <c:pt idx="5">
                  <c:v>3226</c:v>
                </c:pt>
                <c:pt idx="6">
                  <c:v>3237</c:v>
                </c:pt>
                <c:pt idx="7">
                  <c:v>3224</c:v>
                </c:pt>
                <c:pt idx="8">
                  <c:v>3223</c:v>
                </c:pt>
                <c:pt idx="9">
                  <c:v>3227</c:v>
                </c:pt>
              </c:numCache>
            </c:numRef>
          </c:xVal>
          <c:yVal>
            <c:numRef>
              <c:f>'p2 (2)'!$O$3:$O$12</c:f>
              <c:numCache>
                <c:formatCode>General</c:formatCode>
                <c:ptCount val="10"/>
                <c:pt idx="0">
                  <c:v>0.13589999999999999</c:v>
                </c:pt>
                <c:pt idx="1">
                  <c:v>0.13830000000000001</c:v>
                </c:pt>
                <c:pt idx="2">
                  <c:v>0.1386</c:v>
                </c:pt>
                <c:pt idx="3">
                  <c:v>0.13900000000000001</c:v>
                </c:pt>
                <c:pt idx="4">
                  <c:v>0.14030000000000001</c:v>
                </c:pt>
                <c:pt idx="5">
                  <c:v>0.14099999999999999</c:v>
                </c:pt>
                <c:pt idx="6">
                  <c:v>0.14169999999999999</c:v>
                </c:pt>
                <c:pt idx="7">
                  <c:v>0.1434</c:v>
                </c:pt>
                <c:pt idx="8">
                  <c:v>0.14360000000000001</c:v>
                </c:pt>
                <c:pt idx="9">
                  <c:v>0.1484</c:v>
                </c:pt>
              </c:numCache>
            </c:numRef>
          </c:yVal>
          <c:smooth val="0"/>
        </c:ser>
        <c:ser>
          <c:idx val="7"/>
          <c:order val="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(2)'!$P$3:$P$12</c:f>
              <c:numCache>
                <c:formatCode>General</c:formatCode>
                <c:ptCount val="10"/>
                <c:pt idx="0">
                  <c:v>3625</c:v>
                </c:pt>
                <c:pt idx="1">
                  <c:v>3647</c:v>
                </c:pt>
                <c:pt idx="2">
                  <c:v>3631</c:v>
                </c:pt>
                <c:pt idx="3">
                  <c:v>3628</c:v>
                </c:pt>
                <c:pt idx="4">
                  <c:v>3678</c:v>
                </c:pt>
                <c:pt idx="5">
                  <c:v>3632</c:v>
                </c:pt>
                <c:pt idx="6">
                  <c:v>3627</c:v>
                </c:pt>
                <c:pt idx="7">
                  <c:v>3638</c:v>
                </c:pt>
                <c:pt idx="8">
                  <c:v>3629</c:v>
                </c:pt>
                <c:pt idx="9">
                  <c:v>3676</c:v>
                </c:pt>
              </c:numCache>
            </c:numRef>
          </c:xVal>
          <c:yVal>
            <c:numRef>
              <c:f>'p2 (2)'!$Q$3:$Q$12</c:f>
              <c:numCache>
                <c:formatCode>General</c:formatCode>
                <c:ptCount val="10"/>
                <c:pt idx="0">
                  <c:v>0.13489999999999999</c:v>
                </c:pt>
                <c:pt idx="1">
                  <c:v>0.13789999999999999</c:v>
                </c:pt>
                <c:pt idx="2">
                  <c:v>0.14099999999999999</c:v>
                </c:pt>
                <c:pt idx="3">
                  <c:v>0.1411</c:v>
                </c:pt>
                <c:pt idx="4">
                  <c:v>0.14330000000000001</c:v>
                </c:pt>
                <c:pt idx="5">
                  <c:v>0.14699999999999999</c:v>
                </c:pt>
                <c:pt idx="6">
                  <c:v>0.14829999999999999</c:v>
                </c:pt>
                <c:pt idx="7">
                  <c:v>0.1484</c:v>
                </c:pt>
                <c:pt idx="8">
                  <c:v>0.15049999999999999</c:v>
                </c:pt>
                <c:pt idx="9">
                  <c:v>0.15609999999999999</c:v>
                </c:pt>
              </c:numCache>
            </c:numRef>
          </c:yVal>
          <c:smooth val="0"/>
        </c:ser>
        <c:ser>
          <c:idx val="8"/>
          <c:order val="8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(2)'!$R$3:$R$12</c:f>
              <c:numCache>
                <c:formatCode>General</c:formatCode>
                <c:ptCount val="10"/>
                <c:pt idx="0">
                  <c:v>3954</c:v>
                </c:pt>
                <c:pt idx="1">
                  <c:v>3957</c:v>
                </c:pt>
                <c:pt idx="2">
                  <c:v>4012</c:v>
                </c:pt>
                <c:pt idx="3">
                  <c:v>4008</c:v>
                </c:pt>
                <c:pt idx="4">
                  <c:v>4008</c:v>
                </c:pt>
                <c:pt idx="5">
                  <c:v>3961</c:v>
                </c:pt>
                <c:pt idx="6">
                  <c:v>3959</c:v>
                </c:pt>
                <c:pt idx="7">
                  <c:v>3955</c:v>
                </c:pt>
                <c:pt idx="8">
                  <c:v>3969</c:v>
                </c:pt>
                <c:pt idx="9">
                  <c:v>3961</c:v>
                </c:pt>
              </c:numCache>
            </c:numRef>
          </c:xVal>
          <c:yVal>
            <c:numRef>
              <c:f>'p2 (2)'!$S$3:$S$12</c:f>
              <c:numCache>
                <c:formatCode>General</c:formatCode>
                <c:ptCount val="10"/>
                <c:pt idx="0">
                  <c:v>0.1391</c:v>
                </c:pt>
                <c:pt idx="1">
                  <c:v>0.13969999999999999</c:v>
                </c:pt>
                <c:pt idx="2">
                  <c:v>0.1416</c:v>
                </c:pt>
                <c:pt idx="3">
                  <c:v>0.14219999999999999</c:v>
                </c:pt>
                <c:pt idx="4">
                  <c:v>0.14299999999999999</c:v>
                </c:pt>
                <c:pt idx="5">
                  <c:v>0.14419999999999999</c:v>
                </c:pt>
                <c:pt idx="6">
                  <c:v>0.14449999999999999</c:v>
                </c:pt>
                <c:pt idx="7">
                  <c:v>0.14510000000000001</c:v>
                </c:pt>
                <c:pt idx="8">
                  <c:v>0.14610000000000001</c:v>
                </c:pt>
                <c:pt idx="9">
                  <c:v>0.14799999999999999</c:v>
                </c:pt>
              </c:numCache>
            </c:numRef>
          </c:yVal>
          <c:smooth val="0"/>
        </c:ser>
        <c:ser>
          <c:idx val="9"/>
          <c:order val="9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(2)'!$T$3:$T$12</c:f>
              <c:numCache>
                <c:formatCode>General</c:formatCode>
                <c:ptCount val="10"/>
                <c:pt idx="0">
                  <c:v>4145</c:v>
                </c:pt>
                <c:pt idx="1">
                  <c:v>4148</c:v>
                </c:pt>
                <c:pt idx="2">
                  <c:v>4144</c:v>
                </c:pt>
                <c:pt idx="3">
                  <c:v>4197</c:v>
                </c:pt>
                <c:pt idx="4">
                  <c:v>4145</c:v>
                </c:pt>
                <c:pt idx="5">
                  <c:v>4209</c:v>
                </c:pt>
                <c:pt idx="6">
                  <c:v>4205</c:v>
                </c:pt>
                <c:pt idx="7">
                  <c:v>4146</c:v>
                </c:pt>
                <c:pt idx="8">
                  <c:v>4153</c:v>
                </c:pt>
                <c:pt idx="9">
                  <c:v>4213</c:v>
                </c:pt>
              </c:numCache>
            </c:numRef>
          </c:xVal>
          <c:yVal>
            <c:numRef>
              <c:f>'p2 (2)'!$U$3:$U$12</c:f>
              <c:numCache>
                <c:formatCode>General</c:formatCode>
                <c:ptCount val="10"/>
                <c:pt idx="0">
                  <c:v>0.13769999999999999</c:v>
                </c:pt>
                <c:pt idx="1">
                  <c:v>0.1401</c:v>
                </c:pt>
                <c:pt idx="2">
                  <c:v>0.1404</c:v>
                </c:pt>
                <c:pt idx="3">
                  <c:v>0.14249999999999999</c:v>
                </c:pt>
                <c:pt idx="4">
                  <c:v>0.14380000000000001</c:v>
                </c:pt>
                <c:pt idx="5">
                  <c:v>0.14399999999999999</c:v>
                </c:pt>
                <c:pt idx="6">
                  <c:v>0.14510000000000001</c:v>
                </c:pt>
                <c:pt idx="7">
                  <c:v>0.14610000000000001</c:v>
                </c:pt>
                <c:pt idx="8">
                  <c:v>0.1474</c:v>
                </c:pt>
                <c:pt idx="9">
                  <c:v>0.15859999999999999</c:v>
                </c:pt>
              </c:numCache>
            </c:numRef>
          </c:yVal>
          <c:smooth val="0"/>
        </c:ser>
        <c:ser>
          <c:idx val="10"/>
          <c:order val="1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(2)'!$V$3:$V$12</c:f>
              <c:numCache>
                <c:formatCode>General</c:formatCode>
                <c:ptCount val="10"/>
                <c:pt idx="0">
                  <c:v>4358</c:v>
                </c:pt>
                <c:pt idx="1">
                  <c:v>4352</c:v>
                </c:pt>
                <c:pt idx="2">
                  <c:v>4356</c:v>
                </c:pt>
                <c:pt idx="3">
                  <c:v>4357</c:v>
                </c:pt>
                <c:pt idx="4">
                  <c:v>4414</c:v>
                </c:pt>
                <c:pt idx="5">
                  <c:v>4358</c:v>
                </c:pt>
                <c:pt idx="6">
                  <c:v>4416</c:v>
                </c:pt>
                <c:pt idx="7">
                  <c:v>4409</c:v>
                </c:pt>
                <c:pt idx="8">
                  <c:v>4408</c:v>
                </c:pt>
                <c:pt idx="9">
                  <c:v>4398</c:v>
                </c:pt>
              </c:numCache>
            </c:numRef>
          </c:xVal>
          <c:yVal>
            <c:numRef>
              <c:f>'p2 (2)'!$W$3:$W$12</c:f>
              <c:numCache>
                <c:formatCode>General</c:formatCode>
                <c:ptCount val="10"/>
                <c:pt idx="0">
                  <c:v>0.13400000000000001</c:v>
                </c:pt>
                <c:pt idx="1">
                  <c:v>0.13919999999999999</c:v>
                </c:pt>
                <c:pt idx="2">
                  <c:v>0.1396</c:v>
                </c:pt>
                <c:pt idx="3">
                  <c:v>0.14249999999999999</c:v>
                </c:pt>
                <c:pt idx="4">
                  <c:v>0.1434</c:v>
                </c:pt>
                <c:pt idx="5">
                  <c:v>0.1454</c:v>
                </c:pt>
                <c:pt idx="6">
                  <c:v>0.14560000000000001</c:v>
                </c:pt>
                <c:pt idx="7">
                  <c:v>0.14630000000000001</c:v>
                </c:pt>
                <c:pt idx="8">
                  <c:v>0.14699999999999999</c:v>
                </c:pt>
                <c:pt idx="9">
                  <c:v>0.14979999999999999</c:v>
                </c:pt>
              </c:numCache>
            </c:numRef>
          </c:yVal>
          <c:smooth val="0"/>
        </c:ser>
        <c:ser>
          <c:idx val="11"/>
          <c:order val="11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(2)'!$X$3:$X$12</c:f>
              <c:numCache>
                <c:formatCode>General</c:formatCode>
                <c:ptCount val="10"/>
                <c:pt idx="0">
                  <c:v>4581</c:v>
                </c:pt>
                <c:pt idx="1">
                  <c:v>4645</c:v>
                </c:pt>
                <c:pt idx="2">
                  <c:v>4664</c:v>
                </c:pt>
                <c:pt idx="3">
                  <c:v>4593</c:v>
                </c:pt>
                <c:pt idx="4">
                  <c:v>4652</c:v>
                </c:pt>
                <c:pt idx="5">
                  <c:v>4641</c:v>
                </c:pt>
                <c:pt idx="6">
                  <c:v>4591</c:v>
                </c:pt>
                <c:pt idx="7">
                  <c:v>4592</c:v>
                </c:pt>
                <c:pt idx="8">
                  <c:v>4644</c:v>
                </c:pt>
                <c:pt idx="9">
                  <c:v>4597</c:v>
                </c:pt>
              </c:numCache>
            </c:numRef>
          </c:xVal>
          <c:yVal>
            <c:numRef>
              <c:f>'p2 (2)'!$Y$3:$Y$12</c:f>
              <c:numCache>
                <c:formatCode>General</c:formatCode>
                <c:ptCount val="10"/>
                <c:pt idx="0">
                  <c:v>0.1371</c:v>
                </c:pt>
                <c:pt idx="1">
                  <c:v>0.1399</c:v>
                </c:pt>
                <c:pt idx="2">
                  <c:v>0.1411</c:v>
                </c:pt>
                <c:pt idx="3">
                  <c:v>0.14130000000000001</c:v>
                </c:pt>
                <c:pt idx="4">
                  <c:v>0.14269999999999999</c:v>
                </c:pt>
                <c:pt idx="5">
                  <c:v>0.14460000000000001</c:v>
                </c:pt>
                <c:pt idx="6">
                  <c:v>0.1449</c:v>
                </c:pt>
                <c:pt idx="7">
                  <c:v>0.14630000000000001</c:v>
                </c:pt>
                <c:pt idx="8">
                  <c:v>0.14810000000000001</c:v>
                </c:pt>
                <c:pt idx="9">
                  <c:v>0.15359999999999999</c:v>
                </c:pt>
              </c:numCache>
            </c:numRef>
          </c:yVal>
          <c:smooth val="0"/>
        </c:ser>
        <c:ser>
          <c:idx val="12"/>
          <c:order val="1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(2)'!$Z$3:$Z$12</c:f>
              <c:numCache>
                <c:formatCode>General</c:formatCode>
                <c:ptCount val="10"/>
                <c:pt idx="0">
                  <c:v>4842</c:v>
                </c:pt>
                <c:pt idx="1">
                  <c:v>4834</c:v>
                </c:pt>
                <c:pt idx="2">
                  <c:v>4839</c:v>
                </c:pt>
                <c:pt idx="3">
                  <c:v>4841</c:v>
                </c:pt>
                <c:pt idx="4">
                  <c:v>4837</c:v>
                </c:pt>
                <c:pt idx="5">
                  <c:v>4915</c:v>
                </c:pt>
                <c:pt idx="6">
                  <c:v>4842</c:v>
                </c:pt>
                <c:pt idx="7">
                  <c:v>4837</c:v>
                </c:pt>
                <c:pt idx="8">
                  <c:v>4838</c:v>
                </c:pt>
                <c:pt idx="9">
                  <c:v>4843</c:v>
                </c:pt>
              </c:numCache>
            </c:numRef>
          </c:xVal>
          <c:yVal>
            <c:numRef>
              <c:f>'p2 (2)'!$AA$3:$AA$12</c:f>
              <c:numCache>
                <c:formatCode>General</c:formatCode>
                <c:ptCount val="10"/>
                <c:pt idx="0">
                  <c:v>0.14000000000000001</c:v>
                </c:pt>
                <c:pt idx="1">
                  <c:v>0.1409</c:v>
                </c:pt>
                <c:pt idx="2">
                  <c:v>0.1409</c:v>
                </c:pt>
                <c:pt idx="3">
                  <c:v>0.14130000000000001</c:v>
                </c:pt>
                <c:pt idx="4">
                  <c:v>0.14199999999999999</c:v>
                </c:pt>
                <c:pt idx="5">
                  <c:v>0.14530000000000001</c:v>
                </c:pt>
                <c:pt idx="6">
                  <c:v>0.1462</c:v>
                </c:pt>
                <c:pt idx="7">
                  <c:v>0.14799999999999999</c:v>
                </c:pt>
                <c:pt idx="8">
                  <c:v>0.14860000000000001</c:v>
                </c:pt>
                <c:pt idx="9">
                  <c:v>0.1497</c:v>
                </c:pt>
              </c:numCache>
            </c:numRef>
          </c:yVal>
          <c:smooth val="0"/>
        </c:ser>
        <c:ser>
          <c:idx val="13"/>
          <c:order val="1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(2)'!$AB$3:$AB$12</c:f>
              <c:numCache>
                <c:formatCode>General</c:formatCode>
                <c:ptCount val="10"/>
                <c:pt idx="0">
                  <c:v>5150</c:v>
                </c:pt>
                <c:pt idx="1">
                  <c:v>5131</c:v>
                </c:pt>
                <c:pt idx="2">
                  <c:v>5122</c:v>
                </c:pt>
                <c:pt idx="3">
                  <c:v>5142</c:v>
                </c:pt>
                <c:pt idx="4">
                  <c:v>5126</c:v>
                </c:pt>
                <c:pt idx="5">
                  <c:v>5131</c:v>
                </c:pt>
                <c:pt idx="6">
                  <c:v>5128</c:v>
                </c:pt>
                <c:pt idx="7">
                  <c:v>5124</c:v>
                </c:pt>
                <c:pt idx="8">
                  <c:v>5137</c:v>
                </c:pt>
                <c:pt idx="9">
                  <c:v>5122</c:v>
                </c:pt>
              </c:numCache>
            </c:numRef>
          </c:xVal>
          <c:yVal>
            <c:numRef>
              <c:f>'p2 (2)'!$AC$3:$AC$12</c:f>
              <c:numCache>
                <c:formatCode>General</c:formatCode>
                <c:ptCount val="10"/>
                <c:pt idx="0">
                  <c:v>0.1336</c:v>
                </c:pt>
                <c:pt idx="1">
                  <c:v>0.1401</c:v>
                </c:pt>
                <c:pt idx="2">
                  <c:v>0.14219999999999999</c:v>
                </c:pt>
                <c:pt idx="3">
                  <c:v>0.1431</c:v>
                </c:pt>
                <c:pt idx="4">
                  <c:v>0.1444</c:v>
                </c:pt>
                <c:pt idx="5">
                  <c:v>0.1444</c:v>
                </c:pt>
                <c:pt idx="6">
                  <c:v>0.14449999999999999</c:v>
                </c:pt>
                <c:pt idx="7">
                  <c:v>0.1452</c:v>
                </c:pt>
                <c:pt idx="8">
                  <c:v>0.1462</c:v>
                </c:pt>
                <c:pt idx="9">
                  <c:v>0.15010000000000001</c:v>
                </c:pt>
              </c:numCache>
            </c:numRef>
          </c:yVal>
          <c:smooth val="0"/>
        </c:ser>
        <c:ser>
          <c:idx val="14"/>
          <c:order val="1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(2)'!$AD$3:$AD$12</c:f>
              <c:numCache>
                <c:formatCode>General</c:formatCode>
                <c:ptCount val="10"/>
                <c:pt idx="0">
                  <c:v>5446</c:v>
                </c:pt>
                <c:pt idx="1">
                  <c:v>5441</c:v>
                </c:pt>
                <c:pt idx="2">
                  <c:v>5449</c:v>
                </c:pt>
                <c:pt idx="3">
                  <c:v>5588</c:v>
                </c:pt>
                <c:pt idx="4">
                  <c:v>5443</c:v>
                </c:pt>
                <c:pt idx="5">
                  <c:v>5458</c:v>
                </c:pt>
                <c:pt idx="6">
                  <c:v>5444</c:v>
                </c:pt>
                <c:pt idx="7">
                  <c:v>5516</c:v>
                </c:pt>
                <c:pt idx="8">
                  <c:v>5457</c:v>
                </c:pt>
                <c:pt idx="9">
                  <c:v>5440</c:v>
                </c:pt>
              </c:numCache>
            </c:numRef>
          </c:xVal>
          <c:yVal>
            <c:numRef>
              <c:f>'p2 (2)'!$AE$3:$AE$12</c:f>
              <c:numCache>
                <c:formatCode>General</c:formatCode>
                <c:ptCount val="10"/>
                <c:pt idx="0">
                  <c:v>0.1386</c:v>
                </c:pt>
                <c:pt idx="1">
                  <c:v>0.1404</c:v>
                </c:pt>
                <c:pt idx="2">
                  <c:v>0.14480000000000001</c:v>
                </c:pt>
                <c:pt idx="3">
                  <c:v>0.14499999999999999</c:v>
                </c:pt>
                <c:pt idx="4">
                  <c:v>0.1462</c:v>
                </c:pt>
                <c:pt idx="5">
                  <c:v>0.1464</c:v>
                </c:pt>
                <c:pt idx="6">
                  <c:v>0.1484</c:v>
                </c:pt>
                <c:pt idx="7">
                  <c:v>0.14899999999999999</c:v>
                </c:pt>
                <c:pt idx="8">
                  <c:v>0.1512</c:v>
                </c:pt>
                <c:pt idx="9">
                  <c:v>0.15260000000000001</c:v>
                </c:pt>
              </c:numCache>
            </c:numRef>
          </c:yVal>
          <c:smooth val="0"/>
        </c:ser>
        <c:ser>
          <c:idx val="15"/>
          <c:order val="1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(2)'!$AF$3:$AF$12</c:f>
              <c:numCache>
                <c:formatCode>General</c:formatCode>
                <c:ptCount val="10"/>
                <c:pt idx="0">
                  <c:v>5812</c:v>
                </c:pt>
                <c:pt idx="1">
                  <c:v>5802</c:v>
                </c:pt>
                <c:pt idx="2">
                  <c:v>5890</c:v>
                </c:pt>
                <c:pt idx="3">
                  <c:v>5801</c:v>
                </c:pt>
                <c:pt idx="4">
                  <c:v>5807</c:v>
                </c:pt>
                <c:pt idx="5">
                  <c:v>5822</c:v>
                </c:pt>
                <c:pt idx="6">
                  <c:v>5815</c:v>
                </c:pt>
                <c:pt idx="7">
                  <c:v>5805</c:v>
                </c:pt>
                <c:pt idx="8">
                  <c:v>5884</c:v>
                </c:pt>
                <c:pt idx="9">
                  <c:v>5814</c:v>
                </c:pt>
              </c:numCache>
            </c:numRef>
          </c:xVal>
          <c:yVal>
            <c:numRef>
              <c:f>'p2 (2)'!$AG$3:$AG$12</c:f>
              <c:numCache>
                <c:formatCode>General</c:formatCode>
                <c:ptCount val="10"/>
                <c:pt idx="0">
                  <c:v>0.13500000000000001</c:v>
                </c:pt>
                <c:pt idx="1">
                  <c:v>0.1424</c:v>
                </c:pt>
                <c:pt idx="2">
                  <c:v>0.14280000000000001</c:v>
                </c:pt>
                <c:pt idx="3">
                  <c:v>0.1431</c:v>
                </c:pt>
                <c:pt idx="4">
                  <c:v>0.14410000000000001</c:v>
                </c:pt>
                <c:pt idx="5">
                  <c:v>0.14460000000000001</c:v>
                </c:pt>
                <c:pt idx="6">
                  <c:v>0.14749999999999999</c:v>
                </c:pt>
                <c:pt idx="7">
                  <c:v>0.14760000000000001</c:v>
                </c:pt>
                <c:pt idx="8">
                  <c:v>0.1489</c:v>
                </c:pt>
                <c:pt idx="9">
                  <c:v>0.1492</c:v>
                </c:pt>
              </c:numCache>
            </c:numRef>
          </c:yVal>
          <c:smooth val="0"/>
        </c:ser>
        <c:ser>
          <c:idx val="16"/>
          <c:order val="1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(2)'!$AH$3:$AH$12</c:f>
              <c:numCache>
                <c:formatCode>General</c:formatCode>
                <c:ptCount val="10"/>
                <c:pt idx="0">
                  <c:v>6300</c:v>
                </c:pt>
                <c:pt idx="1">
                  <c:v>6223</c:v>
                </c:pt>
                <c:pt idx="2">
                  <c:v>6220</c:v>
                </c:pt>
                <c:pt idx="3">
                  <c:v>6233</c:v>
                </c:pt>
                <c:pt idx="4">
                  <c:v>6257</c:v>
                </c:pt>
                <c:pt idx="5">
                  <c:v>6232</c:v>
                </c:pt>
                <c:pt idx="6">
                  <c:v>6304</c:v>
                </c:pt>
                <c:pt idx="7">
                  <c:v>6221</c:v>
                </c:pt>
                <c:pt idx="8">
                  <c:v>6320</c:v>
                </c:pt>
                <c:pt idx="9">
                  <c:v>6309</c:v>
                </c:pt>
              </c:numCache>
            </c:numRef>
          </c:xVal>
          <c:yVal>
            <c:numRef>
              <c:f>'p2 (2)'!$AI$3:$AI$12</c:f>
              <c:numCache>
                <c:formatCode>General</c:formatCode>
                <c:ptCount val="10"/>
                <c:pt idx="0">
                  <c:v>0.1384</c:v>
                </c:pt>
                <c:pt idx="1">
                  <c:v>0.13919999999999999</c:v>
                </c:pt>
                <c:pt idx="2">
                  <c:v>0.1399</c:v>
                </c:pt>
                <c:pt idx="3">
                  <c:v>0.14019999999999999</c:v>
                </c:pt>
                <c:pt idx="4">
                  <c:v>0.14399999999999999</c:v>
                </c:pt>
                <c:pt idx="5">
                  <c:v>0.14430000000000001</c:v>
                </c:pt>
                <c:pt idx="6">
                  <c:v>0.14549999999999999</c:v>
                </c:pt>
                <c:pt idx="7">
                  <c:v>0.1477</c:v>
                </c:pt>
                <c:pt idx="8">
                  <c:v>0.1479</c:v>
                </c:pt>
                <c:pt idx="9">
                  <c:v>0.1525</c:v>
                </c:pt>
              </c:numCache>
            </c:numRef>
          </c:yVal>
          <c:smooth val="0"/>
        </c:ser>
        <c:ser>
          <c:idx val="17"/>
          <c:order val="1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(2)'!$AJ$3:$AJ$12</c:f>
              <c:numCache>
                <c:formatCode>General</c:formatCode>
                <c:ptCount val="10"/>
                <c:pt idx="0">
                  <c:v>6712</c:v>
                </c:pt>
                <c:pt idx="1">
                  <c:v>6718</c:v>
                </c:pt>
                <c:pt idx="2">
                  <c:v>6716</c:v>
                </c:pt>
                <c:pt idx="3">
                  <c:v>6706</c:v>
                </c:pt>
                <c:pt idx="4">
                  <c:v>6707</c:v>
                </c:pt>
                <c:pt idx="5">
                  <c:v>6795</c:v>
                </c:pt>
                <c:pt idx="6">
                  <c:v>6699</c:v>
                </c:pt>
                <c:pt idx="7">
                  <c:v>6716</c:v>
                </c:pt>
                <c:pt idx="8">
                  <c:v>6782</c:v>
                </c:pt>
                <c:pt idx="9">
                  <c:v>6708</c:v>
                </c:pt>
              </c:numCache>
            </c:numRef>
          </c:xVal>
          <c:yVal>
            <c:numRef>
              <c:f>'p2 (2)'!$AK$3:$AK$12</c:f>
              <c:numCache>
                <c:formatCode>General</c:formatCode>
                <c:ptCount val="10"/>
                <c:pt idx="0">
                  <c:v>0.13819999999999999</c:v>
                </c:pt>
                <c:pt idx="1">
                  <c:v>0.13830000000000001</c:v>
                </c:pt>
                <c:pt idx="2">
                  <c:v>0.1404</c:v>
                </c:pt>
                <c:pt idx="3">
                  <c:v>0.14080000000000001</c:v>
                </c:pt>
                <c:pt idx="4">
                  <c:v>0.14299999999999999</c:v>
                </c:pt>
                <c:pt idx="5">
                  <c:v>0.14299999999999999</c:v>
                </c:pt>
                <c:pt idx="6">
                  <c:v>0.1434</c:v>
                </c:pt>
                <c:pt idx="7">
                  <c:v>0.14410000000000001</c:v>
                </c:pt>
                <c:pt idx="8">
                  <c:v>0.14549999999999999</c:v>
                </c:pt>
                <c:pt idx="9">
                  <c:v>0.1537</c:v>
                </c:pt>
              </c:numCache>
            </c:numRef>
          </c:yVal>
          <c:smooth val="0"/>
        </c:ser>
        <c:ser>
          <c:idx val="18"/>
          <c:order val="18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(2)'!$AL$3:$AL$12</c:f>
              <c:numCache>
                <c:formatCode>General</c:formatCode>
                <c:ptCount val="10"/>
                <c:pt idx="0">
                  <c:v>7271</c:v>
                </c:pt>
                <c:pt idx="1">
                  <c:v>7256</c:v>
                </c:pt>
                <c:pt idx="2">
                  <c:v>7262</c:v>
                </c:pt>
                <c:pt idx="3">
                  <c:v>7266</c:v>
                </c:pt>
                <c:pt idx="4">
                  <c:v>7267</c:v>
                </c:pt>
                <c:pt idx="5">
                  <c:v>7266</c:v>
                </c:pt>
                <c:pt idx="6">
                  <c:v>7275</c:v>
                </c:pt>
                <c:pt idx="7">
                  <c:v>7255</c:v>
                </c:pt>
                <c:pt idx="8">
                  <c:v>7255</c:v>
                </c:pt>
                <c:pt idx="9">
                  <c:v>7403</c:v>
                </c:pt>
              </c:numCache>
            </c:numRef>
          </c:xVal>
          <c:yVal>
            <c:numRef>
              <c:f>'p2 (2)'!$AM$3:$AM$12</c:f>
              <c:numCache>
                <c:formatCode>General</c:formatCode>
                <c:ptCount val="10"/>
                <c:pt idx="0">
                  <c:v>0.1426</c:v>
                </c:pt>
                <c:pt idx="1">
                  <c:v>0.14330000000000001</c:v>
                </c:pt>
                <c:pt idx="2">
                  <c:v>0.14330000000000001</c:v>
                </c:pt>
                <c:pt idx="3">
                  <c:v>0.14360000000000001</c:v>
                </c:pt>
                <c:pt idx="4">
                  <c:v>0.14419999999999999</c:v>
                </c:pt>
                <c:pt idx="5">
                  <c:v>0.14449999999999999</c:v>
                </c:pt>
                <c:pt idx="6">
                  <c:v>0.1454</c:v>
                </c:pt>
                <c:pt idx="7">
                  <c:v>0.14549999999999999</c:v>
                </c:pt>
                <c:pt idx="8">
                  <c:v>0.1469</c:v>
                </c:pt>
                <c:pt idx="9">
                  <c:v>0.15129999999999999</c:v>
                </c:pt>
              </c:numCache>
            </c:numRef>
          </c:yVal>
          <c:smooth val="0"/>
        </c:ser>
        <c:ser>
          <c:idx val="19"/>
          <c:order val="19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(2)'!$AN$3:$AN$12</c:f>
              <c:numCache>
                <c:formatCode>General</c:formatCode>
                <c:ptCount val="10"/>
                <c:pt idx="0">
                  <c:v>8031</c:v>
                </c:pt>
                <c:pt idx="1">
                  <c:v>7936</c:v>
                </c:pt>
                <c:pt idx="2">
                  <c:v>7914</c:v>
                </c:pt>
                <c:pt idx="3">
                  <c:v>8039</c:v>
                </c:pt>
                <c:pt idx="4">
                  <c:v>7949</c:v>
                </c:pt>
                <c:pt idx="5">
                  <c:v>7934</c:v>
                </c:pt>
                <c:pt idx="6">
                  <c:v>7916</c:v>
                </c:pt>
                <c:pt idx="7">
                  <c:v>8030</c:v>
                </c:pt>
                <c:pt idx="8">
                  <c:v>7918</c:v>
                </c:pt>
                <c:pt idx="9">
                  <c:v>7928</c:v>
                </c:pt>
              </c:numCache>
            </c:numRef>
          </c:xVal>
          <c:yVal>
            <c:numRef>
              <c:f>'p2 (2)'!$AO$3:$AO$12</c:f>
              <c:numCache>
                <c:formatCode>General</c:formatCode>
                <c:ptCount val="10"/>
                <c:pt idx="0">
                  <c:v>0.1394</c:v>
                </c:pt>
                <c:pt idx="1">
                  <c:v>0.1396</c:v>
                </c:pt>
                <c:pt idx="2">
                  <c:v>0.14050000000000001</c:v>
                </c:pt>
                <c:pt idx="3">
                  <c:v>0.1409</c:v>
                </c:pt>
                <c:pt idx="4">
                  <c:v>0.14319999999999999</c:v>
                </c:pt>
                <c:pt idx="5">
                  <c:v>0.1439</c:v>
                </c:pt>
                <c:pt idx="6">
                  <c:v>0.1464</c:v>
                </c:pt>
                <c:pt idx="7">
                  <c:v>0.14680000000000001</c:v>
                </c:pt>
                <c:pt idx="8">
                  <c:v>0.14710000000000001</c:v>
                </c:pt>
                <c:pt idx="9">
                  <c:v>0.1477</c:v>
                </c:pt>
              </c:numCache>
            </c:numRef>
          </c:yVal>
          <c:smooth val="0"/>
        </c:ser>
        <c:ser>
          <c:idx val="20"/>
          <c:order val="20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(2)'!$AP$3:$AP$12</c:f>
              <c:numCache>
                <c:formatCode>General</c:formatCode>
                <c:ptCount val="10"/>
                <c:pt idx="0">
                  <c:v>8718</c:v>
                </c:pt>
                <c:pt idx="1">
                  <c:v>8760</c:v>
                </c:pt>
                <c:pt idx="2">
                  <c:v>8717</c:v>
                </c:pt>
                <c:pt idx="3">
                  <c:v>8721</c:v>
                </c:pt>
                <c:pt idx="4">
                  <c:v>8717</c:v>
                </c:pt>
                <c:pt idx="5">
                  <c:v>8717</c:v>
                </c:pt>
                <c:pt idx="6">
                  <c:v>8830</c:v>
                </c:pt>
                <c:pt idx="7">
                  <c:v>8711</c:v>
                </c:pt>
                <c:pt idx="8">
                  <c:v>8728</c:v>
                </c:pt>
                <c:pt idx="9">
                  <c:v>8708</c:v>
                </c:pt>
              </c:numCache>
            </c:numRef>
          </c:xVal>
          <c:yVal>
            <c:numRef>
              <c:f>'p2 (2)'!$AQ$3:$AQ$12</c:f>
              <c:numCache>
                <c:formatCode>General</c:formatCode>
                <c:ptCount val="10"/>
                <c:pt idx="0">
                  <c:v>0.13789999999999999</c:v>
                </c:pt>
                <c:pt idx="1">
                  <c:v>0.13850000000000001</c:v>
                </c:pt>
                <c:pt idx="2">
                  <c:v>0.14019999999999999</c:v>
                </c:pt>
                <c:pt idx="3">
                  <c:v>0.14080000000000001</c:v>
                </c:pt>
                <c:pt idx="4">
                  <c:v>0.1414</c:v>
                </c:pt>
                <c:pt idx="5">
                  <c:v>0.1426</c:v>
                </c:pt>
                <c:pt idx="6">
                  <c:v>0.1452</c:v>
                </c:pt>
                <c:pt idx="7">
                  <c:v>0.14599999999999999</c:v>
                </c:pt>
                <c:pt idx="8">
                  <c:v>0.14649999999999999</c:v>
                </c:pt>
                <c:pt idx="9">
                  <c:v>0.14699999999999999</c:v>
                </c:pt>
              </c:numCache>
            </c:numRef>
          </c:yVal>
          <c:smooth val="0"/>
        </c:ser>
        <c:ser>
          <c:idx val="21"/>
          <c:order val="21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(2)'!$AR$3:$AR$12</c:f>
              <c:numCache>
                <c:formatCode>General</c:formatCode>
                <c:ptCount val="10"/>
                <c:pt idx="0">
                  <c:v>9677</c:v>
                </c:pt>
                <c:pt idx="1">
                  <c:v>9688</c:v>
                </c:pt>
                <c:pt idx="2">
                  <c:v>9686</c:v>
                </c:pt>
                <c:pt idx="3">
                  <c:v>9680</c:v>
                </c:pt>
                <c:pt idx="4">
                  <c:v>9680</c:v>
                </c:pt>
                <c:pt idx="5">
                  <c:v>9691</c:v>
                </c:pt>
                <c:pt idx="6">
                  <c:v>9815</c:v>
                </c:pt>
                <c:pt idx="7">
                  <c:v>9699</c:v>
                </c:pt>
                <c:pt idx="8">
                  <c:v>9695</c:v>
                </c:pt>
                <c:pt idx="9">
                  <c:v>9694</c:v>
                </c:pt>
              </c:numCache>
            </c:numRef>
          </c:xVal>
          <c:yVal>
            <c:numRef>
              <c:f>'p2 (2)'!$AS$3:$AS$12</c:f>
              <c:numCache>
                <c:formatCode>General</c:formatCode>
                <c:ptCount val="10"/>
                <c:pt idx="0">
                  <c:v>0.14130000000000001</c:v>
                </c:pt>
                <c:pt idx="1">
                  <c:v>0.14169999999999999</c:v>
                </c:pt>
                <c:pt idx="2">
                  <c:v>0.1421</c:v>
                </c:pt>
                <c:pt idx="3">
                  <c:v>0.14219999999999999</c:v>
                </c:pt>
                <c:pt idx="4">
                  <c:v>0.14319999999999999</c:v>
                </c:pt>
                <c:pt idx="5">
                  <c:v>0.14319999999999999</c:v>
                </c:pt>
                <c:pt idx="6">
                  <c:v>0.1457</c:v>
                </c:pt>
                <c:pt idx="7">
                  <c:v>0.14610000000000001</c:v>
                </c:pt>
                <c:pt idx="8">
                  <c:v>0.1462</c:v>
                </c:pt>
                <c:pt idx="9">
                  <c:v>0.15329999999999999</c:v>
                </c:pt>
              </c:numCache>
            </c:numRef>
          </c:yVal>
          <c:smooth val="0"/>
        </c:ser>
        <c:ser>
          <c:idx val="22"/>
          <c:order val="22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(2)'!$AT$3:$AT$12</c:f>
              <c:numCache>
                <c:formatCode>General</c:formatCode>
                <c:ptCount val="10"/>
                <c:pt idx="0">
                  <c:v>10898</c:v>
                </c:pt>
                <c:pt idx="1">
                  <c:v>11046</c:v>
                </c:pt>
                <c:pt idx="2">
                  <c:v>11041</c:v>
                </c:pt>
                <c:pt idx="3">
                  <c:v>10901</c:v>
                </c:pt>
                <c:pt idx="4">
                  <c:v>10888</c:v>
                </c:pt>
                <c:pt idx="5">
                  <c:v>10900</c:v>
                </c:pt>
                <c:pt idx="6">
                  <c:v>10914</c:v>
                </c:pt>
                <c:pt idx="7">
                  <c:v>10903</c:v>
                </c:pt>
                <c:pt idx="8">
                  <c:v>10902</c:v>
                </c:pt>
                <c:pt idx="9">
                  <c:v>10906</c:v>
                </c:pt>
              </c:numCache>
            </c:numRef>
          </c:xVal>
          <c:yVal>
            <c:numRef>
              <c:f>'p2 (2)'!$AU$3:$AU$12</c:f>
              <c:numCache>
                <c:formatCode>General</c:formatCode>
                <c:ptCount val="10"/>
                <c:pt idx="0">
                  <c:v>0.1409</c:v>
                </c:pt>
                <c:pt idx="1">
                  <c:v>0.1414</c:v>
                </c:pt>
                <c:pt idx="2">
                  <c:v>0.14149999999999999</c:v>
                </c:pt>
                <c:pt idx="3">
                  <c:v>0.14219999999999999</c:v>
                </c:pt>
                <c:pt idx="4">
                  <c:v>0.14430000000000001</c:v>
                </c:pt>
                <c:pt idx="5">
                  <c:v>0.14460000000000001</c:v>
                </c:pt>
                <c:pt idx="6">
                  <c:v>0.1447</c:v>
                </c:pt>
                <c:pt idx="7">
                  <c:v>0.1454</c:v>
                </c:pt>
                <c:pt idx="8">
                  <c:v>0.14610000000000001</c:v>
                </c:pt>
                <c:pt idx="9">
                  <c:v>0.14899999999999999</c:v>
                </c:pt>
              </c:numCache>
            </c:numRef>
          </c:yVal>
          <c:smooth val="0"/>
        </c:ser>
        <c:ser>
          <c:idx val="23"/>
          <c:order val="23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(2)'!$AV$3:$AV$12</c:f>
              <c:numCache>
                <c:formatCode>General</c:formatCode>
                <c:ptCount val="10"/>
                <c:pt idx="0">
                  <c:v>12525</c:v>
                </c:pt>
                <c:pt idx="1">
                  <c:v>12447</c:v>
                </c:pt>
                <c:pt idx="2">
                  <c:v>12455</c:v>
                </c:pt>
                <c:pt idx="3">
                  <c:v>12489</c:v>
                </c:pt>
                <c:pt idx="4">
                  <c:v>12457</c:v>
                </c:pt>
                <c:pt idx="5">
                  <c:v>12635</c:v>
                </c:pt>
                <c:pt idx="6">
                  <c:v>12462</c:v>
                </c:pt>
                <c:pt idx="7">
                  <c:v>12461</c:v>
                </c:pt>
                <c:pt idx="8">
                  <c:v>12616</c:v>
                </c:pt>
                <c:pt idx="9">
                  <c:v>12625</c:v>
                </c:pt>
              </c:numCache>
            </c:numRef>
          </c:xVal>
          <c:yVal>
            <c:numRef>
              <c:f>'p2 (2)'!$AW$3:$AW$12</c:f>
              <c:numCache>
                <c:formatCode>General</c:formatCode>
                <c:ptCount val="10"/>
                <c:pt idx="0">
                  <c:v>0.14269999999999999</c:v>
                </c:pt>
                <c:pt idx="1">
                  <c:v>0.14280000000000001</c:v>
                </c:pt>
                <c:pt idx="2">
                  <c:v>0.1431</c:v>
                </c:pt>
                <c:pt idx="3">
                  <c:v>0.1439</c:v>
                </c:pt>
                <c:pt idx="4">
                  <c:v>0.14399999999999999</c:v>
                </c:pt>
                <c:pt idx="5">
                  <c:v>0.14399999999999999</c:v>
                </c:pt>
                <c:pt idx="6">
                  <c:v>0.14399999999999999</c:v>
                </c:pt>
                <c:pt idx="7">
                  <c:v>0.14449999999999999</c:v>
                </c:pt>
                <c:pt idx="8">
                  <c:v>0.14460000000000001</c:v>
                </c:pt>
                <c:pt idx="9">
                  <c:v>0.14760000000000001</c:v>
                </c:pt>
              </c:numCache>
            </c:numRef>
          </c:yVal>
          <c:smooth val="0"/>
        </c:ser>
        <c:ser>
          <c:idx val="24"/>
          <c:order val="24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(2)'!$AX$3:$AX$12</c:f>
              <c:numCache>
                <c:formatCode>General</c:formatCode>
                <c:ptCount val="10"/>
                <c:pt idx="0">
                  <c:v>14577</c:v>
                </c:pt>
                <c:pt idx="1">
                  <c:v>14702</c:v>
                </c:pt>
                <c:pt idx="2">
                  <c:v>14576</c:v>
                </c:pt>
                <c:pt idx="3">
                  <c:v>14559</c:v>
                </c:pt>
                <c:pt idx="4">
                  <c:v>14571</c:v>
                </c:pt>
                <c:pt idx="5">
                  <c:v>14551</c:v>
                </c:pt>
                <c:pt idx="6">
                  <c:v>14586</c:v>
                </c:pt>
                <c:pt idx="7">
                  <c:v>14522</c:v>
                </c:pt>
                <c:pt idx="8">
                  <c:v>14519</c:v>
                </c:pt>
                <c:pt idx="9">
                  <c:v>14715</c:v>
                </c:pt>
              </c:numCache>
            </c:numRef>
          </c:xVal>
          <c:yVal>
            <c:numRef>
              <c:f>'p2 (2)'!$AY$3:$AY$12</c:f>
              <c:numCache>
                <c:formatCode>General</c:formatCode>
                <c:ptCount val="10"/>
                <c:pt idx="0">
                  <c:v>0.1411</c:v>
                </c:pt>
                <c:pt idx="1">
                  <c:v>0.14149999999999999</c:v>
                </c:pt>
                <c:pt idx="2">
                  <c:v>0.1426</c:v>
                </c:pt>
                <c:pt idx="3">
                  <c:v>0.1447</c:v>
                </c:pt>
                <c:pt idx="4">
                  <c:v>0.14599999999999999</c:v>
                </c:pt>
                <c:pt idx="5">
                  <c:v>0.14660000000000001</c:v>
                </c:pt>
                <c:pt idx="6">
                  <c:v>0.14699999999999999</c:v>
                </c:pt>
                <c:pt idx="7">
                  <c:v>0.14749999999999999</c:v>
                </c:pt>
                <c:pt idx="8">
                  <c:v>0.14860000000000001</c:v>
                </c:pt>
                <c:pt idx="9">
                  <c:v>0.15</c:v>
                </c:pt>
              </c:numCache>
            </c:numRef>
          </c:yVal>
          <c:smooth val="0"/>
        </c:ser>
        <c:ser>
          <c:idx val="25"/>
          <c:order val="25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(2)'!$AZ$3:$AZ$12</c:f>
              <c:numCache>
                <c:formatCode>General</c:formatCode>
                <c:ptCount val="10"/>
                <c:pt idx="0">
                  <c:v>17535</c:v>
                </c:pt>
                <c:pt idx="1">
                  <c:v>17435</c:v>
                </c:pt>
                <c:pt idx="2">
                  <c:v>17694</c:v>
                </c:pt>
                <c:pt idx="3">
                  <c:v>17483</c:v>
                </c:pt>
                <c:pt idx="4">
                  <c:v>17454</c:v>
                </c:pt>
                <c:pt idx="5">
                  <c:v>17487</c:v>
                </c:pt>
                <c:pt idx="6">
                  <c:v>17479</c:v>
                </c:pt>
                <c:pt idx="7">
                  <c:v>17446</c:v>
                </c:pt>
                <c:pt idx="8">
                  <c:v>17512</c:v>
                </c:pt>
                <c:pt idx="9">
                  <c:v>17477</c:v>
                </c:pt>
              </c:numCache>
            </c:numRef>
          </c:xVal>
          <c:yVal>
            <c:numRef>
              <c:f>'p2 (2)'!$BA$3:$BA$12</c:f>
              <c:numCache>
                <c:formatCode>General</c:formatCode>
                <c:ptCount val="10"/>
                <c:pt idx="0">
                  <c:v>0.14050000000000001</c:v>
                </c:pt>
                <c:pt idx="1">
                  <c:v>0.14069999999999999</c:v>
                </c:pt>
                <c:pt idx="2">
                  <c:v>0.14149999999999999</c:v>
                </c:pt>
                <c:pt idx="3">
                  <c:v>0.1424</c:v>
                </c:pt>
                <c:pt idx="4">
                  <c:v>0.14249999999999999</c:v>
                </c:pt>
                <c:pt idx="5">
                  <c:v>0.14330000000000001</c:v>
                </c:pt>
                <c:pt idx="6">
                  <c:v>0.1444</c:v>
                </c:pt>
                <c:pt idx="7">
                  <c:v>0.1469</c:v>
                </c:pt>
                <c:pt idx="8">
                  <c:v>0.14710000000000001</c:v>
                </c:pt>
                <c:pt idx="9">
                  <c:v>0.1477</c:v>
                </c:pt>
              </c:numCache>
            </c:numRef>
          </c:yVal>
          <c:smooth val="0"/>
        </c:ser>
        <c:ser>
          <c:idx val="26"/>
          <c:order val="26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c:spPr>
          </c:marker>
          <c:xVal>
            <c:numRef>
              <c:f>'p2 (2)'!$BB$3:$BB$12</c:f>
              <c:numCache>
                <c:formatCode>General</c:formatCode>
                <c:ptCount val="10"/>
                <c:pt idx="0">
                  <c:v>21844</c:v>
                </c:pt>
                <c:pt idx="1">
                  <c:v>22107</c:v>
                </c:pt>
                <c:pt idx="2">
                  <c:v>22099</c:v>
                </c:pt>
                <c:pt idx="3">
                  <c:v>22069</c:v>
                </c:pt>
                <c:pt idx="4">
                  <c:v>22087</c:v>
                </c:pt>
                <c:pt idx="5">
                  <c:v>21819</c:v>
                </c:pt>
                <c:pt idx="6">
                  <c:v>21856</c:v>
                </c:pt>
                <c:pt idx="7">
                  <c:v>21845</c:v>
                </c:pt>
                <c:pt idx="8">
                  <c:v>21837</c:v>
                </c:pt>
                <c:pt idx="9">
                  <c:v>21837</c:v>
                </c:pt>
              </c:numCache>
            </c:numRef>
          </c:xVal>
          <c:yVal>
            <c:numRef>
              <c:f>'p2 (2)'!$BC$3:$BC$12</c:f>
              <c:numCache>
                <c:formatCode>General</c:formatCode>
                <c:ptCount val="10"/>
                <c:pt idx="0">
                  <c:v>0.14199999999999999</c:v>
                </c:pt>
                <c:pt idx="1">
                  <c:v>0.14230000000000001</c:v>
                </c:pt>
                <c:pt idx="2">
                  <c:v>0.14319999999999999</c:v>
                </c:pt>
                <c:pt idx="3">
                  <c:v>0.14330000000000001</c:v>
                </c:pt>
                <c:pt idx="4">
                  <c:v>0.1444</c:v>
                </c:pt>
                <c:pt idx="5">
                  <c:v>0.14480000000000001</c:v>
                </c:pt>
                <c:pt idx="6">
                  <c:v>0.1449</c:v>
                </c:pt>
                <c:pt idx="7">
                  <c:v>0.14560000000000001</c:v>
                </c:pt>
                <c:pt idx="8">
                  <c:v>0.14649999999999999</c:v>
                </c:pt>
                <c:pt idx="9">
                  <c:v>0.1467</c:v>
                </c:pt>
              </c:numCache>
            </c:numRef>
          </c:yVal>
          <c:smooth val="0"/>
        </c:ser>
        <c:ser>
          <c:idx val="27"/>
          <c:order val="27"/>
          <c:spPr>
            <a:ln w="28575">
              <a:noFill/>
            </a:ln>
          </c:spPr>
          <c:marker>
            <c:symbol val="plus"/>
            <c:size val="7"/>
            <c:spPr>
              <a:ln>
                <a:solidFill>
                  <a:srgbClr val="FF0000"/>
                </a:solidFill>
              </a:ln>
            </c:spPr>
          </c:marker>
          <c:xVal>
            <c:numRef>
              <c:f>'p2 (2)'!$BD$3:$BD$12</c:f>
              <c:numCache>
                <c:formatCode>General</c:formatCode>
                <c:ptCount val="10"/>
                <c:pt idx="0">
                  <c:v>29517</c:v>
                </c:pt>
                <c:pt idx="1">
                  <c:v>29136</c:v>
                </c:pt>
                <c:pt idx="2">
                  <c:v>29105</c:v>
                </c:pt>
                <c:pt idx="3">
                  <c:v>29140</c:v>
                </c:pt>
                <c:pt idx="4">
                  <c:v>29235</c:v>
                </c:pt>
                <c:pt idx="5">
                  <c:v>29522</c:v>
                </c:pt>
                <c:pt idx="6">
                  <c:v>29173</c:v>
                </c:pt>
                <c:pt idx="7">
                  <c:v>29124</c:v>
                </c:pt>
                <c:pt idx="8">
                  <c:v>29198</c:v>
                </c:pt>
                <c:pt idx="9">
                  <c:v>29518</c:v>
                </c:pt>
              </c:numCache>
            </c:numRef>
          </c:xVal>
          <c:yVal>
            <c:numRef>
              <c:f>'p2 (2)'!$BE$3:$BE$12</c:f>
              <c:numCache>
                <c:formatCode>General</c:formatCode>
                <c:ptCount val="10"/>
                <c:pt idx="0">
                  <c:v>0.14169999999999999</c:v>
                </c:pt>
                <c:pt idx="1">
                  <c:v>0.14399999999999999</c:v>
                </c:pt>
                <c:pt idx="2">
                  <c:v>0.14410000000000001</c:v>
                </c:pt>
                <c:pt idx="3">
                  <c:v>0.14410000000000001</c:v>
                </c:pt>
                <c:pt idx="4">
                  <c:v>0.1444</c:v>
                </c:pt>
                <c:pt idx="5">
                  <c:v>0.14560000000000001</c:v>
                </c:pt>
                <c:pt idx="6">
                  <c:v>0.14560000000000001</c:v>
                </c:pt>
                <c:pt idx="7">
                  <c:v>0.1469</c:v>
                </c:pt>
                <c:pt idx="8">
                  <c:v>0.14860000000000001</c:v>
                </c:pt>
                <c:pt idx="9">
                  <c:v>0.1487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220736"/>
        <c:axId val="125231488"/>
      </c:scatterChart>
      <c:valAx>
        <c:axId val="125220736"/>
        <c:scaling>
          <c:orientation val="minMax"/>
          <c:max val="300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 Samples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5231488"/>
        <c:crosses val="autoZero"/>
        <c:crossBetween val="midCat"/>
      </c:valAx>
      <c:valAx>
        <c:axId val="125231488"/>
        <c:scaling>
          <c:orientation val="minMax"/>
          <c:max val="0.18500000000000016"/>
          <c:min val="0.1050000000000000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 smtClean="0"/>
                  <a:t>% Execution Time</a:t>
                </a:r>
                <a:endParaRPr lang="en-US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2207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5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44DB0E76-45D1-41CA-90C5-E77A87279B90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031566A2-6F05-4EAC-95BE-70204B54B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9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Instrumentation Uncertainty Principle</a:t>
            </a:r>
          </a:p>
          <a:p>
            <a:pPr>
              <a:buFontTx/>
              <a:buChar char="-"/>
            </a:pPr>
            <a:r>
              <a:rPr lang="en-US" dirty="0" smtClean="0"/>
              <a:t>Instrumentation perturbs</a:t>
            </a:r>
            <a:r>
              <a:rPr lang="en-US" baseline="0" dirty="0" smtClean="0"/>
              <a:t> the system state</a:t>
            </a:r>
          </a:p>
          <a:p>
            <a:pPr>
              <a:buFontTx/>
              <a:buChar char="-"/>
            </a:pPr>
            <a:r>
              <a:rPr lang="en-US" baseline="0" dirty="0" smtClean="0"/>
              <a:t>Execution phenomena and instrumentation are coupled logically</a:t>
            </a:r>
          </a:p>
          <a:p>
            <a:pPr>
              <a:buFontTx/>
              <a:buChar char="-"/>
            </a:pPr>
            <a:r>
              <a:rPr lang="en-US" baseline="0" dirty="0" smtClean="0"/>
              <a:t>Volume and accuracy are antithetical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566A2-6F05-4EAC-95BE-70204B54B81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9FAA-3FBF-4896-A9BB-DF31F71004CE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29B8-8794-4C0A-B1DE-D6F3DF389438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EFB2-4727-4D7F-90F1-5345E87D398C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4DE5-AC7F-46D3-89CA-426242A44472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D0BF-6BBA-4B2C-A690-F8E179138FD0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F5797-FD63-4D6C-BEBA-15B3B5CF211A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99E6-EF68-4192-97A5-E50323CA310A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6992-1B9C-43A8-AF66-EE58E1E547CB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D6CB-8962-40FF-8C69-2841BCB8BC7B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C967-3197-4619-ACF1-76DB965B4983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7586-7E62-4FCC-946C-93C66B1120E7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chemeClr val="bg2">
                <a:shade val="30000"/>
                <a:satMod val="2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D50EB-0CE6-44F7-B305-67B489FABE83}" type="datetime1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D7EBE-9758-445F-9CE9-26E777D0C5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91440" y="68580"/>
            <a:ext cx="8961120" cy="6720840"/>
          </a:xfrm>
          <a:prstGeom prst="rect">
            <a:avLst/>
          </a:prstGeom>
          <a:noFill/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dyninst-big"/>
          <p:cNvPicPr>
            <a:picLocks noChangeAspect="1" noChangeArrowheads="1"/>
          </p:cNvPicPr>
          <p:nvPr userDrawn="1"/>
        </p:nvPicPr>
        <p:blipFill>
          <a:blip r:embed="rId13" cstate="print">
            <a:grayscl/>
          </a:blip>
          <a:srcRect/>
          <a:stretch>
            <a:fillRect/>
          </a:stretch>
        </p:blipFill>
        <p:spPr bwMode="auto">
          <a:xfrm>
            <a:off x="228600" y="6019800"/>
            <a:ext cx="98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>
            <a:off x="3645657" y="6518693"/>
            <a:ext cx="1852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University of Maryland</a:t>
            </a:r>
            <a:endParaRPr lang="en-US" sz="1400" dirty="0">
              <a:latin typeface="+mn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6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Towards a Methodology for Deliberate Sample-Based Statistical Performance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Geoff Stoker</a:t>
            </a:r>
            <a:endParaRPr lang="en-US" dirty="0"/>
          </a:p>
        </p:txBody>
      </p:sp>
      <p:pic>
        <p:nvPicPr>
          <p:cNvPr id="4" name="Picture 2051" descr="forma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9BD"/>
              </a:clrFrom>
              <a:clrTo>
                <a:srgbClr val="F8F9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54102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1,000,000 </a:t>
            </a:r>
            <a:r>
              <a:rPr lang="en-US" dirty="0" err="1" smtClean="0"/>
              <a:t>int</a:t>
            </a:r>
            <a:r>
              <a:rPr lang="en-US" dirty="0" smtClean="0"/>
              <a:t> array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=300 µsec of exec</a:t>
            </a:r>
          </a:p>
          <a:p>
            <a:r>
              <a:rPr lang="en-US" dirty="0" smtClean="0"/>
              <a:t>200,000, p=.2, </a:t>
            </a:r>
            <a:r>
              <a:rPr lang="en-US" i="1" dirty="0" err="1" smtClean="0"/>
              <a:t>foo</a:t>
            </a:r>
            <a:endParaRPr lang="en-US" i="1" dirty="0" smtClean="0"/>
          </a:p>
          <a:p>
            <a:r>
              <a:rPr lang="en-US" dirty="0" smtClean="0"/>
              <a:t>Shuffle</a:t>
            </a:r>
          </a:p>
          <a:p>
            <a:r>
              <a:rPr lang="en-US" dirty="0" smtClean="0"/>
              <a:t>Draw </a:t>
            </a:r>
            <a:r>
              <a:rPr lang="en-US" dirty="0" err="1" smtClean="0"/>
              <a:t>rnd</a:t>
            </a:r>
            <a:r>
              <a:rPr lang="en-US" dirty="0" smtClean="0"/>
              <a:t> sample 1000x</a:t>
            </a:r>
          </a:p>
          <a:p>
            <a:pPr lvl="1"/>
            <a:r>
              <a:rPr lang="en-US" dirty="0" smtClean="0"/>
              <a:t>900, then every 1,500 up to  44,400</a:t>
            </a:r>
          </a:p>
          <a:p>
            <a:r>
              <a:rPr lang="en-US" dirty="0" smtClean="0"/>
              <a:t>Sample rate 3/sec – 148/sec</a:t>
            </a:r>
          </a:p>
          <a:p>
            <a:r>
              <a:rPr lang="en-US" dirty="0" smtClean="0"/>
              <a:t>Assess 250 µsec/sample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57800" y="17526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7800" y="19812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22098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24384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2667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895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3124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57800" y="3352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57800" y="3581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57800" y="3810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57800" y="4038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257800" y="4267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257800" y="4495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7800" y="4724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4953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257800" y="5181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5410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57800" y="5638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257800" y="5867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57800" y="6096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53200" y="17526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53200" y="1981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553200" y="22098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553200" y="2438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553200" y="2667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553200" y="2895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553200" y="3124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553200" y="3352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553200" y="3581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553200" y="3810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553200" y="4038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553200" y="4267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553200" y="4495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553200" y="47244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553200" y="49530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553200" y="5181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553200" y="5410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53200" y="5638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553200" y="5867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553200" y="6096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282265" y="1447800"/>
            <a:ext cx="661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44346" y="1447800"/>
            <a:ext cx="94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shuffled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772400" y="14478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7848600" y="17526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848600" y="1981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48600" y="22098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7848600" y="2438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848600" y="2667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848600" y="2895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848600" y="3124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7848600" y="3352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848600" y="3581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848600" y="3810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848600" y="4038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7848600" y="4267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848600" y="4495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848600" y="47244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7848600" y="49530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848600" y="5181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848600" y="5410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848600" y="5638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7848600" y="5867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848600" y="6096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57200" y="18288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3646311"/>
            <a:ext cx="74980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400800" y="1219200"/>
            <a:ext cx="2514600" cy="502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Signal Handler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51" name="Content Placeholder 5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Measured program </a:t>
            </a:r>
          </a:p>
          <a:p>
            <a:pPr lvl="1"/>
            <a:r>
              <a:rPr lang="en-US" dirty="0" smtClean="0"/>
              <a:t>executes  ≈ 300 sec</a:t>
            </a:r>
          </a:p>
          <a:p>
            <a:pPr lvl="1"/>
            <a:r>
              <a:rPr lang="en-US" dirty="0" smtClean="0"/>
              <a:t>1,000,000 function calls</a:t>
            </a:r>
          </a:p>
          <a:p>
            <a:pPr lvl="1"/>
            <a:r>
              <a:rPr lang="en-US" dirty="0" smtClean="0"/>
              <a:t>300 µsec functions</a:t>
            </a:r>
          </a:p>
          <a:p>
            <a:pPr lvl="1"/>
            <a:r>
              <a:rPr lang="en-US" dirty="0" smtClean="0"/>
              <a:t>Compiled with -g</a:t>
            </a:r>
          </a:p>
          <a:p>
            <a:endParaRPr lang="en-US" dirty="0" smtClean="0"/>
          </a:p>
          <a:p>
            <a:r>
              <a:rPr lang="en-US" dirty="0" smtClean="0"/>
              <a:t>Tool</a:t>
            </a:r>
          </a:p>
          <a:p>
            <a:pPr lvl="1"/>
            <a:r>
              <a:rPr lang="en-US" dirty="0" smtClean="0"/>
              <a:t>Forks measured program</a:t>
            </a:r>
          </a:p>
          <a:p>
            <a:pPr lvl="1"/>
            <a:r>
              <a:rPr lang="en-US" dirty="0" smtClean="0"/>
              <a:t>Initialization, signal handler, close-out</a:t>
            </a:r>
          </a:p>
          <a:p>
            <a:pPr lvl="1"/>
            <a:r>
              <a:rPr lang="en-US" dirty="0" smtClean="0"/>
              <a:t>23 different  sample rates:  3/sec to 166/sec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9200" y="12192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447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6764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29200" y="1905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2133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2362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29200" y="2590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9200" y="2819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9200" y="3048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9200" y="3276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9200" y="3505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29200" y="3733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3962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41910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29200" y="44196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9200" y="4648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9200" y="4876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9200" y="5105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29200" y="53340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029200" y="55626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00800" y="12192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400800" y="1447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400800" y="16764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400800" y="1981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00800" y="2209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400800" y="2438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400800" y="2743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00800" y="2971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400800" y="3200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400800" y="3505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00800" y="3733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00800" y="3962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400800" y="4267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00800" y="44958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400800" y="4724400"/>
            <a:ext cx="685800" cy="228600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6400800" y="5029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400800" y="5257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400800" y="54864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400800" y="57912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00800" y="6019800"/>
            <a:ext cx="685800" cy="228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00800" y="853440"/>
            <a:ext cx="2514600" cy="365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400800" y="6248400"/>
            <a:ext cx="2514600" cy="365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Close-out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57200" y="1828800"/>
          <a:ext cx="8153400" cy="431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635022"/>
            <a:ext cx="74980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Results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52400" y="14478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3581400"/>
            <a:ext cx="786384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with </a:t>
            </a:r>
            <a:r>
              <a:rPr lang="en-US" dirty="0" smtClean="0"/>
              <a:t>SPEC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Omnetpp</a:t>
            </a:r>
            <a:endParaRPr lang="en-US" dirty="0"/>
          </a:p>
          <a:p>
            <a:pPr lvl="1"/>
            <a:r>
              <a:rPr lang="en-US" dirty="0" smtClean="0"/>
              <a:t>Runtime ≈ 340 sec</a:t>
            </a:r>
          </a:p>
          <a:p>
            <a:pPr lvl="1"/>
            <a:r>
              <a:rPr lang="en-US" dirty="0" smtClean="0"/>
              <a:t>115 runs at 2 samples/sec to establish “truth” </a:t>
            </a:r>
            <a:endParaRPr lang="en-US" dirty="0" smtClean="0"/>
          </a:p>
          <a:p>
            <a:pPr lvl="1"/>
            <a:r>
              <a:rPr lang="en-US" dirty="0" smtClean="0"/>
              <a:t>10 </a:t>
            </a:r>
            <a:r>
              <a:rPr lang="en-US" dirty="0" smtClean="0"/>
              <a:t>runs at 28 different sample </a:t>
            </a:r>
            <a:r>
              <a:rPr lang="en-US" dirty="0" smtClean="0"/>
              <a:t>rates (</a:t>
            </a:r>
            <a:r>
              <a:rPr lang="en-US" dirty="0" err="1" smtClean="0"/>
              <a:t>hpcrun</a:t>
            </a:r>
            <a:r>
              <a:rPr lang="en-US" dirty="0" smtClean="0"/>
              <a:t> 4.9.9)</a:t>
            </a:r>
            <a:endParaRPr lang="en-US" dirty="0" smtClean="0"/>
          </a:p>
          <a:p>
            <a:pPr lvl="1"/>
            <a:r>
              <a:rPr lang="en-US" dirty="0" smtClean="0"/>
              <a:t>Use Mean Absolute Percent Error (MAPE) to determine closest sample set to “truth”</a:t>
            </a:r>
          </a:p>
          <a:p>
            <a:r>
              <a:rPr lang="en-US" dirty="0" smtClean="0"/>
              <a:t>Bzip2</a:t>
            </a:r>
          </a:p>
          <a:p>
            <a:pPr lvl="1"/>
            <a:r>
              <a:rPr lang="en-US" dirty="0" smtClean="0"/>
              <a:t>Similar experiment procedure</a:t>
            </a:r>
          </a:p>
          <a:p>
            <a:pPr lvl="1"/>
            <a:r>
              <a:rPr lang="en-US" dirty="0" smtClean="0"/>
              <a:t>Runtime </a:t>
            </a:r>
            <a:r>
              <a:rPr lang="en-US" dirty="0"/>
              <a:t>≈ 9</a:t>
            </a:r>
            <a:r>
              <a:rPr lang="en-US" dirty="0" smtClean="0"/>
              <a:t>0 sec</a:t>
            </a:r>
          </a:p>
          <a:p>
            <a:pPr lvl="1"/>
            <a:r>
              <a:rPr lang="en-US" dirty="0" smtClean="0"/>
              <a:t>Look at functions 1-4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7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Omnetpp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45103783"/>
              </p:ext>
            </p:extLst>
          </p:nvPr>
        </p:nvGraphicFramePr>
        <p:xfrm>
          <a:off x="152400" y="1371600"/>
          <a:ext cx="87630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10702986"/>
              </p:ext>
            </p:extLst>
          </p:nvPr>
        </p:nvGraphicFramePr>
        <p:xfrm>
          <a:off x="152400" y="3962400"/>
          <a:ext cx="8763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0803" y="1185446"/>
            <a:ext cx="7283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Distribution of 10 runs at 28 different sampling intervals - </a:t>
            </a:r>
            <a:r>
              <a:rPr lang="en-US" sz="1600" dirty="0" err="1" smtClean="0"/>
              <a:t>cMessageHeap</a:t>
            </a:r>
            <a:r>
              <a:rPr lang="en-US" sz="1600" dirty="0" smtClean="0"/>
              <a:t>::</a:t>
            </a:r>
            <a:r>
              <a:rPr lang="en-US" sz="1600" dirty="0" err="1" smtClean="0"/>
              <a:t>shiftup</a:t>
            </a:r>
            <a:r>
              <a:rPr lang="en-US" sz="1600" dirty="0" smtClean="0"/>
              <a:t>(</a:t>
            </a:r>
            <a:r>
              <a:rPr lang="en-US" sz="1600" dirty="0" err="1" smtClean="0"/>
              <a:t>int</a:t>
            </a:r>
            <a:r>
              <a:rPr lang="en-US" sz="1600" dirty="0" smtClean="0"/>
              <a:t>)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67643" y="2449689"/>
            <a:ext cx="786384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74890" y="4986867"/>
            <a:ext cx="786384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Omnetpp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1447800"/>
          <a:ext cx="7900988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36589" y="5562600"/>
            <a:ext cx="3470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T=343, z=1.96, p=.1585, o=.000068</a:t>
            </a:r>
          </a:p>
          <a:p>
            <a:pPr algn="ctr"/>
            <a:r>
              <a:rPr lang="en-US" dirty="0" smtClean="0"/>
              <a:t>n=50,623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Bzip2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38494135"/>
              </p:ext>
            </p:extLst>
          </p:nvPr>
        </p:nvGraphicFramePr>
        <p:xfrm>
          <a:off x="76200" y="1900237"/>
          <a:ext cx="8991600" cy="381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790221" y="3767667"/>
            <a:ext cx="79552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Bzip2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98780338"/>
              </p:ext>
            </p:extLst>
          </p:nvPr>
        </p:nvGraphicFramePr>
        <p:xfrm>
          <a:off x="152400" y="1600200"/>
          <a:ext cx="8839200" cy="4695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Deliberate Statistical Profiling?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Move statistical profiling sample rate selection out of the realm of ad hoc</a:t>
            </a:r>
          </a:p>
          <a:p>
            <a:endParaRPr lang="en-US" dirty="0" smtClean="0"/>
          </a:p>
          <a:p>
            <a:r>
              <a:rPr lang="en-US" dirty="0" smtClean="0"/>
              <a:t>Use mathematical model to balance change in statistical accuracy and effects of perturbation</a:t>
            </a:r>
          </a:p>
          <a:p>
            <a:endParaRPr lang="en-US" dirty="0" smtClean="0"/>
          </a:p>
          <a:p>
            <a:r>
              <a:rPr lang="en-US" dirty="0" smtClean="0"/>
              <a:t>Allow measured program parameters and system context to inform sampling</a:t>
            </a:r>
          </a:p>
          <a:p>
            <a:endParaRPr lang="en-US" dirty="0" smtClean="0"/>
          </a:p>
          <a:p>
            <a:r>
              <a:rPr lang="en-US" dirty="0" smtClean="0"/>
              <a:t>Likely to scale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Bzip2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524000"/>
          <a:ext cx="8001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53608" y="5562600"/>
            <a:ext cx="3236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T=87, z=1.96, p=.385, o=.000050</a:t>
            </a:r>
          </a:p>
          <a:p>
            <a:pPr algn="ctr"/>
            <a:r>
              <a:rPr lang="en-US" dirty="0" smtClean="0"/>
              <a:t>n=16,685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Concerns of Oversampling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performance variation</a:t>
            </a:r>
          </a:p>
          <a:p>
            <a:r>
              <a:rPr lang="en-US" dirty="0" smtClean="0"/>
              <a:t>Misleading results</a:t>
            </a:r>
          </a:p>
          <a:p>
            <a:pPr lvl="1"/>
            <a:r>
              <a:rPr lang="en-US" dirty="0" smtClean="0"/>
              <a:t>Functions heavily perturbed by sampling (SPEC OMP examples)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0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Analytical Result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8288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644503" y="6107668"/>
            <a:ext cx="18549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total # of samples</a:t>
            </a: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1370423" y="1334869"/>
            <a:ext cx="20585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Best Possible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Measurement Point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rot="5400000">
            <a:off x="818855" y="3372145"/>
            <a:ext cx="2971802" cy="189912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1" name="TextBox 3"/>
          <p:cNvSpPr txBox="1">
            <a:spLocks noChangeArrowheads="1"/>
          </p:cNvSpPr>
          <p:nvPr/>
        </p:nvSpPr>
        <p:spPr bwMode="auto">
          <a:xfrm rot="16200000">
            <a:off x="-1323544" y="3717323"/>
            <a:ext cx="34736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performance (time)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6789326" y="1334867"/>
            <a:ext cx="1736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/>
              <a:t>Published Result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 bwMode="auto">
          <a:xfrm rot="16200000" flipH="1">
            <a:off x="7043056" y="2318655"/>
            <a:ext cx="1267601" cy="38687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2" name="Straight Connector 11"/>
          <p:cNvCxnSpPr/>
          <p:nvPr/>
        </p:nvCxnSpPr>
        <p:spPr>
          <a:xfrm>
            <a:off x="899160" y="5672667"/>
            <a:ext cx="694944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Apsi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83161419"/>
              </p:ext>
            </p:extLst>
          </p:nvPr>
        </p:nvGraphicFramePr>
        <p:xfrm>
          <a:off x="76200" y="1752600"/>
          <a:ext cx="8991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Fma3d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9911676"/>
              </p:ext>
            </p:extLst>
          </p:nvPr>
        </p:nvGraphicFramePr>
        <p:xfrm>
          <a:off x="228600" y="1447800"/>
          <a:ext cx="8763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More experiments with additional sequential and parallel </a:t>
            </a:r>
            <a:r>
              <a:rPr lang="en-US" dirty="0" smtClean="0"/>
              <a:t>SPEC programs</a:t>
            </a:r>
            <a:endParaRPr lang="en-US" dirty="0" smtClean="0"/>
          </a:p>
          <a:p>
            <a:r>
              <a:rPr lang="en-US" dirty="0" smtClean="0"/>
              <a:t>Overhead </a:t>
            </a:r>
            <a:r>
              <a:rPr lang="en-US" dirty="0" smtClean="0"/>
              <a:t>calculation process</a:t>
            </a:r>
            <a:endParaRPr lang="en-US" dirty="0" smtClean="0"/>
          </a:p>
          <a:p>
            <a:r>
              <a:rPr lang="en-US" dirty="0" smtClean="0"/>
              <a:t>Overhead function </a:t>
            </a:r>
            <a:r>
              <a:rPr lang="en-US" dirty="0" smtClean="0"/>
              <a:t>enhancement</a:t>
            </a:r>
          </a:p>
          <a:p>
            <a:r>
              <a:rPr lang="en-US" dirty="0" smtClean="0"/>
              <a:t>Deliberate statistical profiling methodology refinement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Oversampling can generate misleading analysis</a:t>
            </a:r>
          </a:p>
          <a:p>
            <a:r>
              <a:rPr lang="en-US" dirty="0" smtClean="0"/>
              <a:t>Deliberate </a:t>
            </a:r>
            <a:r>
              <a:rPr lang="en-US" dirty="0" smtClean="0"/>
              <a:t>statistical profiling can lead to better </a:t>
            </a:r>
            <a:r>
              <a:rPr lang="en-US" dirty="0" smtClean="0"/>
              <a:t>results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0079" y="1828800"/>
            <a:ext cx="8203842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 bwMode="auto">
          <a:xfrm>
            <a:off x="3174642" y="1752600"/>
            <a:ext cx="2895600" cy="1143000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648200" y="5407025"/>
            <a:ext cx="2895600" cy="838200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648200" y="4267200"/>
            <a:ext cx="2895600" cy="838200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Sample size for determining proportions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Jain:  r is CI for p/100 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Lilja</a:t>
            </a:r>
            <a:r>
              <a:rPr lang="en-US" dirty="0" smtClean="0"/>
              <a:t>:  r is CI for </a:t>
            </a:r>
            <a:r>
              <a:rPr lang="en-US" dirty="0" err="1" smtClean="0"/>
              <a:t>ci</a:t>
            </a:r>
            <a:r>
              <a:rPr lang="en-US" dirty="0" smtClean="0"/>
              <a:t>/p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4267200"/>
          <a:ext cx="2095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0" name="Equation" r:id="rId3" imgW="1079280" imgH="431640" progId="Equation.3">
                  <p:embed/>
                </p:oleObj>
              </mc:Choice>
              <mc:Fallback>
                <p:oleObj name="Equation" r:id="rId3" imgW="10792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267200"/>
                        <a:ext cx="2095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/>
          </p:cNvGraphicFramePr>
          <p:nvPr/>
        </p:nvGraphicFramePr>
        <p:xfrm>
          <a:off x="4953000" y="5407025"/>
          <a:ext cx="20939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1" name="Equation" r:id="rId5" imgW="1079280" imgH="457200" progId="Equation.3">
                  <p:embed/>
                </p:oleObj>
              </mc:Choice>
              <mc:Fallback>
                <p:oleObj name="Equation" r:id="rId5" imgW="1079280" imgH="457200" progId="Equation.3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407025"/>
                        <a:ext cx="2093913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Content Placeholder 3"/>
          <p:cNvGraphicFramePr>
            <a:graphicFrameLocks noChangeAspect="1"/>
          </p:cNvGraphicFramePr>
          <p:nvPr/>
        </p:nvGraphicFramePr>
        <p:xfrm>
          <a:off x="3276600" y="1752600"/>
          <a:ext cx="2582862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Equation" r:id="rId7" imgW="990360" imgH="444240" progId="Equation.3">
                  <p:embed/>
                </p:oleObj>
              </mc:Choice>
              <mc:Fallback>
                <p:oleObj name="Equation" r:id="rId7" imgW="990360" imgH="44424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52600"/>
                        <a:ext cx="2582862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Sample Rates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828801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Model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383268" y="2057400"/>
            <a:ext cx="7227333" cy="4342844"/>
            <a:chOff x="1383268" y="2057400"/>
            <a:chExt cx="7227333" cy="4342844"/>
          </a:xfrm>
        </p:grpSpPr>
        <p:sp>
          <p:nvSpPr>
            <p:cNvPr id="29" name="TextBox 13"/>
            <p:cNvSpPr txBox="1">
              <a:spLocks noChangeArrowheads="1"/>
            </p:cNvSpPr>
            <p:nvPr/>
          </p:nvSpPr>
          <p:spPr bwMode="auto">
            <a:xfrm>
              <a:off x="7391401" y="5147583"/>
              <a:ext cx="1219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noProof="0" dirty="0" smtClean="0"/>
                <a:t>true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 performance</a:t>
              </a:r>
            </a:p>
          </p:txBody>
        </p:sp>
        <p:sp>
          <p:nvSpPr>
            <p:cNvPr id="22" name="TextBox 3"/>
            <p:cNvSpPr txBox="1">
              <a:spLocks noChangeArrowheads="1"/>
            </p:cNvSpPr>
            <p:nvPr/>
          </p:nvSpPr>
          <p:spPr bwMode="auto">
            <a:xfrm rot="16200000">
              <a:off x="-168877" y="4022123"/>
              <a:ext cx="34736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Measured Performance</a:t>
              </a:r>
            </a:p>
          </p:txBody>
        </p:sp>
        <p:sp>
          <p:nvSpPr>
            <p:cNvPr id="23" name="TextBox 4"/>
            <p:cNvSpPr txBox="1">
              <a:spLocks noChangeArrowheads="1"/>
            </p:cNvSpPr>
            <p:nvPr/>
          </p:nvSpPr>
          <p:spPr bwMode="auto">
            <a:xfrm>
              <a:off x="3417347" y="6030912"/>
              <a:ext cx="185499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total # of samples</a:t>
              </a:r>
            </a:p>
          </p:txBody>
        </p:sp>
        <p:grpSp>
          <p:nvGrpSpPr>
            <p:cNvPr id="24" name="Group 10"/>
            <p:cNvGrpSpPr>
              <a:grpSpLocks/>
            </p:cNvGrpSpPr>
            <p:nvPr/>
          </p:nvGrpSpPr>
          <p:grpSpPr bwMode="auto">
            <a:xfrm>
              <a:off x="1828800" y="2439988"/>
              <a:ext cx="5486400" cy="3505200"/>
              <a:chOff x="1675606" y="2134394"/>
              <a:chExt cx="5487194" cy="350599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677194" y="2363046"/>
                <a:ext cx="5256973" cy="3277342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rot="5400000" flipH="1" flipV="1">
                <a:off x="-75803" y="3885803"/>
                <a:ext cx="3504406" cy="15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66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677194" y="5638800"/>
                <a:ext cx="5485606" cy="15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66"/>
                </a:solidFill>
                <a:prstDash val="solid"/>
                <a:tailEnd type="arrow"/>
              </a:ln>
              <a:effectLst/>
            </p:spPr>
          </p:cxnSp>
        </p:grpSp>
        <p:cxnSp>
          <p:nvCxnSpPr>
            <p:cNvPr id="28" name="Straight Connector 27"/>
            <p:cNvCxnSpPr/>
            <p:nvPr/>
          </p:nvCxnSpPr>
          <p:spPr bwMode="auto">
            <a:xfrm>
              <a:off x="1828800" y="5410200"/>
              <a:ext cx="5257800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1828800" y="2895600"/>
              <a:ext cx="5257800" cy="25146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31" name="Isosceles Triangle 30"/>
            <p:cNvSpPr/>
            <p:nvPr/>
          </p:nvSpPr>
          <p:spPr bwMode="auto">
            <a:xfrm>
              <a:off x="1841500" y="3733800"/>
              <a:ext cx="5257800" cy="1676400"/>
            </a:xfrm>
            <a:prstGeom prst="triangle">
              <a:avLst>
                <a:gd name="adj" fmla="val 0"/>
              </a:avLst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Isosceles Triangle 31"/>
            <p:cNvSpPr/>
            <p:nvPr/>
          </p:nvSpPr>
          <p:spPr bwMode="auto">
            <a:xfrm>
              <a:off x="1828800" y="2895600"/>
              <a:ext cx="5257800" cy="2514600"/>
            </a:xfrm>
            <a:prstGeom prst="triangle">
              <a:avLst>
                <a:gd name="adj" fmla="val 99999"/>
              </a:avLst>
            </a:prstGeom>
            <a:solidFill>
              <a:srgbClr val="C0504D">
                <a:alpha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TextBox 21"/>
            <p:cNvSpPr txBox="1">
              <a:spLocks noChangeArrowheads="1"/>
            </p:cNvSpPr>
            <p:nvPr/>
          </p:nvSpPr>
          <p:spPr bwMode="auto">
            <a:xfrm>
              <a:off x="5791200" y="4276042"/>
              <a:ext cx="11588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Perturbation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Error</a:t>
              </a:r>
            </a:p>
          </p:txBody>
        </p:sp>
        <p:sp>
          <p:nvSpPr>
            <p:cNvPr id="34" name="TextBox 22"/>
            <p:cNvSpPr txBox="1">
              <a:spLocks noChangeArrowheads="1"/>
            </p:cNvSpPr>
            <p:nvPr/>
          </p:nvSpPr>
          <p:spPr bwMode="auto">
            <a:xfrm>
              <a:off x="1922463" y="4276042"/>
              <a:ext cx="1277937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Measurement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Error</a:t>
              </a: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 bwMode="auto">
            <a:xfrm>
              <a:off x="3790950" y="4267200"/>
              <a:ext cx="274638" cy="274638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TextBox 24"/>
            <p:cNvSpPr txBox="1">
              <a:spLocks noChangeArrowheads="1"/>
            </p:cNvSpPr>
            <p:nvPr/>
          </p:nvSpPr>
          <p:spPr bwMode="auto">
            <a:xfrm>
              <a:off x="4114800" y="2057400"/>
              <a:ext cx="205857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Best Possible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Measurement Point</a:t>
              </a:r>
              <a:endParaRPr kumimoji="0" lang="en-US" sz="18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cxnSp>
          <p:nvCxnSpPr>
            <p:cNvPr id="37" name="Straight Arrow Connector 36"/>
            <p:cNvCxnSpPr>
              <a:stCxn id="36" idx="2"/>
              <a:endCxn id="35" idx="0"/>
            </p:cNvCxnSpPr>
            <p:nvPr/>
          </p:nvCxnSpPr>
          <p:spPr bwMode="auto">
            <a:xfrm rot="5400000">
              <a:off x="3754445" y="2877555"/>
              <a:ext cx="1563469" cy="121582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38" name="Straight Arrow Connector 37"/>
            <p:cNvCxnSpPr>
              <a:endCxn id="32" idx="4"/>
            </p:cNvCxnSpPr>
            <p:nvPr/>
          </p:nvCxnSpPr>
          <p:spPr bwMode="auto">
            <a:xfrm rot="10800000" flipV="1">
              <a:off x="7086600" y="5409644"/>
              <a:ext cx="457200" cy="55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87328" y="1443335"/>
            <a:ext cx="5569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much execution is attributable to </a:t>
            </a:r>
            <a:r>
              <a:rPr lang="en-US" sz="2400" i="1" dirty="0" smtClean="0"/>
              <a:t>foo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Omnetpp</a:t>
            </a:r>
            <a:r>
              <a:rPr lang="en-US" dirty="0" smtClean="0"/>
              <a:t> “Truth”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447800" y="1905000"/>
          <a:ext cx="6400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95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5562600" y="2057401"/>
            <a:ext cx="3124200" cy="28955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28800" y="2057401"/>
            <a:ext cx="3124200" cy="2895599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Model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1828800" y="5257799"/>
            <a:ext cx="5486400" cy="1408611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/>
        </p:nvGraphicFramePr>
        <p:xfrm>
          <a:off x="1995487" y="5303837"/>
          <a:ext cx="516731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4" name="Equation" r:id="rId3" imgW="1981080" imgH="507960" progId="Equation.3">
                  <p:embed/>
                </p:oleObj>
              </mc:Choice>
              <mc:Fallback>
                <p:oleObj name="Equation" r:id="rId3" imgW="1981080" imgH="50796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7" y="5303837"/>
                        <a:ext cx="5167313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Content Placeholder 3"/>
          <p:cNvGraphicFramePr>
            <a:graphicFrameLocks noChangeAspect="1"/>
          </p:cNvGraphicFramePr>
          <p:nvPr/>
        </p:nvGraphicFramePr>
        <p:xfrm>
          <a:off x="6172200" y="1944688"/>
          <a:ext cx="1125538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5" name="Equation" r:id="rId5" imgW="431640" imgH="393480" progId="Equation.3">
                  <p:embed/>
                </p:oleObj>
              </mc:Choice>
              <mc:Fallback>
                <p:oleObj name="Equation" r:id="rId5" imgW="4316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944688"/>
                        <a:ext cx="1125538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Content Placeholder 3"/>
          <p:cNvGraphicFramePr>
            <a:graphicFrameLocks noChangeAspect="1"/>
          </p:cNvGraphicFramePr>
          <p:nvPr/>
        </p:nvGraphicFramePr>
        <p:xfrm>
          <a:off x="2041525" y="2212975"/>
          <a:ext cx="17256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6" name="Equation" r:id="rId7" imgW="660240" imgH="203040" progId="Equation.3">
                  <p:embed/>
                </p:oleObj>
              </mc:Choice>
              <mc:Fallback>
                <p:oleObj name="Equation" r:id="rId7" imgW="6602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212975"/>
                        <a:ext cx="172561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Content Placeholder 3"/>
          <p:cNvGraphicFramePr>
            <a:graphicFrameLocks noChangeAspect="1"/>
          </p:cNvGraphicFramePr>
          <p:nvPr/>
        </p:nvGraphicFramePr>
        <p:xfrm>
          <a:off x="6107113" y="3176588"/>
          <a:ext cx="19192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7" name="Equation" r:id="rId9" imgW="736560" imgH="177480" progId="Equation.3">
                  <p:embed/>
                </p:oleObj>
              </mc:Choice>
              <mc:Fallback>
                <p:oleObj name="Equation" r:id="rId9" imgW="7365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3176588"/>
                        <a:ext cx="191928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Content Placeholder 3"/>
          <p:cNvGraphicFramePr>
            <a:graphicFrameLocks noChangeAspect="1"/>
          </p:cNvGraphicFramePr>
          <p:nvPr/>
        </p:nvGraphicFramePr>
        <p:xfrm>
          <a:off x="2057400" y="3257551"/>
          <a:ext cx="26511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8" name="Equation" r:id="rId11" imgW="1015920" imgH="215640" progId="Equation.3">
                  <p:embed/>
                </p:oleObj>
              </mc:Choice>
              <mc:Fallback>
                <p:oleObj name="Equation" r:id="rId11" imgW="10159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57551"/>
                        <a:ext cx="26511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Content Placeholder 3"/>
          <p:cNvGraphicFramePr>
            <a:graphicFrameLocks noChangeAspect="1"/>
          </p:cNvGraphicFramePr>
          <p:nvPr/>
        </p:nvGraphicFramePr>
        <p:xfrm>
          <a:off x="2019300" y="4267200"/>
          <a:ext cx="25527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9" name="Equation" r:id="rId13" imgW="977760" imgH="203040" progId="Equation.3">
                  <p:embed/>
                </p:oleObj>
              </mc:Choice>
              <mc:Fallback>
                <p:oleObj name="Equation" r:id="rId13" imgW="97776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4267200"/>
                        <a:ext cx="25527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Content Placeholder 3"/>
          <p:cNvGraphicFramePr>
            <a:graphicFrameLocks noChangeAspect="1"/>
          </p:cNvGraphicFramePr>
          <p:nvPr/>
        </p:nvGraphicFramePr>
        <p:xfrm>
          <a:off x="6019800" y="3792538"/>
          <a:ext cx="175577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60" name="Equation" r:id="rId15" imgW="672840" imgH="444240" progId="Equation.3">
                  <p:embed/>
                </p:oleObj>
              </mc:Choice>
              <mc:Fallback>
                <p:oleObj name="Equation" r:id="rId15" imgW="67284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792538"/>
                        <a:ext cx="1755775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66727" y="1443335"/>
            <a:ext cx="6210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much execution time is attributable to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794720" y="1854558"/>
            <a:ext cx="471941" cy="22860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84923" y="4521558"/>
            <a:ext cx="629254" cy="22860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084137" y="4521558"/>
            <a:ext cx="740299" cy="22860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073716" y="4280079"/>
            <a:ext cx="656613" cy="2286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641238" y="4292958"/>
            <a:ext cx="547177" cy="2286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89678" y="1613079"/>
            <a:ext cx="497434" cy="2286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 and Accuracy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438400" y="1524001"/>
          <a:ext cx="4191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228600" y="4191000"/>
          <a:ext cx="4191000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724400" y="4191000"/>
          <a:ext cx="4171950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457200" y="1676400"/>
            <a:ext cx="1676400" cy="1447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order of magnitude accuracy change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6934200" y="1676400"/>
            <a:ext cx="1676400" cy="1447800"/>
          </a:xfrm>
          <a:prstGeom prst="round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orders of magnitude sample size change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p(1-p)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533400" y="1371600"/>
          <a:ext cx="8077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5296989"/>
            <a:ext cx="5486400" cy="1408611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6" name="Content Placeholder 3"/>
          <p:cNvGraphicFramePr>
            <a:graphicFrameLocks noChangeAspect="1"/>
          </p:cNvGraphicFramePr>
          <p:nvPr/>
        </p:nvGraphicFramePr>
        <p:xfrm>
          <a:off x="1995487" y="5343027"/>
          <a:ext cx="516731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4" imgW="1981080" imgH="507960" progId="Equation.3">
                  <p:embed/>
                </p:oleObj>
              </mc:Choice>
              <mc:Fallback>
                <p:oleObj name="Equation" r:id="rId4" imgW="1981080" imgH="50796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7" y="5343027"/>
                        <a:ext cx="5167313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Model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752600" y="1371600"/>
            <a:ext cx="5486400" cy="1408611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5" name="Content Placeholder 3"/>
          <p:cNvGraphicFramePr>
            <a:graphicFrameLocks noChangeAspect="1"/>
          </p:cNvGraphicFramePr>
          <p:nvPr/>
        </p:nvGraphicFramePr>
        <p:xfrm>
          <a:off x="1995487" y="1417638"/>
          <a:ext cx="516731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4" name="Equation" r:id="rId3" imgW="1981080" imgH="507960" progId="Equation.3">
                  <p:embed/>
                </p:oleObj>
              </mc:Choice>
              <mc:Fallback>
                <p:oleObj name="Equation" r:id="rId3" imgW="1981080" imgH="50796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7" y="1417638"/>
                        <a:ext cx="5167313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 bwMode="auto">
          <a:xfrm>
            <a:off x="1752600" y="3429000"/>
            <a:ext cx="5486400" cy="2895600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8" name="Object 2"/>
          <p:cNvGraphicFramePr>
            <a:graphicFrameLocks/>
          </p:cNvGraphicFramePr>
          <p:nvPr/>
        </p:nvGraphicFramePr>
        <p:xfrm>
          <a:off x="2416175" y="4953000"/>
          <a:ext cx="40068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5" name="Equation" r:id="rId5" imgW="1396800" imgH="583920" progId="Equation.3">
                  <p:embed/>
                </p:oleObj>
              </mc:Choice>
              <mc:Fallback>
                <p:oleObj name="Equation" r:id="rId5" imgW="1396800" imgH="58392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4953000"/>
                        <a:ext cx="40068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952625" y="3498850"/>
          <a:ext cx="37909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6" name="Equation" r:id="rId7" imgW="1549080" imgH="469800" progId="Equation.3">
                  <p:embed/>
                </p:oleObj>
              </mc:Choice>
              <mc:Fallback>
                <p:oleObj name="Equation" r:id="rId7" imgW="154908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3498850"/>
                        <a:ext cx="3790950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Size and Accuracy cont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57200" y="18288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Look at Statistical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381000" y="3886200"/>
          <a:ext cx="8610600" cy="268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1" y="1295400"/>
          <a:ext cx="8686799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454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of Sampling Practices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100 samples/sec [</a:t>
            </a:r>
            <a:r>
              <a:rPr lang="en-US" dirty="0" err="1" smtClean="0"/>
              <a:t>gprof</a:t>
            </a:r>
            <a:r>
              <a:rPr lang="en-US" dirty="0" smtClean="0"/>
              <a:t>, </a:t>
            </a:r>
            <a:r>
              <a:rPr lang="en-US" dirty="0" err="1" smtClean="0"/>
              <a:t>XProfiler</a:t>
            </a:r>
            <a:r>
              <a:rPr lang="en-US" dirty="0" smtClean="0"/>
              <a:t>]</a:t>
            </a:r>
          </a:p>
          <a:p>
            <a:r>
              <a:rPr lang="en-US" dirty="0" smtClean="0"/>
              <a:t>200 samples/sec  [T09]</a:t>
            </a:r>
          </a:p>
          <a:p>
            <a:r>
              <a:rPr lang="en-US" dirty="0" smtClean="0"/>
              <a:t>1000 samples/sec [Intel </a:t>
            </a:r>
            <a:r>
              <a:rPr lang="en-US" dirty="0" err="1" smtClean="0"/>
              <a:t>VTune</a:t>
            </a:r>
            <a:r>
              <a:rPr lang="en-US" dirty="0" smtClean="0"/>
              <a:t>]</a:t>
            </a:r>
          </a:p>
          <a:p>
            <a:r>
              <a:rPr lang="en-US" dirty="0" smtClean="0"/>
              <a:t>5200 samples/sec [DCPI, A91]</a:t>
            </a:r>
          </a:p>
          <a:p>
            <a:r>
              <a:rPr lang="en-US" dirty="0" smtClean="0"/>
              <a:t>10,000 samples/sec [A05]</a:t>
            </a:r>
          </a:p>
          <a:p>
            <a:r>
              <a:rPr lang="en-US" dirty="0" smtClean="0"/>
              <a:t>2.5% all memory ops [O05]</a:t>
            </a:r>
          </a:p>
          <a:p>
            <a:r>
              <a:rPr lang="en-US" dirty="0" smtClean="0"/>
              <a:t>15 sec CPU, 10 sec </a:t>
            </a:r>
            <a:r>
              <a:rPr lang="en-US" dirty="0" err="1" smtClean="0"/>
              <a:t>mem</a:t>
            </a:r>
            <a:r>
              <a:rPr lang="en-US" dirty="0" smtClean="0"/>
              <a:t> analysis [R08]</a:t>
            </a:r>
          </a:p>
          <a:p>
            <a:r>
              <a:rPr lang="en-US" dirty="0" smtClean="0"/>
              <a:t>1,000,000 </a:t>
            </a:r>
            <a:r>
              <a:rPr lang="en-US" dirty="0" err="1" smtClean="0"/>
              <a:t>mem</a:t>
            </a:r>
            <a:r>
              <a:rPr lang="en-US" dirty="0" smtClean="0"/>
              <a:t> accesses, skip 9,000,000 [W08]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“To ensure </a:t>
            </a:r>
            <a:r>
              <a:rPr lang="en-US" u="sng" dirty="0" smtClean="0">
                <a:solidFill>
                  <a:srgbClr val="FFFF00"/>
                </a:solidFill>
              </a:rPr>
              <a:t>good</a:t>
            </a:r>
            <a:r>
              <a:rPr lang="en-US" dirty="0" smtClean="0"/>
              <a:t> statistical coverage of profiled code, one must collect a </a:t>
            </a:r>
            <a:r>
              <a:rPr lang="en-US" u="sng" dirty="0" smtClean="0">
                <a:solidFill>
                  <a:srgbClr val="FFFF00"/>
                </a:solidFill>
              </a:rPr>
              <a:t>large</a:t>
            </a:r>
            <a:r>
              <a:rPr lang="en-US" dirty="0" smtClean="0"/>
              <a:t> number of samples, either by measuring over a </a:t>
            </a:r>
            <a:r>
              <a:rPr lang="en-US" u="sng" dirty="0" smtClean="0">
                <a:solidFill>
                  <a:srgbClr val="FFFF00"/>
                </a:solidFill>
              </a:rPr>
              <a:t>long</a:t>
            </a:r>
            <a:r>
              <a:rPr lang="en-US" dirty="0" smtClean="0"/>
              <a:t> interval, or by using a </a:t>
            </a:r>
            <a:r>
              <a:rPr lang="en-US" u="sng" dirty="0" smtClean="0">
                <a:solidFill>
                  <a:srgbClr val="FFFF00"/>
                </a:solidFill>
              </a:rPr>
              <a:t>high</a:t>
            </a:r>
            <a:r>
              <a:rPr lang="en-US" dirty="0" smtClean="0"/>
              <a:t> sample rate.”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“Volume and accuracy are antithetical”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32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A91 – Anderson, </a:t>
            </a:r>
            <a:r>
              <a:rPr lang="en-US" dirty="0" err="1" smtClean="0"/>
              <a:t>Berc</a:t>
            </a:r>
            <a:r>
              <a:rPr lang="en-US" dirty="0" smtClean="0"/>
              <a:t>, Dean, </a:t>
            </a:r>
            <a:r>
              <a:rPr lang="en-US" dirty="0" err="1" smtClean="0"/>
              <a:t>Ghemawat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A91 – </a:t>
            </a:r>
            <a:r>
              <a:rPr lang="en-US" dirty="0" err="1" smtClean="0"/>
              <a:t>Andersland</a:t>
            </a:r>
            <a:r>
              <a:rPr lang="en-US" dirty="0" smtClean="0"/>
              <a:t>, </a:t>
            </a:r>
            <a:r>
              <a:rPr lang="en-US" dirty="0" err="1" smtClean="0"/>
              <a:t>Casavant</a:t>
            </a:r>
            <a:endParaRPr lang="en-US" dirty="0" smtClean="0"/>
          </a:p>
          <a:p>
            <a:r>
              <a:rPr lang="en-US" dirty="0" smtClean="0"/>
              <a:t>A05 – </a:t>
            </a:r>
            <a:r>
              <a:rPr lang="en-US" dirty="0" err="1" smtClean="0"/>
              <a:t>Azimi</a:t>
            </a:r>
            <a:r>
              <a:rPr lang="en-US" dirty="0" smtClean="0"/>
              <a:t>, </a:t>
            </a:r>
            <a:r>
              <a:rPr lang="en-US" dirty="0" err="1" smtClean="0"/>
              <a:t>Stumm</a:t>
            </a:r>
            <a:r>
              <a:rPr lang="en-US" dirty="0" smtClean="0"/>
              <a:t>, Wisniewski</a:t>
            </a:r>
          </a:p>
          <a:p>
            <a:r>
              <a:rPr lang="en-US" dirty="0" smtClean="0"/>
              <a:t>K71 – Knuth</a:t>
            </a:r>
          </a:p>
          <a:p>
            <a:r>
              <a:rPr lang="en-US" dirty="0" smtClean="0"/>
              <a:t>K05 – Kumar, Childers, </a:t>
            </a:r>
            <a:r>
              <a:rPr lang="en-US" dirty="0" err="1" smtClean="0"/>
              <a:t>Soffa</a:t>
            </a:r>
            <a:endParaRPr lang="en-US" dirty="0" smtClean="0"/>
          </a:p>
          <a:p>
            <a:r>
              <a:rPr lang="en-US" dirty="0" smtClean="0"/>
              <a:t>L07 – </a:t>
            </a:r>
            <a:r>
              <a:rPr lang="en-US" dirty="0" err="1" smtClean="0"/>
              <a:t>Lahiri</a:t>
            </a:r>
            <a:r>
              <a:rPr lang="en-US" dirty="0" smtClean="0"/>
              <a:t>, </a:t>
            </a:r>
            <a:r>
              <a:rPr lang="en-US" dirty="0" err="1" smtClean="0"/>
              <a:t>Chatterjee</a:t>
            </a:r>
            <a:r>
              <a:rPr lang="en-US" dirty="0" smtClean="0"/>
              <a:t>, </a:t>
            </a:r>
            <a:r>
              <a:rPr lang="en-US" dirty="0" err="1" smtClean="0"/>
              <a:t>Maiti</a:t>
            </a:r>
            <a:endParaRPr lang="en-US" dirty="0" smtClean="0"/>
          </a:p>
          <a:p>
            <a:r>
              <a:rPr lang="en-US" dirty="0" smtClean="0"/>
              <a:t>M92 – </a:t>
            </a:r>
            <a:r>
              <a:rPr lang="en-US" dirty="0" err="1" smtClean="0"/>
              <a:t>Malony</a:t>
            </a:r>
            <a:r>
              <a:rPr lang="en-US" dirty="0" smtClean="0"/>
              <a:t>, Reed, </a:t>
            </a:r>
            <a:r>
              <a:rPr lang="en-US" dirty="0" err="1" smtClean="0"/>
              <a:t>Wijshoff</a:t>
            </a:r>
            <a:endParaRPr lang="en-US" dirty="0" smtClean="0"/>
          </a:p>
          <a:p>
            <a:r>
              <a:rPr lang="en-US" dirty="0" smtClean="0"/>
              <a:t>M07 – </a:t>
            </a:r>
            <a:r>
              <a:rPr lang="en-US" dirty="0" err="1" smtClean="0"/>
              <a:t>Malony</a:t>
            </a:r>
            <a:r>
              <a:rPr lang="en-US" dirty="0" smtClean="0"/>
              <a:t>, </a:t>
            </a:r>
            <a:r>
              <a:rPr lang="en-US" dirty="0" err="1" smtClean="0"/>
              <a:t>Shende</a:t>
            </a:r>
            <a:r>
              <a:rPr lang="en-US" dirty="0" smtClean="0"/>
              <a:t>, Morris, Wolf</a:t>
            </a:r>
          </a:p>
          <a:p>
            <a:r>
              <a:rPr lang="en-US" dirty="0" smtClean="0"/>
              <a:t>N04 – </a:t>
            </a:r>
            <a:r>
              <a:rPr lang="en-US" dirty="0" err="1" smtClean="0"/>
              <a:t>Najafzadeh</a:t>
            </a:r>
            <a:r>
              <a:rPr lang="en-US" dirty="0" smtClean="0"/>
              <a:t>, </a:t>
            </a:r>
            <a:r>
              <a:rPr lang="en-US" dirty="0" err="1" smtClean="0"/>
              <a:t>Chaiken</a:t>
            </a:r>
            <a:endParaRPr lang="en-US" dirty="0" smtClean="0"/>
          </a:p>
          <a:p>
            <a:r>
              <a:rPr lang="en-US" dirty="0" smtClean="0"/>
              <a:t>O05 – Odom, Hollingsworth, </a:t>
            </a:r>
            <a:r>
              <a:rPr lang="en-US" dirty="0" err="1" smtClean="0"/>
              <a:t>DeRose</a:t>
            </a:r>
            <a:r>
              <a:rPr lang="en-US" dirty="0" smtClean="0"/>
              <a:t>, </a:t>
            </a:r>
            <a:r>
              <a:rPr lang="en-US" dirty="0" err="1" smtClean="0"/>
              <a:t>Ekanadham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P95 – Miller, Callaghan, </a:t>
            </a:r>
            <a:r>
              <a:rPr lang="en-US" dirty="0" err="1" smtClean="0"/>
              <a:t>Cargille</a:t>
            </a:r>
            <a:r>
              <a:rPr lang="en-US" dirty="0" smtClean="0"/>
              <a:t>, Hollingsworth, …</a:t>
            </a:r>
          </a:p>
          <a:p>
            <a:r>
              <a:rPr lang="en-US" dirty="0" smtClean="0"/>
              <a:t>R08 - Reiss</a:t>
            </a:r>
          </a:p>
          <a:p>
            <a:r>
              <a:rPr lang="en-US" dirty="0" smtClean="0"/>
              <a:t>T09 – </a:t>
            </a:r>
            <a:r>
              <a:rPr lang="en-US" dirty="0" err="1" smtClean="0"/>
              <a:t>Tallent</a:t>
            </a:r>
            <a:r>
              <a:rPr lang="en-US" dirty="0" smtClean="0"/>
              <a:t>, Mellor-</a:t>
            </a:r>
            <a:r>
              <a:rPr lang="en-US" dirty="0" err="1" smtClean="0"/>
              <a:t>Crummey</a:t>
            </a:r>
            <a:r>
              <a:rPr lang="en-US" dirty="0" smtClean="0"/>
              <a:t>, Fagan</a:t>
            </a:r>
          </a:p>
          <a:p>
            <a:r>
              <a:rPr lang="en-US" dirty="0" smtClean="0"/>
              <a:t>V99 – Vetter, Reed</a:t>
            </a:r>
          </a:p>
          <a:p>
            <a:r>
              <a:rPr lang="en-US" dirty="0" smtClean="0"/>
              <a:t>W47 – Wald</a:t>
            </a:r>
          </a:p>
          <a:p>
            <a:r>
              <a:rPr lang="en-US" dirty="0" smtClean="0"/>
              <a:t>W08 – Weinberg, </a:t>
            </a:r>
            <a:r>
              <a:rPr lang="en-US" dirty="0" err="1" smtClean="0"/>
              <a:t>Snavely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371601"/>
            <a:ext cx="67056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800" dirty="0" smtClean="0"/>
              <a:t>How much execution time is attributable to </a:t>
            </a:r>
            <a:r>
              <a:rPr lang="en-US" sz="1800" i="1" dirty="0" err="1" smtClean="0"/>
              <a:t>foo</a:t>
            </a:r>
            <a:r>
              <a:rPr lang="en-US" sz="1800" dirty="0" smtClean="0"/>
              <a:t>?</a:t>
            </a:r>
          </a:p>
          <a:p>
            <a:pPr algn="ctr">
              <a:buNone/>
            </a:pPr>
            <a:endParaRPr lang="en-US" sz="1600" dirty="0" smtClean="0"/>
          </a:p>
          <a:p>
            <a:r>
              <a:rPr lang="en-US" sz="1800" dirty="0" smtClean="0"/>
              <a:t>t(n) – execution time of </a:t>
            </a:r>
            <a:r>
              <a:rPr lang="en-US" sz="1800" i="1" dirty="0" err="1" smtClean="0"/>
              <a:t>foo</a:t>
            </a:r>
            <a:r>
              <a:rPr lang="en-US" sz="1800" dirty="0" smtClean="0"/>
              <a:t>, after </a:t>
            </a:r>
            <a:r>
              <a:rPr lang="en-US" sz="1800" i="1" dirty="0" smtClean="0"/>
              <a:t>n</a:t>
            </a:r>
            <a:r>
              <a:rPr lang="en-US" sz="1800" dirty="0" smtClean="0"/>
              <a:t> samples</a:t>
            </a:r>
          </a:p>
          <a:p>
            <a:r>
              <a:rPr lang="en-US" sz="1800" dirty="0" smtClean="0"/>
              <a:t>n – number of samples</a:t>
            </a:r>
          </a:p>
          <a:p>
            <a:r>
              <a:rPr lang="en-US" sz="1800" dirty="0" smtClean="0"/>
              <a:t>o – overhead time cost per sample</a:t>
            </a:r>
          </a:p>
          <a:p>
            <a:r>
              <a:rPr lang="en-US" sz="1800" dirty="0" smtClean="0"/>
              <a:t>p – </a:t>
            </a:r>
            <a:r>
              <a:rPr lang="en-US" sz="1800" i="1" dirty="0" err="1" smtClean="0"/>
              <a:t>foo</a:t>
            </a:r>
            <a:r>
              <a:rPr lang="en-US" sz="1800" dirty="0" err="1" smtClean="0"/>
              <a:t>’s</a:t>
            </a:r>
            <a:r>
              <a:rPr lang="en-US" sz="1800" dirty="0" smtClean="0"/>
              <a:t> proportion of total program execution time</a:t>
            </a:r>
          </a:p>
          <a:p>
            <a:r>
              <a:rPr lang="en-US" sz="1800" dirty="0" smtClean="0"/>
              <a:t>T – </a:t>
            </a:r>
            <a:r>
              <a:rPr lang="en-US" sz="1800" dirty="0" err="1" smtClean="0"/>
              <a:t>uninstrumented</a:t>
            </a:r>
            <a:r>
              <a:rPr lang="en-US" sz="1800" dirty="0" smtClean="0"/>
              <a:t> (true) total program execution time</a:t>
            </a:r>
          </a:p>
          <a:p>
            <a:r>
              <a:rPr lang="en-US" sz="1800" dirty="0" smtClean="0"/>
              <a:t>z – standard score (z-value)</a:t>
            </a:r>
            <a:endParaRPr lang="en-US" sz="1800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3759558" y="4580809"/>
            <a:ext cx="5155842" cy="1332963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/>
        </p:nvGraphicFramePr>
        <p:xfrm>
          <a:off x="3903048" y="4617846"/>
          <a:ext cx="4868862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6" name="Equation" r:id="rId3" imgW="1866600" imgH="482400" progId="Equation.3">
                  <p:embed/>
                </p:oleObj>
              </mc:Choice>
              <mc:Fallback>
                <p:oleObj name="Equation" r:id="rId3" imgW="1866600" imgH="48240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048" y="4617846"/>
                        <a:ext cx="4868862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65159"/>
            <a:ext cx="2133600" cy="365125"/>
          </a:xfrm>
        </p:spPr>
        <p:txBody>
          <a:bodyPr/>
          <a:lstStyle/>
          <a:p>
            <a:fld id="{F9BD7EBE-9758-445F-9CE9-26E777D0C55D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8227" y="4191000"/>
            <a:ext cx="4132775" cy="2546970"/>
            <a:chOff x="1351696" y="2057400"/>
            <a:chExt cx="7258905" cy="4398748"/>
          </a:xfrm>
        </p:grpSpPr>
        <p:sp>
          <p:nvSpPr>
            <p:cNvPr id="10" name="TextBox 13"/>
            <p:cNvSpPr txBox="1">
              <a:spLocks noChangeArrowheads="1"/>
            </p:cNvSpPr>
            <p:nvPr/>
          </p:nvSpPr>
          <p:spPr bwMode="auto">
            <a:xfrm>
              <a:off x="7391400" y="5147582"/>
              <a:ext cx="1219201" cy="531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kern="0" noProof="0" dirty="0" smtClean="0"/>
                <a:t>true</a:t>
              </a:r>
              <a:r>
                <a:rPr kumimoji="0" lang="en-US" sz="7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 performance</a:t>
              </a:r>
            </a:p>
          </p:txBody>
        </p:sp>
        <p:sp>
          <p:nvSpPr>
            <p:cNvPr id="11" name="TextBox 3"/>
            <p:cNvSpPr txBox="1">
              <a:spLocks noChangeArrowheads="1"/>
            </p:cNvSpPr>
            <p:nvPr/>
          </p:nvSpPr>
          <p:spPr bwMode="auto">
            <a:xfrm rot="16200000">
              <a:off x="-168879" y="3990553"/>
              <a:ext cx="3473620" cy="432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Measured Performance</a:t>
              </a:r>
            </a:p>
          </p:txBody>
        </p:sp>
        <p:sp>
          <p:nvSpPr>
            <p:cNvPr id="12" name="TextBox 4"/>
            <p:cNvSpPr txBox="1">
              <a:spLocks noChangeArrowheads="1"/>
            </p:cNvSpPr>
            <p:nvPr/>
          </p:nvSpPr>
          <p:spPr bwMode="auto">
            <a:xfrm>
              <a:off x="3417347" y="6030912"/>
              <a:ext cx="1946111" cy="425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total # of samples</a:t>
              </a:r>
            </a:p>
          </p:txBody>
        </p:sp>
        <p:grpSp>
          <p:nvGrpSpPr>
            <p:cNvPr id="13" name="Group 10"/>
            <p:cNvGrpSpPr>
              <a:grpSpLocks/>
            </p:cNvGrpSpPr>
            <p:nvPr/>
          </p:nvGrpSpPr>
          <p:grpSpPr bwMode="auto">
            <a:xfrm>
              <a:off x="1828800" y="2439988"/>
              <a:ext cx="5486400" cy="3505200"/>
              <a:chOff x="1675606" y="2134394"/>
              <a:chExt cx="5487194" cy="3505994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677194" y="2363046"/>
                <a:ext cx="5256973" cy="3277342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rot="5400000" flipH="1" flipV="1">
                <a:off x="-75803" y="3885803"/>
                <a:ext cx="3504406" cy="15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66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1677194" y="5638800"/>
                <a:ext cx="5485606" cy="15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FF66"/>
                </a:solidFill>
                <a:prstDash val="solid"/>
                <a:tailEnd type="arrow"/>
              </a:ln>
              <a:effectLst/>
            </p:spPr>
          </p:cxnSp>
        </p:grpSp>
        <p:cxnSp>
          <p:nvCxnSpPr>
            <p:cNvPr id="14" name="Straight Connector 13"/>
            <p:cNvCxnSpPr/>
            <p:nvPr/>
          </p:nvCxnSpPr>
          <p:spPr bwMode="auto">
            <a:xfrm>
              <a:off x="1828800" y="5410200"/>
              <a:ext cx="5257800" cy="0"/>
            </a:xfrm>
            <a:prstGeom prst="line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828800" y="2895600"/>
              <a:ext cx="5257800" cy="251460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6" name="Isosceles Triangle 15"/>
            <p:cNvSpPr/>
            <p:nvPr/>
          </p:nvSpPr>
          <p:spPr bwMode="auto">
            <a:xfrm>
              <a:off x="1841500" y="3733800"/>
              <a:ext cx="5257800" cy="1676400"/>
            </a:xfrm>
            <a:prstGeom prst="triangle">
              <a:avLst>
                <a:gd name="adj" fmla="val 0"/>
              </a:avLst>
            </a:pr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1828800" y="2895600"/>
              <a:ext cx="5257800" cy="2514600"/>
            </a:xfrm>
            <a:prstGeom prst="triangle">
              <a:avLst>
                <a:gd name="adj" fmla="val 99999"/>
              </a:avLst>
            </a:prstGeom>
            <a:solidFill>
              <a:srgbClr val="C0504D">
                <a:alpha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TextBox 21"/>
            <p:cNvSpPr txBox="1">
              <a:spLocks noChangeArrowheads="1"/>
            </p:cNvSpPr>
            <p:nvPr/>
          </p:nvSpPr>
          <p:spPr bwMode="auto">
            <a:xfrm>
              <a:off x="5624233" y="4276041"/>
              <a:ext cx="1492807" cy="69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Perturbation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Error</a:t>
              </a:r>
            </a:p>
          </p:txBody>
        </p:sp>
        <p:sp>
          <p:nvSpPr>
            <p:cNvPr id="19" name="TextBox 22"/>
            <p:cNvSpPr txBox="1">
              <a:spLocks noChangeArrowheads="1"/>
            </p:cNvSpPr>
            <p:nvPr/>
          </p:nvSpPr>
          <p:spPr bwMode="auto">
            <a:xfrm>
              <a:off x="1751680" y="4276041"/>
              <a:ext cx="1619505" cy="69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Measurement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Error</a:t>
              </a: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3790950" y="4267200"/>
              <a:ext cx="274638" cy="274638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TextBox 24"/>
            <p:cNvSpPr txBox="1">
              <a:spLocks noChangeArrowheads="1"/>
            </p:cNvSpPr>
            <p:nvPr/>
          </p:nvSpPr>
          <p:spPr bwMode="auto">
            <a:xfrm>
              <a:off x="4069673" y="2057400"/>
              <a:ext cx="2148830" cy="69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Best Possible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</a:rPr>
                <a:t>Measurement Point</a:t>
              </a:r>
              <a:endParaRPr kumimoji="0" lang="en-US" sz="10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endParaRPr>
            </a:p>
          </p:txBody>
        </p:sp>
        <p:cxnSp>
          <p:nvCxnSpPr>
            <p:cNvPr id="22" name="Straight Arrow Connector 21"/>
            <p:cNvCxnSpPr>
              <a:stCxn id="21" idx="2"/>
              <a:endCxn id="20" idx="0"/>
            </p:cNvCxnSpPr>
            <p:nvPr/>
          </p:nvCxnSpPr>
          <p:spPr bwMode="auto">
            <a:xfrm rot="5400000">
              <a:off x="3776784" y="2899897"/>
              <a:ext cx="1518790" cy="1215819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endCxn id="17" idx="4"/>
            </p:cNvCxnSpPr>
            <p:nvPr/>
          </p:nvCxnSpPr>
          <p:spPr bwMode="auto">
            <a:xfrm rot="10800000" flipV="1">
              <a:off x="7086600" y="5409644"/>
              <a:ext cx="457200" cy="55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Time is a representative surrogate for all perturbation effects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Hypergeometric</a:t>
            </a:r>
            <a:r>
              <a:rPr lang="en-US" sz="2400" dirty="0" smtClean="0"/>
              <a:t> distribution is appropriately approximated by a Normal (Gaussian) where n&gt;=100; and M, N &gt;&gt; n</a:t>
            </a:r>
          </a:p>
          <a:p>
            <a:endParaRPr lang="en-US" sz="2400" dirty="0" smtClean="0"/>
          </a:p>
          <a:p>
            <a:r>
              <a:rPr lang="en-US" sz="2400" dirty="0" smtClean="0"/>
              <a:t>Systematic sampling provides results similar to random sampling and occurs asynchronously with periodic events in the measured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Predict the expected range of measurement results for </a:t>
            </a:r>
            <a:r>
              <a:rPr lang="en-US" sz="2400" i="1" dirty="0" err="1" smtClean="0"/>
              <a:t>foo</a:t>
            </a:r>
            <a:r>
              <a:rPr lang="en-US" sz="2400" dirty="0" smtClean="0"/>
              <a:t> (20% of a program’s execution) at the 95% confidence level</a:t>
            </a:r>
          </a:p>
          <a:p>
            <a:endParaRPr lang="en-US" sz="2400" dirty="0" smtClean="0"/>
          </a:p>
          <a:p>
            <a:r>
              <a:rPr lang="en-US" sz="2400" dirty="0" smtClean="0"/>
              <a:t>o = 250 µseconds</a:t>
            </a:r>
          </a:p>
          <a:p>
            <a:r>
              <a:rPr lang="en-US" sz="2400" dirty="0" smtClean="0"/>
              <a:t>p  = .20</a:t>
            </a:r>
          </a:p>
          <a:p>
            <a:r>
              <a:rPr lang="en-US" sz="2400" dirty="0" smtClean="0"/>
              <a:t>T = 300 seconds</a:t>
            </a:r>
          </a:p>
          <a:p>
            <a:r>
              <a:rPr lang="en-US" sz="2400" dirty="0" smtClean="0"/>
              <a:t>z = 1.96 for 95% confidence level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1828800" y="5029200"/>
            <a:ext cx="5486400" cy="1408611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/>
        </p:nvGraphicFramePr>
        <p:xfrm>
          <a:off x="1995487" y="5075238"/>
          <a:ext cx="516731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3" imgW="1981080" imgH="507960" progId="Equation.3">
                  <p:embed/>
                </p:oleObj>
              </mc:Choice>
              <mc:Fallback>
                <p:oleObj name="Equation" r:id="rId3" imgW="1981080" imgH="50796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7" y="5075238"/>
                        <a:ext cx="5167313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Model Prediction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524000"/>
          <a:ext cx="868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3718517" y="2798505"/>
            <a:ext cx="68580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717723" y="2248437"/>
            <a:ext cx="704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minimum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52600" y="1371600"/>
            <a:ext cx="5486400" cy="1408611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8" name="Object 2"/>
          <p:cNvGraphicFramePr>
            <a:graphicFrameLocks/>
          </p:cNvGraphicFramePr>
          <p:nvPr/>
        </p:nvGraphicFramePr>
        <p:xfrm>
          <a:off x="2514600" y="1447800"/>
          <a:ext cx="40068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Equation" r:id="rId3" imgW="1396800" imgH="583920" progId="Equation.3">
                  <p:embed/>
                </p:oleObj>
              </mc:Choice>
              <mc:Fallback>
                <p:oleObj name="Equation" r:id="rId3" imgW="1396800" imgH="58392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447800"/>
                        <a:ext cx="400685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1752600" y="3733800"/>
            <a:ext cx="5486400" cy="2895600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aphicFrame>
        <p:nvGraphicFramePr>
          <p:cNvPr id="10" name="Object 2"/>
          <p:cNvGraphicFramePr>
            <a:graphicFrameLocks/>
          </p:cNvGraphicFramePr>
          <p:nvPr/>
        </p:nvGraphicFramePr>
        <p:xfrm>
          <a:off x="1981200" y="3810000"/>
          <a:ext cx="4953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Equation" r:id="rId5" imgW="1841400" imgH="583920" progId="Equation.3">
                  <p:embed/>
                </p:oleObj>
              </mc:Choice>
              <mc:Fallback>
                <p:oleObj name="Equation" r:id="rId5" imgW="1841400" imgH="583920" progId="Equation.3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4953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2076450" y="5365750"/>
          <a:ext cx="35433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Equation" r:id="rId7" imgW="1447560" imgH="469800" progId="Equation.3">
                  <p:embed/>
                </p:oleObj>
              </mc:Choice>
              <mc:Fallback>
                <p:oleObj name="Equation" r:id="rId7" imgW="144756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5365750"/>
                        <a:ext cx="3543300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58127" y="2971800"/>
            <a:ext cx="5415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 = 300, z = 1.96, p = .2, o = .000250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Model Prediction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D7EBE-9758-445F-9CE9-26E777D0C55D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228600" y="1524000"/>
          <a:ext cx="868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5400000">
            <a:off x="3718517" y="2798505"/>
            <a:ext cx="685800" cy="1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3717723" y="2248437"/>
            <a:ext cx="704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minimum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5554</TotalTime>
  <Words>1191</Words>
  <Application>Microsoft Office PowerPoint</Application>
  <PresentationFormat>On-screen Show (4:3)</PresentationFormat>
  <Paragraphs>287</Paragraphs>
  <Slides>39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Equation</vt:lpstr>
      <vt:lpstr>Towards a Methodology for Deliberate Sample-Based Statistical Performance Analysis</vt:lpstr>
      <vt:lpstr>Why Deliberate Statistical Profiling?</vt:lpstr>
      <vt:lpstr>Abstract Model</vt:lpstr>
      <vt:lpstr>Analytical Model</vt:lpstr>
      <vt:lpstr>Assumptions</vt:lpstr>
      <vt:lpstr>Example</vt:lpstr>
      <vt:lpstr>Analytical Model Prediction</vt:lpstr>
      <vt:lpstr>Example Continued</vt:lpstr>
      <vt:lpstr>Analytical Model Prediction</vt:lpstr>
      <vt:lpstr>Simulation</vt:lpstr>
      <vt:lpstr>Simulation Results</vt:lpstr>
      <vt:lpstr>Experiment</vt:lpstr>
      <vt:lpstr>Experimental Results</vt:lpstr>
      <vt:lpstr>Combined Results</vt:lpstr>
      <vt:lpstr>Experiments with SPEC</vt:lpstr>
      <vt:lpstr>Omnetpp Analysis</vt:lpstr>
      <vt:lpstr>Omnetpp Analysis</vt:lpstr>
      <vt:lpstr>Bzip2 Analysis</vt:lpstr>
      <vt:lpstr>Bzip2 Analysis</vt:lpstr>
      <vt:lpstr>Bzip2 Analysis</vt:lpstr>
      <vt:lpstr>Some Concerns of Oversampling</vt:lpstr>
      <vt:lpstr>Example Analytical Result</vt:lpstr>
      <vt:lpstr>Apsi Analysis</vt:lpstr>
      <vt:lpstr>Fma3d Analysis</vt:lpstr>
      <vt:lpstr>Future Work</vt:lpstr>
      <vt:lpstr>Conclusion</vt:lpstr>
      <vt:lpstr>Backup Slides</vt:lpstr>
      <vt:lpstr>Determining Sample Size</vt:lpstr>
      <vt:lpstr>Effective Sample Rates</vt:lpstr>
      <vt:lpstr>Omnetpp “Truth”</vt:lpstr>
      <vt:lpstr>Analytical Model</vt:lpstr>
      <vt:lpstr>Sample Size and Accuracy</vt:lpstr>
      <vt:lpstr>Value of p(1-p)</vt:lpstr>
      <vt:lpstr>Mathematical Model</vt:lpstr>
      <vt:lpstr>Sample Size and Accuracy cont</vt:lpstr>
      <vt:lpstr>Another Look at Statistical Results</vt:lpstr>
      <vt:lpstr>Sample of Sampling Practices</vt:lpstr>
      <vt:lpstr>Current Practice</vt:lpstr>
      <vt:lpstr>References</vt:lpstr>
    </vt:vector>
  </TitlesOfParts>
  <Company>Organization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Company Name</dc:creator>
  <cp:lastModifiedBy>Geoffrey</cp:lastModifiedBy>
  <cp:revision>344</cp:revision>
  <dcterms:created xsi:type="dcterms:W3CDTF">2010-09-09T20:25:45Z</dcterms:created>
  <dcterms:modified xsi:type="dcterms:W3CDTF">2011-05-03T05:00:29Z</dcterms:modified>
</cp:coreProperties>
</file>