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9"/>
  </p:notesMasterIdLst>
  <p:sldIdLst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9CF4"/>
    <a:srgbClr val="6083F2"/>
    <a:srgbClr val="4D4D4D"/>
    <a:srgbClr val="1C1C1C"/>
    <a:srgbClr val="333333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3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71FDBA-4173-4363-A1FA-C9E329DBC5E4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236C5F-926C-46B4-B04F-4FE3429CB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May 2-4, 2011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84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AA90-5976-415F-BE4B-B3BAE5EE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A5E-3949-4D69-A680-27E38994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0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B903-2881-4B55-916E-287D7276C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0707-0C8B-43E1-BFCB-F5F7EF5B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8B4F-9D73-40A6-AF01-C5A0F7F3B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0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1C3A-3568-439A-BC4F-61FB07B7B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3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F779C-D078-4326-B4FA-78DF49D08C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0198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6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1E5D-35D9-4C08-9D66-654C486D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F779C-D078-4326-B4FA-78DF49D08C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CAE1F8-1F61-4919-B791-8F2BC8AC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aradyn2011/patchapi.pptx" TargetMode="External"/><Relationship Id="rId2" Type="http://schemas.openxmlformats.org/officeDocument/2006/relationships/hyperlink" Target="Paradyn2011/Deconstruction-PDW2011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aradyn2011/pcsw_integration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aradyn2011/rosenblum-pdweek.pptx" TargetMode="External"/><Relationship Id="rId2" Type="http://schemas.openxmlformats.org/officeDocument/2006/relationships/hyperlink" Target="Paradyn2011/malware_drew_kevin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aradyn2011/2011_TV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aradyn2011/unstrip-5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Paradyn Week 2011 -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8:45-9:15am -</a:t>
            </a:r>
            <a:r>
              <a:rPr lang="en-US" smtClean="0">
                <a:hlinkClick r:id="rId2" action="ppaction://hlinkpres?slideindex=1&amp;slidetitle="/>
              </a:rPr>
              <a:t>The </a:t>
            </a:r>
            <a:r>
              <a:rPr lang="en-US">
                <a:hlinkClick r:id="rId2" action="ppaction://hlinkpres?slideindex=1&amp;slidetitle="/>
              </a:rPr>
              <a:t>Deconstruction of Dyninst: Lessons Learned and Best Practices </a:t>
            </a:r>
            <a:r>
              <a:rPr lang="en-US"/>
              <a:t>	</a:t>
            </a:r>
          </a:p>
          <a:p>
            <a:pPr marL="0" indent="0">
              <a:buNone/>
            </a:pPr>
            <a:r>
              <a:rPr lang="en-US" sz="2400" smtClean="0"/>
              <a:t>Bill Williams, University of  Wisconsin </a:t>
            </a:r>
            <a:r>
              <a:rPr lang="en-US"/>
              <a:t>	</a:t>
            </a:r>
          </a:p>
          <a:p>
            <a:pPr marL="0" indent="0">
              <a:buNone/>
            </a:pPr>
            <a:r>
              <a:rPr lang="en-US" sz="1800"/>
              <a:t>	</a:t>
            </a:r>
          </a:p>
          <a:p>
            <a:pPr marL="0" indent="0">
              <a:buNone/>
            </a:pPr>
            <a:r>
              <a:rPr lang="en-US" sz="2800" smtClean="0"/>
              <a:t>9:15-9:45am -</a:t>
            </a:r>
            <a:r>
              <a:rPr lang="en-US" smtClean="0">
                <a:hlinkClick r:id="rId3" action="ppaction://hlinkpres?slideindex=1&amp;slidetitle="/>
              </a:rPr>
              <a:t>Introduction </a:t>
            </a:r>
            <a:r>
              <a:rPr lang="en-US">
                <a:hlinkClick r:id="rId3" action="ppaction://hlinkpres?slideindex=1&amp;slidetitle="/>
              </a:rPr>
              <a:t>to the PatchAPI</a:t>
            </a:r>
            <a:endParaRPr lang="en-US"/>
          </a:p>
          <a:p>
            <a:pPr marL="0" indent="0">
              <a:buNone/>
            </a:pPr>
            <a:r>
              <a:rPr lang="en-US" sz="2400"/>
              <a:t>Wenbin Fang and Drew Bernat, University of </a:t>
            </a:r>
            <a:r>
              <a:rPr lang="en-US" sz="2400"/>
              <a:t>Wisconsin </a:t>
            </a:r>
            <a:endParaRPr lang="en-US" sz="2400" smtClean="0"/>
          </a:p>
          <a:p>
            <a:pPr marL="0" indent="0">
              <a:buNone/>
            </a:pPr>
            <a:r>
              <a:rPr lang="en-US" sz="1800"/>
              <a:t>	</a:t>
            </a:r>
          </a:p>
          <a:p>
            <a:pPr marL="0" indent="0">
              <a:buNone/>
            </a:pPr>
            <a:r>
              <a:rPr lang="en-US" sz="2800" smtClean="0"/>
              <a:t>9:45-10:15am -</a:t>
            </a:r>
            <a:r>
              <a:rPr lang="en-US" smtClean="0">
                <a:hlinkClick r:id="rId4" action="ppaction://hlinkpres?slideindex=1&amp;slidetitle="/>
              </a:rPr>
              <a:t>ProcControlAPI/StackwalkerAPI </a:t>
            </a:r>
            <a:r>
              <a:rPr lang="en-US">
                <a:hlinkClick r:id="rId4" action="ppaction://hlinkpres?slideindex=1&amp;slidetitle="/>
              </a:rPr>
              <a:t>Integration into Dyninst 	</a:t>
            </a:r>
            <a:endParaRPr lang="en-US"/>
          </a:p>
          <a:p>
            <a:pPr marL="0" indent="0">
              <a:buNone/>
            </a:pPr>
            <a:r>
              <a:rPr lang="en-US" sz="2400"/>
              <a:t>Dan McNulty and Todd Frederick, University of Wisconsin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Paradyn Week 2011 - Monday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smtClean="0"/>
              <a:t>10:45-11:15am -</a:t>
            </a:r>
            <a:r>
              <a:rPr lang="en-US" sz="3000" smtClean="0"/>
              <a:t>Instrumentation </a:t>
            </a:r>
            <a:r>
              <a:rPr lang="en-US" sz="3000"/>
              <a:t>with </a:t>
            </a:r>
            <a:r>
              <a:rPr lang="en-US" sz="3000"/>
              <a:t>Relocatable </a:t>
            </a:r>
            <a:r>
              <a:rPr lang="en-US" sz="3000" smtClean="0"/>
              <a:t>Code </a:t>
            </a:r>
            <a:endParaRPr lang="en-US" sz="3000"/>
          </a:p>
          <a:p>
            <a:pPr marL="0" indent="0">
              <a:buNone/>
            </a:pPr>
            <a:r>
              <a:rPr lang="en-US" sz="2200"/>
              <a:t>Tugrul Ince, University of Maryland</a:t>
            </a:r>
            <a:r>
              <a:rPr lang="en-US" sz="3000"/>
              <a:t> </a:t>
            </a:r>
            <a:r>
              <a:rPr lang="en-US" sz="3000"/>
              <a:t>	</a:t>
            </a:r>
            <a:endParaRPr lang="en-US" sz="3000"/>
          </a:p>
          <a:p>
            <a:pPr marL="0" indent="0">
              <a:buNone/>
            </a:pPr>
            <a:r>
              <a:rPr lang="en-US" sz="1800"/>
              <a:t>	</a:t>
            </a:r>
            <a:endParaRPr lang="en-US" sz="1800"/>
          </a:p>
          <a:p>
            <a:pPr marL="0" indent="0">
              <a:buNone/>
            </a:pPr>
            <a:r>
              <a:rPr lang="en-US" sz="2600" smtClean="0"/>
              <a:t>11:15-11:45am -</a:t>
            </a:r>
            <a:r>
              <a:rPr lang="en-US" sz="3000" smtClean="0">
                <a:hlinkClick r:id="rId2" action="ppaction://hlinkpres?slideindex=1&amp;slidetitle="/>
              </a:rPr>
              <a:t>Binary </a:t>
            </a:r>
            <a:r>
              <a:rPr lang="en-US" sz="3000">
                <a:hlinkClick r:id="rId2" action="ppaction://hlinkpres?slideindex=1&amp;slidetitle="/>
              </a:rPr>
              <a:t>Analysis and Instrumentation of </a:t>
            </a:r>
            <a:r>
              <a:rPr lang="en-US" sz="3000">
                <a:hlinkClick r:id="rId2" action="ppaction://hlinkpres?slideindex=1&amp;slidetitle="/>
              </a:rPr>
              <a:t>Malicious </a:t>
            </a:r>
            <a:r>
              <a:rPr lang="en-US" sz="3000" smtClean="0">
                <a:hlinkClick r:id="rId2" action="ppaction://hlinkpres?slideindex=1&amp;slidetitle="/>
              </a:rPr>
              <a:t>Code</a:t>
            </a:r>
            <a:endParaRPr lang="en-US" sz="3000"/>
          </a:p>
          <a:p>
            <a:pPr marL="0" indent="0">
              <a:buNone/>
            </a:pPr>
            <a:r>
              <a:rPr lang="en-US" sz="2200"/>
              <a:t>Drew Bernat and Kevin Roundy, University of Wisconsin </a:t>
            </a:r>
            <a:r>
              <a:rPr lang="en-US" sz="3000"/>
              <a:t>	</a:t>
            </a:r>
            <a:endParaRPr lang="en-US" sz="3000" smtClean="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2600" smtClean="0"/>
              <a:t>11:45-12:15pm -</a:t>
            </a:r>
            <a:r>
              <a:rPr lang="en-US" sz="3000" smtClean="0">
                <a:hlinkClick r:id="rId3" action="ppaction://hlinkpres?slideindex=1&amp;slidetitle="/>
              </a:rPr>
              <a:t>Where </a:t>
            </a:r>
            <a:r>
              <a:rPr lang="en-US" sz="3000">
                <a:hlinkClick r:id="rId3" action="ppaction://hlinkpres?slideindex=1&amp;slidetitle="/>
              </a:rPr>
              <a:t>Did This Code Come From? Recovering the Provenance of </a:t>
            </a:r>
            <a:r>
              <a:rPr lang="en-US" sz="3000">
                <a:hlinkClick r:id="rId3" action="ppaction://hlinkpres?slideindex=1&amp;slidetitle="/>
              </a:rPr>
              <a:t>Program </a:t>
            </a:r>
            <a:r>
              <a:rPr lang="en-US" sz="3000" smtClean="0">
                <a:hlinkClick r:id="rId3" action="ppaction://hlinkpres?slideindex=1&amp;slidetitle="/>
              </a:rPr>
              <a:t>Binaries</a:t>
            </a:r>
            <a:endParaRPr lang="en-US" sz="3000"/>
          </a:p>
          <a:p>
            <a:pPr marL="0" indent="0">
              <a:buNone/>
            </a:pPr>
            <a:r>
              <a:rPr lang="en-US" sz="2200" smtClean="0"/>
              <a:t>Nate </a:t>
            </a:r>
            <a:r>
              <a:rPr lang="en-US" sz="2200"/>
              <a:t>Rosenblum, University of Wisconsin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Paradyn Week 2011 - Monday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smtClean="0"/>
              <a:t>1:30-2:00pm -</a:t>
            </a:r>
            <a:r>
              <a:rPr lang="en-US" smtClean="0">
                <a:hlinkClick r:id="rId2" action="ppaction://hlinkpres?slideindex=1&amp;slidetitle="/>
              </a:rPr>
              <a:t>Improving </a:t>
            </a:r>
            <a:r>
              <a:rPr lang="en-US">
                <a:hlinkClick r:id="rId2" action="ppaction://hlinkpres?slideindex=1&amp;slidetitle="/>
              </a:rPr>
              <a:t>the Scalability of TotalView using TBON-FS and Proc++</a:t>
            </a:r>
            <a:r>
              <a:rPr lang="en-US"/>
              <a:t> 	</a:t>
            </a:r>
          </a:p>
          <a:p>
            <a:pPr marL="0" indent="0">
              <a:buNone/>
            </a:pPr>
            <a:r>
              <a:rPr lang="en-US" sz="2600"/>
              <a:t>Mike Brim, University of Wisconsin 	</a:t>
            </a:r>
          </a:p>
          <a:p>
            <a:pPr marL="0" indent="0">
              <a:buNone/>
            </a:pPr>
            <a:r>
              <a:rPr lang="en-US" sz="1900"/>
              <a:t>	</a:t>
            </a:r>
          </a:p>
          <a:p>
            <a:pPr marL="0" indent="0">
              <a:buNone/>
            </a:pPr>
            <a:r>
              <a:rPr lang="en-US" sz="3000" smtClean="0"/>
              <a:t>2:00-2:30pm -</a:t>
            </a:r>
            <a:r>
              <a:rPr lang="en-US" smtClean="0"/>
              <a:t>MRNet </a:t>
            </a:r>
            <a:r>
              <a:rPr lang="en-US"/>
              <a:t>Usage in Cray, Inc</a:t>
            </a:r>
            <a:r>
              <a:rPr lang="en-US"/>
              <a:t>. </a:t>
            </a:r>
            <a:r>
              <a:rPr lang="en-US" smtClean="0"/>
              <a:t>Debugging Tools</a:t>
            </a:r>
            <a:r>
              <a:rPr lang="en-US"/>
              <a:t>	</a:t>
            </a:r>
          </a:p>
          <a:p>
            <a:pPr marL="0" indent="0">
              <a:buNone/>
            </a:pPr>
            <a:r>
              <a:rPr lang="en-US" sz="2600" smtClean="0"/>
              <a:t>Bob Moench, Cray 	</a:t>
            </a:r>
          </a:p>
          <a:p>
            <a:pPr marL="0" indent="0">
              <a:buNone/>
            </a:pPr>
            <a:r>
              <a:rPr lang="en-US" sz="1900"/>
              <a:t>	</a:t>
            </a:r>
          </a:p>
          <a:p>
            <a:pPr marL="0" indent="0">
              <a:buNone/>
            </a:pPr>
            <a:r>
              <a:rPr lang="en-US" sz="3000" smtClean="0"/>
              <a:t>2:30-3:00pm -</a:t>
            </a:r>
            <a:r>
              <a:rPr lang="en-US" smtClean="0"/>
              <a:t>LIBI</a:t>
            </a:r>
            <a:r>
              <a:rPr lang="en-US"/>
              <a:t>: The Lightweight Infrastructure-Bootstrapping Infrastructure</a:t>
            </a:r>
          </a:p>
          <a:p>
            <a:pPr marL="0" indent="0">
              <a:buNone/>
            </a:pPr>
            <a:r>
              <a:rPr lang="en-US" sz="2600"/>
              <a:t>Dorian Arnold and Josh Goehner, University of New Mexico </a:t>
            </a:r>
            <a:r>
              <a:rPr lang="en-US"/>
              <a:t>	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Paradyn Week 2011 - Monday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smtClean="0"/>
              <a:t>3:30-4:00pm -</a:t>
            </a:r>
            <a:r>
              <a:rPr lang="en-US" smtClean="0"/>
              <a:t>The </a:t>
            </a:r>
            <a:r>
              <a:rPr lang="en-US"/>
              <a:t>Scalable Checkpoint/Restart Library (SRC): Overview and Future Directions 	</a:t>
            </a:r>
          </a:p>
          <a:p>
            <a:pPr marL="0" indent="0">
              <a:buNone/>
            </a:pPr>
            <a:r>
              <a:rPr lang="en-US" sz="2600"/>
              <a:t>Kathryn Mohror, LLNL 	</a:t>
            </a:r>
          </a:p>
          <a:p>
            <a:pPr marL="0" indent="0">
              <a:buNone/>
            </a:pPr>
            <a:endParaRPr lang="en-US" sz="1900"/>
          </a:p>
          <a:p>
            <a:pPr marL="0" indent="0">
              <a:buNone/>
            </a:pPr>
            <a:r>
              <a:rPr lang="en-US" sz="3000" smtClean="0"/>
              <a:t>4:00-4:30pm -</a:t>
            </a:r>
            <a:r>
              <a:rPr lang="en-US" smtClean="0"/>
              <a:t>Open|SpeedShop </a:t>
            </a:r>
            <a:r>
              <a:rPr lang="en-US"/>
              <a:t>and CBTF (Component-Based Tool Framework): Project Status and News</a:t>
            </a:r>
          </a:p>
          <a:p>
            <a:pPr marL="0" indent="0">
              <a:buNone/>
            </a:pPr>
            <a:r>
              <a:rPr lang="en-US" sz="2600"/>
              <a:t>Jim Galarowicz, Krell Institute 	</a:t>
            </a:r>
          </a:p>
          <a:p>
            <a:pPr marL="0" indent="0">
              <a:buNone/>
            </a:pPr>
            <a:endParaRPr lang="en-US" sz="1900"/>
          </a:p>
          <a:p>
            <a:pPr marL="0" indent="0">
              <a:buNone/>
            </a:pPr>
            <a:r>
              <a:rPr lang="en-US" sz="3000" smtClean="0"/>
              <a:t>4:30-5:00pm -</a:t>
            </a:r>
            <a:r>
              <a:rPr lang="en-US" smtClean="0"/>
              <a:t>Scaling </a:t>
            </a:r>
            <a:r>
              <a:rPr lang="en-US"/>
              <a:t>Trace Generation and Automatic Analysis with MRNet</a:t>
            </a:r>
          </a:p>
          <a:p>
            <a:pPr marL="0" indent="0">
              <a:buNone/>
            </a:pPr>
            <a:r>
              <a:rPr lang="en-US" sz="2600"/>
              <a:t>German Llort, Barcelona Supercomputer Center 	</a:t>
            </a:r>
          </a:p>
          <a:p>
            <a:pPr marL="0" indent="0">
              <a:buNone/>
            </a:pPr>
            <a:endParaRPr lang="en-US" sz="2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Paradyn Week 2011 - Tuesday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smtClean="0"/>
              <a:t>8:30-9:00am -</a:t>
            </a:r>
            <a:r>
              <a:rPr lang="en-US" smtClean="0"/>
              <a:t>Towards </a:t>
            </a:r>
            <a:r>
              <a:rPr lang="en-US"/>
              <a:t>a Methodology for Deliberate Sample-Based Statistical Performance Analysis 	</a:t>
            </a:r>
          </a:p>
          <a:p>
            <a:pPr marL="0" indent="0">
              <a:buNone/>
            </a:pPr>
            <a:r>
              <a:rPr lang="en-US" sz="2600"/>
              <a:t>Geoff Stoker, University of Maryland </a:t>
            </a:r>
            <a:r>
              <a:rPr lang="en-US"/>
              <a:t>	</a:t>
            </a:r>
          </a:p>
          <a:p>
            <a:pPr marL="0" indent="0">
              <a:buNone/>
            </a:pPr>
            <a:r>
              <a:rPr lang="en-US" sz="1900"/>
              <a:t>	</a:t>
            </a:r>
          </a:p>
          <a:p>
            <a:pPr marL="0" indent="0">
              <a:buNone/>
            </a:pPr>
            <a:r>
              <a:rPr lang="en-US" sz="3000" smtClean="0"/>
              <a:t>9:00-9:30am -</a:t>
            </a:r>
            <a:r>
              <a:rPr lang="en-US" smtClean="0"/>
              <a:t>Software </a:t>
            </a:r>
            <a:r>
              <a:rPr lang="en-US"/>
              <a:t>Analysis Techniques to Approximate Data Centric Direct Measurements 	</a:t>
            </a:r>
          </a:p>
          <a:p>
            <a:pPr marL="0" indent="0">
              <a:buNone/>
            </a:pPr>
            <a:r>
              <a:rPr lang="en-US" sz="2600"/>
              <a:t>Nick Rutar, University of Maryland </a:t>
            </a:r>
            <a:r>
              <a:rPr lang="en-US"/>
              <a:t>	</a:t>
            </a:r>
          </a:p>
          <a:p>
            <a:pPr marL="0" indent="0">
              <a:buNone/>
            </a:pPr>
            <a:r>
              <a:rPr lang="en-US" sz="1900"/>
              <a:t>	</a:t>
            </a:r>
          </a:p>
          <a:p>
            <a:pPr marL="0" indent="0">
              <a:buNone/>
            </a:pPr>
            <a:r>
              <a:rPr lang="en-US" sz="3000" smtClean="0"/>
              <a:t>9:30-10:00am -</a:t>
            </a:r>
            <a:r>
              <a:rPr lang="en-US" smtClean="0"/>
              <a:t>Reducing </a:t>
            </a:r>
            <a:r>
              <a:rPr lang="en-US"/>
              <a:t>the Overhead of Direct Application Instrumentation Using Prior </a:t>
            </a:r>
            <a:r>
              <a:rPr lang="en-US"/>
              <a:t>Static </a:t>
            </a:r>
            <a:r>
              <a:rPr lang="en-US" smtClean="0"/>
              <a:t>Analysis</a:t>
            </a:r>
            <a:endParaRPr lang="en-US"/>
          </a:p>
          <a:p>
            <a:pPr marL="0" indent="0">
              <a:buNone/>
            </a:pPr>
            <a:r>
              <a:rPr lang="en-US" sz="2600"/>
              <a:t>Daniel Lorenz, Forschungszentrum Juelich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Paradyn Week 2011 - Tuesday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smtClean="0"/>
              <a:t>10:30-11:00am- Challenges </a:t>
            </a:r>
            <a:r>
              <a:rPr lang="en-US" sz="2400"/>
              <a:t>for ProcControlAPI and Dyninst </a:t>
            </a:r>
            <a:r>
              <a:rPr lang="en-US" sz="2400"/>
              <a:t>on </a:t>
            </a:r>
            <a:r>
              <a:rPr lang="en-US" sz="2400" smtClean="0"/>
              <a:t>BlueGeneb</a:t>
            </a:r>
            <a:endParaRPr lang="en-US" sz="2400"/>
          </a:p>
          <a:p>
            <a:pPr marL="0" indent="0">
              <a:buNone/>
            </a:pPr>
            <a:r>
              <a:rPr lang="en-US" sz="1800"/>
              <a:t>Matt Legendre, Lawrence Livermore </a:t>
            </a:r>
            <a:r>
              <a:rPr lang="en-US" sz="1800"/>
              <a:t>National </a:t>
            </a:r>
            <a:r>
              <a:rPr lang="en-US" sz="1800" smtClean="0"/>
              <a:t>Lab</a:t>
            </a:r>
          </a:p>
          <a:p>
            <a:pPr marL="0" indent="0">
              <a:buNone/>
            </a:pPr>
            <a:endParaRPr lang="en-US" sz="1100" smtClean="0"/>
          </a:p>
          <a:p>
            <a:pPr marL="0" indent="0">
              <a:buNone/>
            </a:pPr>
            <a:r>
              <a:rPr lang="en-US" sz="2400" smtClean="0"/>
              <a:t>11:00-11:15am - </a:t>
            </a:r>
            <a:r>
              <a:rPr lang="en-US" sz="2400" smtClean="0">
                <a:hlinkClick r:id="rId2" action="ppaction://hlinkpres?slideindex=1&amp;slidetitle="/>
              </a:rPr>
              <a:t>Unstrip</a:t>
            </a:r>
            <a:r>
              <a:rPr lang="en-US" sz="2400">
                <a:hlinkClick r:id="rId2" action="ppaction://hlinkpres?slideindex=1&amp;slidetitle="/>
              </a:rPr>
              <a:t>: Restoring Function Information to Stripped Binaries Using Dyninst</a:t>
            </a:r>
            <a:r>
              <a:rPr lang="en-US" sz="2400"/>
              <a:t> 	</a:t>
            </a:r>
          </a:p>
          <a:p>
            <a:pPr marL="0" indent="0">
              <a:buNone/>
            </a:pPr>
            <a:r>
              <a:rPr lang="en-US" sz="1800" smtClean="0"/>
              <a:t>Emily </a:t>
            </a:r>
            <a:r>
              <a:rPr lang="en-US" sz="1800"/>
              <a:t>Jacobson, University </a:t>
            </a:r>
            <a:r>
              <a:rPr lang="en-US" sz="1800"/>
              <a:t>of </a:t>
            </a:r>
            <a:r>
              <a:rPr lang="en-US" sz="1800" smtClean="0"/>
              <a:t>Wisconsin</a:t>
            </a:r>
          </a:p>
          <a:p>
            <a:pPr marL="0" indent="0">
              <a:buNone/>
            </a:pPr>
            <a:endParaRPr lang="en-US" sz="1100"/>
          </a:p>
          <a:p>
            <a:pPr marL="0" indent="0">
              <a:buNone/>
            </a:pPr>
            <a:r>
              <a:rPr lang="en-US" sz="2400" smtClean="0"/>
              <a:t>11:15-11:30am - Dyner/DynC</a:t>
            </a:r>
            <a:r>
              <a:rPr lang="en-US" sz="2400"/>
              <a:t>: High Level and Interactive Instrumentation with Dyninst</a:t>
            </a:r>
          </a:p>
          <a:p>
            <a:pPr marL="0" indent="0">
              <a:buNone/>
            </a:pPr>
            <a:r>
              <a:rPr lang="en-US" sz="1800"/>
              <a:t>David Aeschlimann, University </a:t>
            </a:r>
            <a:r>
              <a:rPr lang="en-US" sz="1800"/>
              <a:t>of </a:t>
            </a:r>
            <a:r>
              <a:rPr lang="en-US" sz="1800" smtClean="0"/>
              <a:t>Wisconsin</a:t>
            </a:r>
          </a:p>
          <a:p>
            <a:pPr marL="0" indent="0">
              <a:buNone/>
            </a:pPr>
            <a:endParaRPr lang="en-US" sz="1100" smtClean="0"/>
          </a:p>
          <a:p>
            <a:pPr marL="0" indent="0">
              <a:buNone/>
            </a:pPr>
            <a:r>
              <a:rPr lang="en-US" sz="2400" smtClean="0"/>
              <a:t>11:30-12:00pm -Dyninst </a:t>
            </a:r>
            <a:r>
              <a:rPr lang="en-US" sz="2400"/>
              <a:t>Update and New Features</a:t>
            </a:r>
          </a:p>
          <a:p>
            <a:pPr marL="0" indent="0">
              <a:buNone/>
            </a:pPr>
            <a:r>
              <a:rPr lang="en-US" sz="1800" smtClean="0"/>
              <a:t>Madhavi </a:t>
            </a:r>
            <a:r>
              <a:rPr lang="en-US" sz="1800"/>
              <a:t>Krishnan, University of Wisconsin; Ray Chen, University </a:t>
            </a:r>
            <a:r>
              <a:rPr lang="en-US" sz="1800"/>
              <a:t>of </a:t>
            </a:r>
            <a:r>
              <a:rPr lang="en-US" sz="1800" smtClean="0"/>
              <a:t>Maryland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3866</TotalTime>
  <Words>171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blank page</vt:lpstr>
      <vt:lpstr>Paradyn Week 2011 - Monday</vt:lpstr>
      <vt:lpstr>Paradyn Week 2011 - Monday</vt:lpstr>
      <vt:lpstr>Paradyn Week 2011 - Monday</vt:lpstr>
      <vt:lpstr>Paradyn Week 2011 - Monday</vt:lpstr>
      <vt:lpstr>Paradyn Week 2011 - Tuesday</vt:lpstr>
      <vt:lpstr>Paradyn Week 2011 - Tuesday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Paradyn</cp:lastModifiedBy>
  <cp:revision>509</cp:revision>
  <dcterms:created xsi:type="dcterms:W3CDTF">2010-03-23T14:50:26Z</dcterms:created>
  <dcterms:modified xsi:type="dcterms:W3CDTF">2011-05-02T03:39:34Z</dcterms:modified>
</cp:coreProperties>
</file>